
<file path=[Content_Types].xml><?xml version="1.0" encoding="utf-8"?>
<Types xmlns="http://schemas.openxmlformats.org/package/2006/content-types">
  <Default Extension="doc" ContentType="application/msword"/>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7" r:id="rId2"/>
    <p:sldId id="258" r:id="rId3"/>
    <p:sldId id="269" r:id="rId4"/>
    <p:sldId id="270" r:id="rId5"/>
    <p:sldId id="271" r:id="rId6"/>
    <p:sldId id="267" r:id="rId7"/>
    <p:sldId id="265" r:id="rId8"/>
    <p:sldId id="262" r:id="rId9"/>
    <p:sldId id="27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53C"/>
    <a:srgbClr val="446777"/>
    <a:srgbClr val="22343C"/>
    <a:srgbClr val="37463B"/>
    <a:srgbClr val="ADC5D0"/>
    <a:srgbClr val="9BB0A3"/>
    <a:srgbClr val="3842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171D3-3BE2-4D49-B3EF-9888543E1170}" v="18" dt="2022-03-16T04:40:56.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6" autoAdjust="0"/>
  </p:normalViewPr>
  <p:slideViewPr>
    <p:cSldViewPr snapToGrid="0">
      <p:cViewPr>
        <p:scale>
          <a:sx n="47" d="100"/>
          <a:sy n="47" d="100"/>
        </p:scale>
        <p:origin x="1416" y="46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EBBEB-02CA-450A-ADF0-7E1C99D8D2D1}" type="doc">
      <dgm:prSet loTypeId="urn:microsoft.com/office/officeart/2005/8/layout/hProcess11" loCatId="process" qsTypeId="urn:microsoft.com/office/officeart/2005/8/quickstyle/simple4" qsCatId="simple" csTypeId="urn:microsoft.com/office/officeart/2005/8/colors/colorful4" csCatId="colorful" phldr="1"/>
      <dgm:spPr/>
      <dgm:t>
        <a:bodyPr/>
        <a:lstStyle/>
        <a:p>
          <a:endParaRPr lang="en-US"/>
        </a:p>
      </dgm:t>
    </dgm:pt>
    <dgm:pt modelId="{11AE9903-8A7D-40BB-AF2D-0827DA2C4880}">
      <dgm:prSet phldrT="[Text]" custT="1"/>
      <dgm:spPr>
        <a:xfrm>
          <a:off x="0" y="377378"/>
          <a:ext cx="2268708" cy="1521210"/>
        </a:xfrm>
        <a:noFill/>
        <a:ln>
          <a:noFill/>
        </a:ln>
        <a:effectLst/>
      </dgm:spPr>
      <dgm:t>
        <a:bodyPr/>
        <a:lstStyle/>
        <a:p>
          <a:pPr>
            <a:buNone/>
          </a:pPr>
          <a:r>
            <a:rPr lang="en-US" sz="1200" b="1" dirty="0">
              <a:solidFill>
                <a:sysClr val="windowText" lastClr="000000">
                  <a:hueOff val="0"/>
                  <a:satOff val="0"/>
                  <a:lumOff val="0"/>
                  <a:alphaOff val="0"/>
                </a:sysClr>
              </a:solidFill>
              <a:latin typeface="Century Gothic" panose="020B0502020202020204"/>
              <a:ea typeface="+mn-ea"/>
              <a:cs typeface="+mn-cs"/>
            </a:rPr>
            <a:t> </a:t>
          </a:r>
          <a:r>
            <a:rPr lang="en-US" sz="1200" b="1" dirty="0">
              <a:solidFill>
                <a:schemeClr val="bg1"/>
              </a:solidFill>
              <a:latin typeface="Century Gothic" panose="020B0502020202020204"/>
              <a:ea typeface="+mn-ea"/>
              <a:cs typeface="+mn-cs"/>
            </a:rPr>
            <a:t>Informal Discussion</a:t>
          </a:r>
        </a:p>
      </dgm:t>
    </dgm:pt>
    <dgm:pt modelId="{92C6F6EE-E440-4C94-A517-2DE87BF86B82}" type="parTrans" cxnId="{040B7B91-68A6-40D3-BEEC-086C3609372F}">
      <dgm:prSet/>
      <dgm:spPr/>
      <dgm:t>
        <a:bodyPr/>
        <a:lstStyle/>
        <a:p>
          <a:endParaRPr lang="en-US"/>
        </a:p>
      </dgm:t>
    </dgm:pt>
    <dgm:pt modelId="{D399CA55-417C-43BC-A648-1F4C0D1A7548}" type="sibTrans" cxnId="{040B7B91-68A6-40D3-BEEC-086C3609372F}">
      <dgm:prSet/>
      <dgm:spPr/>
      <dgm:t>
        <a:bodyPr/>
        <a:lstStyle/>
        <a:p>
          <a:endParaRPr lang="en-US"/>
        </a:p>
      </dgm:t>
    </dgm:pt>
    <dgm:pt modelId="{1C0E0690-0D28-498A-9713-AAA00D9F988C}">
      <dgm:prSet phldrT="[Text]" custT="1"/>
      <dgm:spPr>
        <a:xfrm>
          <a:off x="2957789" y="490721"/>
          <a:ext cx="1774336" cy="1810512"/>
        </a:xfrm>
        <a:noFill/>
        <a:ln>
          <a:noFill/>
        </a:ln>
        <a:effectLst/>
      </dgm:spPr>
      <dgm:t>
        <a:bodyPr/>
        <a:lstStyle/>
        <a:p>
          <a:pPr>
            <a:buNone/>
          </a:pPr>
          <a:r>
            <a:rPr lang="en-US" sz="1200" b="1" dirty="0">
              <a:solidFill>
                <a:schemeClr val="bg1"/>
              </a:solidFill>
              <a:latin typeface="Century Gothic" panose="020B0502020202020204"/>
              <a:ea typeface="+mn-ea"/>
              <a:cs typeface="+mn-cs"/>
            </a:rPr>
            <a:t>Step 2</a:t>
          </a:r>
        </a:p>
      </dgm:t>
    </dgm:pt>
    <dgm:pt modelId="{20FDDFC3-5A94-4CF6-810E-1E90F9A3B358}" type="parTrans" cxnId="{EDB18B3F-E7D9-4B83-B7F5-951359A51026}">
      <dgm:prSet/>
      <dgm:spPr/>
      <dgm:t>
        <a:bodyPr/>
        <a:lstStyle/>
        <a:p>
          <a:endParaRPr lang="en-US"/>
        </a:p>
      </dgm:t>
    </dgm:pt>
    <dgm:pt modelId="{15990F3A-020E-4F6E-8FAA-5A892B027742}" type="sibTrans" cxnId="{EDB18B3F-E7D9-4B83-B7F5-951359A51026}">
      <dgm:prSet/>
      <dgm:spPr/>
      <dgm:t>
        <a:bodyPr/>
        <a:lstStyle/>
        <a:p>
          <a:endParaRPr lang="en-US"/>
        </a:p>
      </dgm:t>
    </dgm:pt>
    <dgm:pt modelId="{814FBD6B-E8B9-4A8A-99A6-3C744024F994}">
      <dgm:prSet phldrT="[Text]" custT="1"/>
      <dgm:spPr>
        <a:xfrm>
          <a:off x="2957789" y="490721"/>
          <a:ext cx="1774336" cy="1810512"/>
        </a:xfrm>
        <a:noFill/>
        <a:ln>
          <a:noFill/>
        </a:ln>
        <a:effectLst/>
      </dgm:spPr>
      <dgm:t>
        <a:bodyPr/>
        <a:lstStyle/>
        <a:p>
          <a:pPr>
            <a:buChar char="•"/>
          </a:pPr>
          <a:r>
            <a:rPr lang="en-US" sz="1200" b="1" dirty="0">
              <a:solidFill>
                <a:schemeClr val="bg1"/>
              </a:solidFill>
              <a:latin typeface="Century Gothic" panose="020B0502020202020204"/>
              <a:ea typeface="+mn-ea"/>
              <a:cs typeface="+mn-cs"/>
            </a:rPr>
            <a:t>HR Office – Schools</a:t>
          </a:r>
        </a:p>
      </dgm:t>
    </dgm:pt>
    <dgm:pt modelId="{AE47D0DD-79C5-4DC7-8A18-862C95366DE5}" type="parTrans" cxnId="{986B94E3-352B-4CB1-8562-C383188E02D7}">
      <dgm:prSet/>
      <dgm:spPr/>
      <dgm:t>
        <a:bodyPr/>
        <a:lstStyle/>
        <a:p>
          <a:endParaRPr lang="en-US"/>
        </a:p>
      </dgm:t>
    </dgm:pt>
    <dgm:pt modelId="{ABC08D6C-03A8-45C5-9D67-9A046D3CA252}" type="sibTrans" cxnId="{986B94E3-352B-4CB1-8562-C383188E02D7}">
      <dgm:prSet/>
      <dgm:spPr/>
      <dgm:t>
        <a:bodyPr/>
        <a:lstStyle/>
        <a:p>
          <a:endParaRPr lang="en-US"/>
        </a:p>
      </dgm:t>
    </dgm:pt>
    <dgm:pt modelId="{30E7E69C-CFDD-4141-8033-E02187194337}">
      <dgm:prSet phldrT="[Text]" custT="1"/>
      <dgm:spPr>
        <a:xfrm>
          <a:off x="4090334" y="0"/>
          <a:ext cx="549288" cy="1810512"/>
        </a:xfrm>
        <a:noFill/>
        <a:ln>
          <a:noFill/>
        </a:ln>
        <a:effectLst/>
      </dgm:spPr>
      <dgm:t>
        <a:bodyPr/>
        <a:lstStyle/>
        <a:p>
          <a:pPr>
            <a:buNone/>
          </a:pPr>
          <a:endParaRPr lang="en-US" sz="1200" b="1" dirty="0">
            <a:solidFill>
              <a:sysClr val="windowText" lastClr="000000">
                <a:hueOff val="0"/>
                <a:satOff val="0"/>
                <a:lumOff val="0"/>
                <a:alphaOff val="0"/>
              </a:sysClr>
            </a:solidFill>
            <a:latin typeface="Century Gothic" panose="020B0502020202020204"/>
            <a:ea typeface="+mn-ea"/>
            <a:cs typeface="+mn-cs"/>
          </a:endParaRPr>
        </a:p>
      </dgm:t>
    </dgm:pt>
    <dgm:pt modelId="{497FA2C5-344C-4358-A83D-19A6BA41A8C9}" type="parTrans" cxnId="{4961989C-B8C3-45EF-93AF-E20A5C24D9C1}">
      <dgm:prSet/>
      <dgm:spPr/>
      <dgm:t>
        <a:bodyPr/>
        <a:lstStyle/>
        <a:p>
          <a:endParaRPr lang="en-US"/>
        </a:p>
      </dgm:t>
    </dgm:pt>
    <dgm:pt modelId="{0B3221A2-15F9-4128-8E4D-76E36777D374}" type="sibTrans" cxnId="{4961989C-B8C3-45EF-93AF-E20A5C24D9C1}">
      <dgm:prSet/>
      <dgm:spPr/>
      <dgm:t>
        <a:bodyPr/>
        <a:lstStyle/>
        <a:p>
          <a:endParaRPr lang="en-US"/>
        </a:p>
      </dgm:t>
    </dgm:pt>
    <dgm:pt modelId="{70FC1ADB-F403-4C8D-9765-CD47B92C50B7}">
      <dgm:prSet phldrT="[Text]" custT="1"/>
      <dgm:spPr>
        <a:xfrm>
          <a:off x="5820092" y="535060"/>
          <a:ext cx="2110560" cy="1810512"/>
        </a:xfrm>
        <a:noFill/>
        <a:ln>
          <a:noFill/>
        </a:ln>
        <a:effectLst/>
      </dgm:spPr>
      <dgm:t>
        <a:bodyPr/>
        <a:lstStyle/>
        <a:p>
          <a:pPr>
            <a:buNone/>
          </a:pPr>
          <a:r>
            <a:rPr lang="en-US" sz="1200" b="1" dirty="0">
              <a:solidFill>
                <a:schemeClr val="bg1"/>
              </a:solidFill>
              <a:latin typeface="Century Gothic" panose="020B0502020202020204"/>
              <a:ea typeface="+mn-ea"/>
              <a:cs typeface="+mn-cs"/>
            </a:rPr>
            <a:t> Step 4</a:t>
          </a:r>
        </a:p>
      </dgm:t>
    </dgm:pt>
    <dgm:pt modelId="{AF5826A2-D9AF-42A1-B720-8C9AE2511BE7}" type="parTrans" cxnId="{65082B81-04CE-4B76-B6CB-24846B054540}">
      <dgm:prSet/>
      <dgm:spPr/>
      <dgm:t>
        <a:bodyPr/>
        <a:lstStyle/>
        <a:p>
          <a:endParaRPr lang="en-US"/>
        </a:p>
      </dgm:t>
    </dgm:pt>
    <dgm:pt modelId="{7E5A4FDA-44F3-4D74-8C6E-10EFF615E7FD}" type="sibTrans" cxnId="{65082B81-04CE-4B76-B6CB-24846B054540}">
      <dgm:prSet/>
      <dgm:spPr/>
      <dgm:t>
        <a:bodyPr/>
        <a:lstStyle/>
        <a:p>
          <a:endParaRPr lang="en-US"/>
        </a:p>
      </dgm:t>
    </dgm:pt>
    <dgm:pt modelId="{309755A1-CC05-44A2-9B1C-44B820106082}">
      <dgm:prSet phldrT="[Text]" custT="1"/>
      <dgm:spPr>
        <a:xfrm>
          <a:off x="5820092" y="535060"/>
          <a:ext cx="2110560" cy="1810512"/>
        </a:xfrm>
        <a:noFill/>
        <a:ln>
          <a:noFill/>
        </a:ln>
        <a:effectLst/>
      </dgm:spPr>
      <dgm:t>
        <a:bodyPr/>
        <a:lstStyle/>
        <a:p>
          <a:pPr>
            <a:buChar char="•"/>
          </a:pPr>
          <a:r>
            <a:rPr lang="en-US" sz="1200" b="1" dirty="0">
              <a:solidFill>
                <a:schemeClr val="bg1"/>
              </a:solidFill>
              <a:latin typeface="Century Gothic" panose="020B0502020202020204"/>
              <a:ea typeface="+mn-ea"/>
              <a:cs typeface="+mn-cs"/>
            </a:rPr>
            <a:t>School Board</a:t>
          </a:r>
        </a:p>
      </dgm:t>
    </dgm:pt>
    <dgm:pt modelId="{0FD7F4A2-DE24-4EDE-BFEE-8D94B9D79D1D}" type="parTrans" cxnId="{D8D41491-C1F7-4853-9F40-3B11412BFE85}">
      <dgm:prSet/>
      <dgm:spPr/>
      <dgm:t>
        <a:bodyPr/>
        <a:lstStyle/>
        <a:p>
          <a:endParaRPr lang="en-US"/>
        </a:p>
      </dgm:t>
    </dgm:pt>
    <dgm:pt modelId="{DB71068F-7E6C-4275-A6F7-FE84703920EE}" type="sibTrans" cxnId="{D8D41491-C1F7-4853-9F40-3B11412BFE85}">
      <dgm:prSet/>
      <dgm:spPr/>
      <dgm:t>
        <a:bodyPr/>
        <a:lstStyle/>
        <a:p>
          <a:endParaRPr lang="en-US"/>
        </a:p>
      </dgm:t>
    </dgm:pt>
    <dgm:pt modelId="{995A1454-1744-47A0-9EA0-ADD8F0B949A8}">
      <dgm:prSet phldrT="[Text]" custT="1"/>
      <dgm:spPr>
        <a:xfrm>
          <a:off x="7574207" y="2489463"/>
          <a:ext cx="2115184" cy="1234732"/>
        </a:xfrm>
        <a:noFill/>
        <a:ln>
          <a:noFill/>
        </a:ln>
        <a:effectLst/>
      </dgm:spPr>
      <dgm:t>
        <a:bodyPr/>
        <a:lstStyle/>
        <a:p>
          <a:pPr>
            <a:buNone/>
          </a:pPr>
          <a:r>
            <a:rPr lang="en-US" sz="1200" b="1" dirty="0">
              <a:solidFill>
                <a:schemeClr val="bg1"/>
              </a:solidFill>
              <a:latin typeface="Century Gothic" panose="020B0502020202020204"/>
              <a:ea typeface="+mn-ea"/>
              <a:cs typeface="+mn-cs"/>
            </a:rPr>
            <a:t>Step 5 </a:t>
          </a:r>
        </a:p>
      </dgm:t>
    </dgm:pt>
    <dgm:pt modelId="{05E5A0CC-2942-4506-B841-382089CE30C4}" type="parTrans" cxnId="{ACBD6BCB-C5A9-43C2-976D-956B0E2958CF}">
      <dgm:prSet/>
      <dgm:spPr/>
      <dgm:t>
        <a:bodyPr/>
        <a:lstStyle/>
        <a:p>
          <a:endParaRPr lang="en-US"/>
        </a:p>
      </dgm:t>
    </dgm:pt>
    <dgm:pt modelId="{545273A2-D1D0-4ADE-B97D-384AD2E19D22}" type="sibTrans" cxnId="{ACBD6BCB-C5A9-43C2-976D-956B0E2958CF}">
      <dgm:prSet/>
      <dgm:spPr/>
      <dgm:t>
        <a:bodyPr/>
        <a:lstStyle/>
        <a:p>
          <a:endParaRPr lang="en-US"/>
        </a:p>
      </dgm:t>
    </dgm:pt>
    <dgm:pt modelId="{0A5B6C51-D9EE-4E10-8666-D2A1A5D83D07}">
      <dgm:prSet phldrT="[Text]" custT="1"/>
      <dgm:spPr>
        <a:xfrm>
          <a:off x="7574207" y="2489463"/>
          <a:ext cx="2115184" cy="1234732"/>
        </a:xfrm>
        <a:noFill/>
        <a:ln>
          <a:noFill/>
        </a:ln>
        <a:effectLst/>
      </dgm:spPr>
      <dgm:t>
        <a:bodyPr/>
        <a:lstStyle/>
        <a:p>
          <a:pPr>
            <a:buChar char="•"/>
          </a:pPr>
          <a:r>
            <a:rPr lang="en-US" sz="1200" b="1" dirty="0">
              <a:solidFill>
                <a:schemeClr val="bg1"/>
              </a:solidFill>
              <a:latin typeface="Century Gothic" panose="020B0502020202020204"/>
              <a:ea typeface="+mn-ea"/>
              <a:cs typeface="+mn-cs"/>
            </a:rPr>
            <a:t>Mediation</a:t>
          </a:r>
        </a:p>
      </dgm:t>
    </dgm:pt>
    <dgm:pt modelId="{953E341F-793D-4379-8A42-4CCA7905F8ED}" type="parTrans" cxnId="{6149FE97-549A-46BB-88F9-6B8128A05CED}">
      <dgm:prSet/>
      <dgm:spPr/>
      <dgm:t>
        <a:bodyPr/>
        <a:lstStyle/>
        <a:p>
          <a:endParaRPr lang="en-US"/>
        </a:p>
      </dgm:t>
    </dgm:pt>
    <dgm:pt modelId="{D38502BB-5FA8-41B1-BB3F-474EBEBC00D8}" type="sibTrans" cxnId="{6149FE97-549A-46BB-88F9-6B8128A05CED}">
      <dgm:prSet/>
      <dgm:spPr/>
      <dgm:t>
        <a:bodyPr/>
        <a:lstStyle/>
        <a:p>
          <a:endParaRPr lang="en-US"/>
        </a:p>
      </dgm:t>
    </dgm:pt>
    <dgm:pt modelId="{2066655A-E3C8-41A3-9B4E-54A2A39789EE}">
      <dgm:prSet phldrT="[Text]" custT="1"/>
      <dgm:spPr>
        <a:xfrm>
          <a:off x="0" y="377378"/>
          <a:ext cx="2268708" cy="1521210"/>
        </a:xfrm>
        <a:noFill/>
        <a:ln>
          <a:noFill/>
        </a:ln>
        <a:effectLst/>
      </dgm:spPr>
      <dgm:t>
        <a:bodyPr/>
        <a:lstStyle/>
        <a:p>
          <a:pPr>
            <a:buChar char="•"/>
          </a:pPr>
          <a:r>
            <a:rPr lang="en-US" sz="1200" b="1" dirty="0">
              <a:solidFill>
                <a:schemeClr val="bg1"/>
              </a:solidFill>
              <a:latin typeface="Century Gothic" panose="020B0502020202020204"/>
              <a:ea typeface="+mn-ea"/>
              <a:cs typeface="+mn-cs"/>
            </a:rPr>
            <a:t>Problem Solving</a:t>
          </a:r>
        </a:p>
      </dgm:t>
    </dgm:pt>
    <dgm:pt modelId="{1321064B-5B73-4158-8307-AB2751CFC87B}" type="parTrans" cxnId="{C6342487-7AE7-428C-A522-DE3278B6C151}">
      <dgm:prSet/>
      <dgm:spPr/>
      <dgm:t>
        <a:bodyPr/>
        <a:lstStyle/>
        <a:p>
          <a:endParaRPr lang="en-US"/>
        </a:p>
      </dgm:t>
    </dgm:pt>
    <dgm:pt modelId="{4F628596-3CD8-4EFD-9DE4-F4B59FA1E4D5}" type="sibTrans" cxnId="{C6342487-7AE7-428C-A522-DE3278B6C151}">
      <dgm:prSet/>
      <dgm:spPr/>
      <dgm:t>
        <a:bodyPr/>
        <a:lstStyle/>
        <a:p>
          <a:endParaRPr lang="en-US"/>
        </a:p>
      </dgm:t>
    </dgm:pt>
    <dgm:pt modelId="{967B2AB5-A2EC-4A97-B75F-746A9C7C2CF1}">
      <dgm:prSet phldrT="[Text]" custT="1"/>
      <dgm:spPr>
        <a:xfrm>
          <a:off x="0" y="377378"/>
          <a:ext cx="2268708" cy="1521210"/>
        </a:xfrm>
        <a:noFill/>
        <a:ln>
          <a:noFill/>
        </a:ln>
        <a:effectLst/>
      </dgm:spPr>
      <dgm:t>
        <a:bodyPr/>
        <a:lstStyle/>
        <a:p>
          <a:pPr>
            <a:buChar char="•"/>
          </a:pPr>
          <a:r>
            <a:rPr lang="en-US" sz="1200" b="1" dirty="0">
              <a:solidFill>
                <a:schemeClr val="bg1"/>
              </a:solidFill>
              <a:latin typeface="Century Gothic" panose="020B0502020202020204"/>
              <a:ea typeface="+mn-ea"/>
              <a:cs typeface="+mn-cs"/>
            </a:rPr>
            <a:t>Lowest Level</a:t>
          </a:r>
        </a:p>
      </dgm:t>
    </dgm:pt>
    <dgm:pt modelId="{B03AD9D5-29C5-436A-BCE8-E46DA21C4F0E}" type="parTrans" cxnId="{5AACB221-F6B0-460F-BDEE-29B83D9D149A}">
      <dgm:prSet/>
      <dgm:spPr/>
      <dgm:t>
        <a:bodyPr/>
        <a:lstStyle/>
        <a:p>
          <a:endParaRPr lang="en-US"/>
        </a:p>
      </dgm:t>
    </dgm:pt>
    <dgm:pt modelId="{CB9E17BB-4E6E-4949-A2BA-F1BD823CCCF1}" type="sibTrans" cxnId="{5AACB221-F6B0-460F-BDEE-29B83D9D149A}">
      <dgm:prSet/>
      <dgm:spPr/>
      <dgm:t>
        <a:bodyPr/>
        <a:lstStyle/>
        <a:p>
          <a:endParaRPr lang="en-US"/>
        </a:p>
      </dgm:t>
    </dgm:pt>
    <dgm:pt modelId="{890058CE-3CE2-4200-A2BC-4950C9AC05B0}">
      <dgm:prSet phldrT="[Text]" custT="1"/>
      <dgm:spPr>
        <a:xfrm>
          <a:off x="0" y="377378"/>
          <a:ext cx="2268708" cy="1521210"/>
        </a:xfrm>
        <a:noFill/>
        <a:ln>
          <a:noFill/>
        </a:ln>
        <a:effectLst/>
      </dgm:spPr>
      <dgm:t>
        <a:bodyPr/>
        <a:lstStyle/>
        <a:p>
          <a:pPr>
            <a:buChar char="•"/>
          </a:pPr>
          <a:r>
            <a:rPr lang="en-US" sz="1200" b="1" dirty="0">
              <a:solidFill>
                <a:schemeClr val="bg1"/>
              </a:solidFill>
              <a:latin typeface="Century Gothic" panose="020B0502020202020204"/>
              <a:ea typeface="+mn-ea"/>
              <a:cs typeface="+mn-cs"/>
            </a:rPr>
            <a:t>5 – 10 Days </a:t>
          </a:r>
        </a:p>
      </dgm:t>
    </dgm:pt>
    <dgm:pt modelId="{D60D6902-DC11-41B4-A0E6-4985FF334FE6}" type="parTrans" cxnId="{41B0947E-EE04-4661-B4DC-AFFC09F91381}">
      <dgm:prSet/>
      <dgm:spPr/>
      <dgm:t>
        <a:bodyPr/>
        <a:lstStyle/>
        <a:p>
          <a:endParaRPr lang="en-US"/>
        </a:p>
      </dgm:t>
    </dgm:pt>
    <dgm:pt modelId="{8627BFF8-F8EF-4094-8FFD-D7AC75BD9D61}" type="sibTrans" cxnId="{41B0947E-EE04-4661-B4DC-AFFC09F91381}">
      <dgm:prSet/>
      <dgm:spPr/>
      <dgm:t>
        <a:bodyPr/>
        <a:lstStyle/>
        <a:p>
          <a:endParaRPr lang="en-US"/>
        </a:p>
      </dgm:t>
    </dgm:pt>
    <dgm:pt modelId="{D95DBDA1-B2A1-46F9-834F-4E716B8EB857}">
      <dgm:prSet phldrT="[Text]" custT="1"/>
      <dgm:spPr>
        <a:xfrm>
          <a:off x="2957789" y="490721"/>
          <a:ext cx="1774336" cy="1810512"/>
        </a:xfrm>
        <a:noFill/>
        <a:ln>
          <a:noFill/>
        </a:ln>
        <a:effectLst/>
      </dgm:spPr>
      <dgm:t>
        <a:bodyPr/>
        <a:lstStyle/>
        <a:p>
          <a:pPr>
            <a:buChar char="•"/>
          </a:pPr>
          <a:r>
            <a:rPr lang="en-US" sz="1200" b="1" dirty="0">
              <a:solidFill>
                <a:schemeClr val="bg1"/>
              </a:solidFill>
              <a:latin typeface="Century Gothic" panose="020B0502020202020204"/>
              <a:ea typeface="+mn-ea"/>
              <a:cs typeface="+mn-cs"/>
            </a:rPr>
            <a:t>5 – 10 Days</a:t>
          </a:r>
        </a:p>
      </dgm:t>
    </dgm:pt>
    <dgm:pt modelId="{D52F9BB2-FE61-475E-8D07-E3ABBD02E511}" type="parTrans" cxnId="{0927B421-B8F7-44D5-B627-E7064EDFDDE2}">
      <dgm:prSet/>
      <dgm:spPr/>
      <dgm:t>
        <a:bodyPr/>
        <a:lstStyle/>
        <a:p>
          <a:endParaRPr lang="en-US"/>
        </a:p>
      </dgm:t>
    </dgm:pt>
    <dgm:pt modelId="{FFA0D096-0921-4C5C-9A2A-B48820DB03C6}" type="sibTrans" cxnId="{0927B421-B8F7-44D5-B627-E7064EDFDDE2}">
      <dgm:prSet/>
      <dgm:spPr/>
      <dgm:t>
        <a:bodyPr/>
        <a:lstStyle/>
        <a:p>
          <a:endParaRPr lang="en-US"/>
        </a:p>
      </dgm:t>
    </dgm:pt>
    <dgm:pt modelId="{39F24863-9C24-4630-A15F-E69329A65EC5}">
      <dgm:prSet phldrT="[Text]" custT="1"/>
      <dgm:spPr>
        <a:xfrm>
          <a:off x="2957789" y="490721"/>
          <a:ext cx="1774336" cy="1810512"/>
        </a:xfrm>
        <a:noFill/>
        <a:ln>
          <a:noFill/>
        </a:ln>
        <a:effectLst/>
      </dgm:spPr>
      <dgm:t>
        <a:bodyPr/>
        <a:lstStyle/>
        <a:p>
          <a:pPr>
            <a:buChar char="•"/>
          </a:pPr>
          <a:r>
            <a:rPr lang="en-US" sz="1200" b="1" dirty="0">
              <a:solidFill>
                <a:schemeClr val="bg1"/>
              </a:solidFill>
              <a:latin typeface="Century Gothic" panose="020B0502020202020204"/>
              <a:ea typeface="+mn-ea"/>
              <a:cs typeface="+mn-cs"/>
            </a:rPr>
            <a:t>Dept Head - Counties</a:t>
          </a:r>
        </a:p>
      </dgm:t>
    </dgm:pt>
    <dgm:pt modelId="{CB9BA43C-4C49-42D8-97C5-C41B5AF0C629}" type="parTrans" cxnId="{A975C6BE-DCFE-489B-A0DB-8841CAF22AE1}">
      <dgm:prSet/>
      <dgm:spPr/>
      <dgm:t>
        <a:bodyPr/>
        <a:lstStyle/>
        <a:p>
          <a:endParaRPr lang="en-US"/>
        </a:p>
      </dgm:t>
    </dgm:pt>
    <dgm:pt modelId="{40FA96B6-3640-412C-B388-33B1DCFBEC59}" type="sibTrans" cxnId="{A975C6BE-DCFE-489B-A0DB-8841CAF22AE1}">
      <dgm:prSet/>
      <dgm:spPr/>
      <dgm:t>
        <a:bodyPr/>
        <a:lstStyle/>
        <a:p>
          <a:endParaRPr lang="en-US"/>
        </a:p>
      </dgm:t>
    </dgm:pt>
    <dgm:pt modelId="{DF46138F-2D2E-4FC8-BE92-BBC1C5EFA16B}">
      <dgm:prSet phldrT="[Text]" custT="1"/>
      <dgm:spPr>
        <a:xfrm>
          <a:off x="5820092" y="535060"/>
          <a:ext cx="2110560" cy="1810512"/>
        </a:xfrm>
        <a:noFill/>
        <a:ln>
          <a:noFill/>
        </a:ln>
        <a:effectLst/>
      </dgm:spPr>
      <dgm:t>
        <a:bodyPr/>
        <a:lstStyle/>
        <a:p>
          <a:pPr>
            <a:buChar char="•"/>
          </a:pPr>
          <a:endParaRPr lang="en-US" sz="1200" b="1" dirty="0">
            <a:solidFill>
              <a:schemeClr val="bg1"/>
            </a:solidFill>
            <a:latin typeface="Century Gothic" panose="020B0502020202020204"/>
            <a:ea typeface="+mn-ea"/>
            <a:cs typeface="+mn-cs"/>
          </a:endParaRPr>
        </a:p>
      </dgm:t>
    </dgm:pt>
    <dgm:pt modelId="{6F19C39E-362E-4F73-BB34-F761AEB888F3}" type="parTrans" cxnId="{5E209FBF-2D6C-4ECB-B790-D07010A325E3}">
      <dgm:prSet/>
      <dgm:spPr/>
      <dgm:t>
        <a:bodyPr/>
        <a:lstStyle/>
        <a:p>
          <a:endParaRPr lang="en-US"/>
        </a:p>
      </dgm:t>
    </dgm:pt>
    <dgm:pt modelId="{A34063EC-7AD9-45E7-8D76-B1E8475C998B}" type="sibTrans" cxnId="{5E209FBF-2D6C-4ECB-B790-D07010A325E3}">
      <dgm:prSet/>
      <dgm:spPr/>
      <dgm:t>
        <a:bodyPr/>
        <a:lstStyle/>
        <a:p>
          <a:endParaRPr lang="en-US"/>
        </a:p>
      </dgm:t>
    </dgm:pt>
    <dgm:pt modelId="{67ABD674-5373-46B0-8306-8443C4C50F9E}">
      <dgm:prSet phldrT="[Text]" custT="1"/>
      <dgm:spPr>
        <a:xfrm>
          <a:off x="5820092" y="535060"/>
          <a:ext cx="2110560" cy="1810512"/>
        </a:xfrm>
        <a:noFill/>
        <a:ln>
          <a:noFill/>
        </a:ln>
        <a:effectLst/>
      </dgm:spPr>
      <dgm:t>
        <a:bodyPr/>
        <a:lstStyle/>
        <a:p>
          <a:pPr>
            <a:buChar char="•"/>
          </a:pPr>
          <a:r>
            <a:rPr lang="en-US" sz="1200" b="1" dirty="0">
              <a:solidFill>
                <a:schemeClr val="bg1"/>
              </a:solidFill>
              <a:latin typeface="Century Gothic" panose="020B0502020202020204"/>
              <a:ea typeface="+mn-ea"/>
              <a:cs typeface="+mn-cs"/>
            </a:rPr>
            <a:t>County Commission</a:t>
          </a:r>
        </a:p>
      </dgm:t>
    </dgm:pt>
    <dgm:pt modelId="{19DB7CB7-A9C9-495E-8D89-92962C820BB7}" type="parTrans" cxnId="{4B103A88-EBB9-4A17-A73D-A5153841C684}">
      <dgm:prSet/>
      <dgm:spPr/>
      <dgm:t>
        <a:bodyPr/>
        <a:lstStyle/>
        <a:p>
          <a:endParaRPr lang="en-US"/>
        </a:p>
      </dgm:t>
    </dgm:pt>
    <dgm:pt modelId="{24961ED0-5ECC-46D7-BDBC-AED209031B20}" type="sibTrans" cxnId="{4B103A88-EBB9-4A17-A73D-A5153841C684}">
      <dgm:prSet/>
      <dgm:spPr/>
      <dgm:t>
        <a:bodyPr/>
        <a:lstStyle/>
        <a:p>
          <a:endParaRPr lang="en-US"/>
        </a:p>
      </dgm:t>
    </dgm:pt>
    <dgm:pt modelId="{8EBB4F83-A5B3-4A13-ADDF-157E78F55954}">
      <dgm:prSet phldrT="[Text]" custT="1"/>
      <dgm:spPr>
        <a:xfrm>
          <a:off x="5820092" y="535060"/>
          <a:ext cx="2110560" cy="1810512"/>
        </a:xfrm>
        <a:noFill/>
        <a:ln>
          <a:noFill/>
        </a:ln>
        <a:effectLst/>
      </dgm:spPr>
      <dgm:t>
        <a:bodyPr/>
        <a:lstStyle/>
        <a:p>
          <a:pPr>
            <a:buChar char="•"/>
          </a:pPr>
          <a:r>
            <a:rPr lang="en-US" sz="1200" b="1" dirty="0">
              <a:solidFill>
                <a:schemeClr val="bg1"/>
              </a:solidFill>
              <a:latin typeface="Century Gothic" panose="020B0502020202020204"/>
              <a:ea typeface="+mn-ea"/>
              <a:cs typeface="+mn-cs"/>
            </a:rPr>
            <a:t>Mediation</a:t>
          </a:r>
        </a:p>
      </dgm:t>
    </dgm:pt>
    <dgm:pt modelId="{F2C4B45D-47F8-40E5-B4EC-FAAAB8A833B6}" type="parTrans" cxnId="{D1EB754A-F6D4-430A-BA9A-1AD242646E0E}">
      <dgm:prSet/>
      <dgm:spPr/>
      <dgm:t>
        <a:bodyPr/>
        <a:lstStyle/>
        <a:p>
          <a:endParaRPr lang="en-US"/>
        </a:p>
      </dgm:t>
    </dgm:pt>
    <dgm:pt modelId="{7A02B812-AD1A-4855-94CE-802DDDE16A2A}" type="sibTrans" cxnId="{D1EB754A-F6D4-430A-BA9A-1AD242646E0E}">
      <dgm:prSet/>
      <dgm:spPr/>
      <dgm:t>
        <a:bodyPr/>
        <a:lstStyle/>
        <a:p>
          <a:endParaRPr lang="en-US"/>
        </a:p>
      </dgm:t>
    </dgm:pt>
    <dgm:pt modelId="{789EC3AC-9633-4EA2-9D60-11A057BF2832}">
      <dgm:prSet phldrT="[Text]" custT="1"/>
      <dgm:spPr>
        <a:xfrm>
          <a:off x="7574207" y="2489463"/>
          <a:ext cx="2115184" cy="1234732"/>
        </a:xfrm>
        <a:noFill/>
        <a:ln>
          <a:noFill/>
        </a:ln>
        <a:effectLst/>
      </dgm:spPr>
      <dgm:t>
        <a:bodyPr/>
        <a:lstStyle/>
        <a:p>
          <a:pPr>
            <a:buChar char="•"/>
          </a:pPr>
          <a:r>
            <a:rPr lang="en-US" sz="1200" b="1" dirty="0">
              <a:solidFill>
                <a:schemeClr val="bg1"/>
              </a:solidFill>
              <a:latin typeface="Century Gothic" panose="020B0502020202020204"/>
              <a:ea typeface="+mn-ea"/>
              <a:cs typeface="+mn-cs"/>
            </a:rPr>
            <a:t>Arbitration</a:t>
          </a:r>
        </a:p>
      </dgm:t>
    </dgm:pt>
    <dgm:pt modelId="{2EB230DE-294D-46BD-A38E-D24630BD5684}" type="parTrans" cxnId="{5D9F4330-9867-4A3D-A6FA-E874B222881F}">
      <dgm:prSet/>
      <dgm:spPr/>
      <dgm:t>
        <a:bodyPr/>
        <a:lstStyle/>
        <a:p>
          <a:endParaRPr lang="en-US"/>
        </a:p>
      </dgm:t>
    </dgm:pt>
    <dgm:pt modelId="{F425276C-8635-42A7-A0FA-F283D7E75F0B}" type="sibTrans" cxnId="{5D9F4330-9867-4A3D-A6FA-E874B222881F}">
      <dgm:prSet/>
      <dgm:spPr/>
      <dgm:t>
        <a:bodyPr/>
        <a:lstStyle/>
        <a:p>
          <a:endParaRPr lang="en-US"/>
        </a:p>
      </dgm:t>
    </dgm:pt>
    <dgm:pt modelId="{FE47FBD5-A719-41B1-B14E-1999BDDE6C3C}" type="pres">
      <dgm:prSet presAssocID="{A82EBBEB-02CA-450A-ADF0-7E1C99D8D2D1}" presName="Name0" presStyleCnt="0">
        <dgm:presLayoutVars>
          <dgm:dir/>
          <dgm:resizeHandles val="exact"/>
        </dgm:presLayoutVars>
      </dgm:prSet>
      <dgm:spPr/>
    </dgm:pt>
    <dgm:pt modelId="{AC72F22C-099E-498D-8DC7-9B2A966FB234}" type="pres">
      <dgm:prSet presAssocID="{A82EBBEB-02CA-450A-ADF0-7E1C99D8D2D1}" presName="arrow" presStyleLbl="bgShp" presStyleIdx="0" presStyleCnt="1" custLinFactNeighborX="-440"/>
      <dgm:spPr>
        <a:xfrm>
          <a:off x="0" y="1357884"/>
          <a:ext cx="9902952" cy="1810512"/>
        </a:xfrm>
        <a:prstGeom prst="notchedRightArrow">
          <a:avLst/>
        </a:prstGeom>
        <a:solidFill>
          <a:srgbClr val="E9943A">
            <a:tint val="40000"/>
            <a:hueOff val="0"/>
            <a:satOff val="0"/>
            <a:lumOff val="0"/>
            <a:alphaOff val="0"/>
          </a:srgbClr>
        </a:solidFill>
        <a:ln>
          <a:noFill/>
        </a:ln>
        <a:effectLst>
          <a:outerShdw blurRad="38100" dist="25400" dir="5400000" rotWithShape="0">
            <a:srgbClr val="000000">
              <a:alpha val="45000"/>
            </a:srgbClr>
          </a:outerShdw>
        </a:effectLst>
      </dgm:spPr>
    </dgm:pt>
    <dgm:pt modelId="{644FC417-65C4-4A14-9BD3-0B4FE4983038}" type="pres">
      <dgm:prSet presAssocID="{A82EBBEB-02CA-450A-ADF0-7E1C99D8D2D1}" presName="points" presStyleCnt="0"/>
      <dgm:spPr/>
    </dgm:pt>
    <dgm:pt modelId="{0BFD2B67-6EEF-4CED-9DD0-87FB3CA2D9F6}" type="pres">
      <dgm:prSet presAssocID="{11AE9903-8A7D-40BB-AF2D-0827DA2C4880}" presName="compositeA" presStyleCnt="0"/>
      <dgm:spPr/>
    </dgm:pt>
    <dgm:pt modelId="{74D5A485-77E1-4371-B1DA-5501D50167D9}" type="pres">
      <dgm:prSet presAssocID="{11AE9903-8A7D-40BB-AF2D-0827DA2C4880}" presName="textA" presStyleLbl="revTx" presStyleIdx="0" presStyleCnt="5" custScaleX="499465" custScaleY="55891" custLinFactNeighborX="-30290" custLinFactNeighborY="16849">
        <dgm:presLayoutVars>
          <dgm:bulletEnabled val="1"/>
        </dgm:presLayoutVars>
      </dgm:prSet>
      <dgm:spPr>
        <a:prstGeom prst="rect">
          <a:avLst/>
        </a:prstGeom>
      </dgm:spPr>
    </dgm:pt>
    <dgm:pt modelId="{D1720A3A-5323-47FA-A501-DB9E770BAE3D}" type="pres">
      <dgm:prSet presAssocID="{11AE9903-8A7D-40BB-AF2D-0827DA2C4880}" presName="circleA" presStyleLbl="node1" presStyleIdx="0" presStyleCnt="5" custLinFactNeighborX="-96059" custLinFactNeighborY="30961"/>
      <dgm:spPr>
        <a:xfrm>
          <a:off x="756927" y="2036826"/>
          <a:ext cx="452628" cy="452628"/>
        </a:xfrm>
        <a:prstGeom prst="ellipse">
          <a:avLst/>
        </a:prstGeom>
        <a:gradFill rotWithShape="0">
          <a:gsLst>
            <a:gs pos="0">
              <a:srgbClr val="E9943A">
                <a:hueOff val="0"/>
                <a:satOff val="0"/>
                <a:lumOff val="0"/>
                <a:alphaOff val="0"/>
                <a:tint val="98000"/>
                <a:lumMod val="114000"/>
              </a:srgbClr>
            </a:gs>
            <a:gs pos="100000">
              <a:srgbClr val="E9943A">
                <a:hueOff val="0"/>
                <a:satOff val="0"/>
                <a:lumOff val="0"/>
                <a:alphaOff val="0"/>
                <a:shade val="90000"/>
                <a:lumMod val="84000"/>
              </a:srgbClr>
            </a:gs>
          </a:gsLst>
          <a:lin ang="5400000" scaled="0"/>
        </a:gradFill>
        <a:ln>
          <a:noFill/>
        </a:ln>
        <a:effectLst>
          <a:outerShdw blurRad="38100" dist="25400" dir="5400000" rotWithShape="0">
            <a:srgbClr val="000000">
              <a:alpha val="45000"/>
            </a:srgbClr>
          </a:outerShdw>
        </a:effectLst>
      </dgm:spPr>
    </dgm:pt>
    <dgm:pt modelId="{75045AA1-C2A5-42F2-A01E-58F27156D578}" type="pres">
      <dgm:prSet presAssocID="{11AE9903-8A7D-40BB-AF2D-0827DA2C4880}" presName="spaceA" presStyleCnt="0"/>
      <dgm:spPr/>
    </dgm:pt>
    <dgm:pt modelId="{5D8A696D-F594-467F-A51E-2AFB38010A92}" type="pres">
      <dgm:prSet presAssocID="{D399CA55-417C-43BC-A648-1F4C0D1A7548}" presName="space" presStyleCnt="0"/>
      <dgm:spPr/>
    </dgm:pt>
    <dgm:pt modelId="{11DB416F-964F-4B71-91DA-1F7D6BC44488}" type="pres">
      <dgm:prSet presAssocID="{1C0E0690-0D28-498A-9713-AAA00D9F988C}" presName="compositeB" presStyleCnt="0"/>
      <dgm:spPr/>
    </dgm:pt>
    <dgm:pt modelId="{23DCC597-2234-4D4F-96BB-AAFC5589CBAE}" type="pres">
      <dgm:prSet presAssocID="{1C0E0690-0D28-498A-9713-AAA00D9F988C}" presName="textB" presStyleLbl="revTx" presStyleIdx="1" presStyleCnt="5" custScaleX="390627" custLinFactX="4228" custLinFactY="-42419" custLinFactNeighborX="100000" custLinFactNeighborY="-100000">
        <dgm:presLayoutVars>
          <dgm:bulletEnabled val="1"/>
        </dgm:presLayoutVars>
      </dgm:prSet>
      <dgm:spPr>
        <a:prstGeom prst="rect">
          <a:avLst/>
        </a:prstGeom>
      </dgm:spPr>
    </dgm:pt>
    <dgm:pt modelId="{DAAE9942-3612-4795-A6AA-72B58A68559F}" type="pres">
      <dgm:prSet presAssocID="{1C0E0690-0D28-498A-9713-AAA00D9F988C}" presName="circleB" presStyleLbl="node1" presStyleIdx="1" presStyleCnt="5" custLinFactNeighborX="41280" custLinFactNeighborY="-11331"/>
      <dgm:spPr>
        <a:xfrm>
          <a:off x="3273451" y="2036826"/>
          <a:ext cx="452628" cy="452628"/>
        </a:xfrm>
        <a:prstGeom prst="ellipse">
          <a:avLst/>
        </a:prstGeom>
        <a:gradFill rotWithShape="0">
          <a:gsLst>
            <a:gs pos="0">
              <a:srgbClr val="E9943A">
                <a:hueOff val="3457139"/>
                <a:satOff val="985"/>
                <a:lumOff val="2843"/>
                <a:alphaOff val="0"/>
                <a:tint val="98000"/>
                <a:lumMod val="114000"/>
              </a:srgbClr>
            </a:gs>
            <a:gs pos="100000">
              <a:srgbClr val="E9943A">
                <a:hueOff val="3457139"/>
                <a:satOff val="985"/>
                <a:lumOff val="2843"/>
                <a:alphaOff val="0"/>
                <a:shade val="90000"/>
                <a:lumMod val="84000"/>
              </a:srgbClr>
            </a:gs>
          </a:gsLst>
          <a:lin ang="5400000" scaled="0"/>
        </a:gradFill>
        <a:ln>
          <a:noFill/>
        </a:ln>
        <a:effectLst>
          <a:outerShdw blurRad="38100" dist="25400" dir="5400000" rotWithShape="0">
            <a:srgbClr val="000000">
              <a:alpha val="45000"/>
            </a:srgbClr>
          </a:outerShdw>
        </a:effectLst>
      </dgm:spPr>
    </dgm:pt>
    <dgm:pt modelId="{0A6DE4B1-B5DC-4351-8D87-B3739B905B9B}" type="pres">
      <dgm:prSet presAssocID="{1C0E0690-0D28-498A-9713-AAA00D9F988C}" presName="spaceB" presStyleCnt="0"/>
      <dgm:spPr/>
    </dgm:pt>
    <dgm:pt modelId="{EB47B162-40A6-4D83-9CDA-D925DC1CB76C}" type="pres">
      <dgm:prSet presAssocID="{15990F3A-020E-4F6E-8FAA-5A892B027742}" presName="space" presStyleCnt="0"/>
      <dgm:spPr/>
    </dgm:pt>
    <dgm:pt modelId="{B05C7BC1-12DC-4B6D-AF8F-61290D245B99}" type="pres">
      <dgm:prSet presAssocID="{30E7E69C-CFDD-4141-8033-E02187194337}" presName="compositeA" presStyleCnt="0"/>
      <dgm:spPr/>
    </dgm:pt>
    <dgm:pt modelId="{7E066FCD-E543-4D62-B391-28AD7BF1F33D}" type="pres">
      <dgm:prSet presAssocID="{30E7E69C-CFDD-4141-8033-E02187194337}" presName="textA" presStyleLbl="revTx" presStyleIdx="2" presStyleCnt="5" custScaleX="120928">
        <dgm:presLayoutVars>
          <dgm:bulletEnabled val="1"/>
        </dgm:presLayoutVars>
      </dgm:prSet>
      <dgm:spPr/>
    </dgm:pt>
    <dgm:pt modelId="{DDB75857-E643-48BD-A6CE-76C56D189731}" type="pres">
      <dgm:prSet presAssocID="{30E7E69C-CFDD-4141-8033-E02187194337}" presName="circleA" presStyleLbl="node1" presStyleIdx="2" presStyleCnt="5" custLinFactX="38609" custLinFactNeighborX="100000" custLinFactNeighborY="-13269"/>
      <dgm:spPr>
        <a:xfrm>
          <a:off x="4740605" y="2036826"/>
          <a:ext cx="452628" cy="452628"/>
        </a:xfrm>
        <a:prstGeom prst="ellipse">
          <a:avLst/>
        </a:prstGeom>
        <a:gradFill rotWithShape="0">
          <a:gsLst>
            <a:gs pos="0">
              <a:srgbClr val="E9943A">
                <a:hueOff val="6914279"/>
                <a:satOff val="1970"/>
                <a:lumOff val="5686"/>
                <a:alphaOff val="0"/>
                <a:tint val="98000"/>
                <a:lumMod val="114000"/>
              </a:srgbClr>
            </a:gs>
            <a:gs pos="100000">
              <a:srgbClr val="E9943A">
                <a:hueOff val="6914279"/>
                <a:satOff val="1970"/>
                <a:lumOff val="5686"/>
                <a:alphaOff val="0"/>
                <a:shade val="90000"/>
                <a:lumMod val="84000"/>
              </a:srgbClr>
            </a:gs>
          </a:gsLst>
          <a:lin ang="5400000" scaled="0"/>
        </a:gradFill>
        <a:ln>
          <a:noFill/>
        </a:ln>
        <a:effectLst>
          <a:outerShdw blurRad="38100" dist="25400" dir="5400000" rotWithShape="0">
            <a:srgbClr val="000000">
              <a:alpha val="45000"/>
            </a:srgbClr>
          </a:outerShdw>
        </a:effectLst>
      </dgm:spPr>
    </dgm:pt>
    <dgm:pt modelId="{5E360312-BF1B-4776-8AFC-DA46428FFE53}" type="pres">
      <dgm:prSet presAssocID="{30E7E69C-CFDD-4141-8033-E02187194337}" presName="spaceA" presStyleCnt="0"/>
      <dgm:spPr/>
    </dgm:pt>
    <dgm:pt modelId="{B7F83558-B746-454C-9E4D-1C5B6461FF57}" type="pres">
      <dgm:prSet presAssocID="{0B3221A2-15F9-4128-8E4D-76E36777D374}" presName="space" presStyleCnt="0"/>
      <dgm:spPr/>
    </dgm:pt>
    <dgm:pt modelId="{2638DE43-B835-4692-8B6D-859AE60F2741}" type="pres">
      <dgm:prSet presAssocID="{70FC1ADB-F403-4C8D-9765-CD47B92C50B7}" presName="compositeB" presStyleCnt="0"/>
      <dgm:spPr/>
    </dgm:pt>
    <dgm:pt modelId="{5167A019-C963-46E0-913F-26C35A8A3A2A}" type="pres">
      <dgm:prSet presAssocID="{70FC1ADB-F403-4C8D-9765-CD47B92C50B7}" presName="textB" presStyleLbl="revTx" presStyleIdx="3" presStyleCnt="5" custScaleX="464648" custLinFactX="100000" custLinFactY="-40795" custLinFactNeighborX="169917" custLinFactNeighborY="-100000">
        <dgm:presLayoutVars>
          <dgm:bulletEnabled val="1"/>
        </dgm:presLayoutVars>
      </dgm:prSet>
      <dgm:spPr/>
    </dgm:pt>
    <dgm:pt modelId="{1C4DEAE2-5E91-451B-9FD4-F8E2742DA4C0}" type="pres">
      <dgm:prSet presAssocID="{70FC1ADB-F403-4C8D-9765-CD47B92C50B7}" presName="circleB" presStyleLbl="node1" presStyleIdx="3" presStyleCnt="5" custLinFactX="75804" custLinFactNeighborX="100000" custLinFactNeighborY="-19805"/>
      <dgm:spPr>
        <a:xfrm>
          <a:off x="6393143" y="2036826"/>
          <a:ext cx="452628" cy="452628"/>
        </a:xfrm>
        <a:prstGeom prst="ellipse">
          <a:avLst/>
        </a:prstGeom>
        <a:gradFill rotWithShape="0">
          <a:gsLst>
            <a:gs pos="0">
              <a:srgbClr val="E9943A">
                <a:hueOff val="10371418"/>
                <a:satOff val="2956"/>
                <a:lumOff val="8529"/>
                <a:alphaOff val="0"/>
                <a:tint val="98000"/>
                <a:lumMod val="114000"/>
              </a:srgbClr>
            </a:gs>
            <a:gs pos="100000">
              <a:srgbClr val="E9943A">
                <a:hueOff val="10371418"/>
                <a:satOff val="2956"/>
                <a:lumOff val="8529"/>
                <a:alphaOff val="0"/>
                <a:shade val="90000"/>
                <a:lumMod val="84000"/>
              </a:srgbClr>
            </a:gs>
          </a:gsLst>
          <a:lin ang="5400000" scaled="0"/>
        </a:gradFill>
        <a:ln>
          <a:noFill/>
        </a:ln>
        <a:effectLst>
          <a:outerShdw blurRad="38100" dist="25400" dir="5400000" rotWithShape="0">
            <a:srgbClr val="000000">
              <a:alpha val="45000"/>
            </a:srgbClr>
          </a:outerShdw>
        </a:effectLst>
      </dgm:spPr>
    </dgm:pt>
    <dgm:pt modelId="{77772CE8-533A-48C5-817A-DF5968D8922E}" type="pres">
      <dgm:prSet presAssocID="{70FC1ADB-F403-4C8D-9765-CD47B92C50B7}" presName="spaceB" presStyleCnt="0"/>
      <dgm:spPr/>
    </dgm:pt>
    <dgm:pt modelId="{36A01DBE-63E2-43ED-B7F8-E0A10E1CE1AA}" type="pres">
      <dgm:prSet presAssocID="{7E5A4FDA-44F3-4D74-8C6E-10EFF615E7FD}" presName="space" presStyleCnt="0"/>
      <dgm:spPr/>
    </dgm:pt>
    <dgm:pt modelId="{8B56C067-757B-4BDD-9090-681BB1F9C0D8}" type="pres">
      <dgm:prSet presAssocID="{995A1454-1744-47A0-9EA0-ADD8F0B949A8}" presName="compositeA" presStyleCnt="0"/>
      <dgm:spPr/>
    </dgm:pt>
    <dgm:pt modelId="{30B16C26-603B-4732-B0BF-C0E587E16919}" type="pres">
      <dgm:prSet presAssocID="{995A1454-1744-47A0-9EA0-ADD8F0B949A8}" presName="textA" presStyleLbl="revTx" presStyleIdx="4" presStyleCnt="5" custScaleX="465666" custScaleY="45697" custLinFactX="20334" custLinFactY="49863" custLinFactNeighborX="100000" custLinFactNeighborY="100000">
        <dgm:presLayoutVars>
          <dgm:bulletEnabled val="1"/>
        </dgm:presLayoutVars>
      </dgm:prSet>
      <dgm:spPr/>
    </dgm:pt>
    <dgm:pt modelId="{9A02CA11-B5C5-45A6-B08F-3CD31F50CF35}" type="pres">
      <dgm:prSet presAssocID="{995A1454-1744-47A0-9EA0-ADD8F0B949A8}" presName="circleA" presStyleLbl="node1" presStyleIdx="4" presStyleCnt="5" custLinFactNeighborX="98934" custLinFactNeighborY="41034"/>
      <dgm:spPr>
        <a:xfrm>
          <a:off x="8106706" y="2036826"/>
          <a:ext cx="452628" cy="452628"/>
        </a:xfrm>
        <a:prstGeom prst="ellipse">
          <a:avLst/>
        </a:prstGeom>
        <a:gradFill rotWithShape="0">
          <a:gsLst>
            <a:gs pos="0">
              <a:srgbClr val="E9943A">
                <a:hueOff val="13828557"/>
                <a:satOff val="3941"/>
                <a:lumOff val="11372"/>
                <a:alphaOff val="0"/>
                <a:tint val="98000"/>
                <a:lumMod val="114000"/>
              </a:srgbClr>
            </a:gs>
            <a:gs pos="100000">
              <a:srgbClr val="E9943A">
                <a:hueOff val="13828557"/>
                <a:satOff val="3941"/>
                <a:lumOff val="11372"/>
                <a:alphaOff val="0"/>
                <a:shade val="90000"/>
                <a:lumMod val="84000"/>
              </a:srgbClr>
            </a:gs>
          </a:gsLst>
          <a:lin ang="5400000" scaled="0"/>
        </a:gradFill>
        <a:ln>
          <a:noFill/>
        </a:ln>
        <a:effectLst>
          <a:outerShdw blurRad="38100" dist="25400" dir="5400000" rotWithShape="0">
            <a:srgbClr val="000000">
              <a:alpha val="45000"/>
            </a:srgbClr>
          </a:outerShdw>
        </a:effectLst>
      </dgm:spPr>
    </dgm:pt>
    <dgm:pt modelId="{F5E186BA-2F4F-4115-87C9-DF7877E6A9C6}" type="pres">
      <dgm:prSet presAssocID="{995A1454-1744-47A0-9EA0-ADD8F0B949A8}" presName="spaceA" presStyleCnt="0"/>
      <dgm:spPr/>
    </dgm:pt>
  </dgm:ptLst>
  <dgm:cxnLst>
    <dgm:cxn modelId="{4B81A800-64F5-4DA2-A478-E9D5C09659C4}" type="presOf" srcId="{967B2AB5-A2EC-4A97-B75F-746A9C7C2CF1}" destId="{74D5A485-77E1-4371-B1DA-5501D50167D9}" srcOrd="0" destOrd="2" presId="urn:microsoft.com/office/officeart/2005/8/layout/hProcess11"/>
    <dgm:cxn modelId="{5AACB221-F6B0-460F-BDEE-29B83D9D149A}" srcId="{11AE9903-8A7D-40BB-AF2D-0827DA2C4880}" destId="{967B2AB5-A2EC-4A97-B75F-746A9C7C2CF1}" srcOrd="1" destOrd="0" parTransId="{B03AD9D5-29C5-436A-BCE8-E46DA21C4F0E}" sibTransId="{CB9E17BB-4E6E-4949-A2BA-F1BD823CCCF1}"/>
    <dgm:cxn modelId="{0927B421-B8F7-44D5-B627-E7064EDFDDE2}" srcId="{1C0E0690-0D28-498A-9713-AAA00D9F988C}" destId="{D95DBDA1-B2A1-46F9-834F-4E716B8EB857}" srcOrd="2" destOrd="0" parTransId="{D52F9BB2-FE61-475E-8D07-E3ABBD02E511}" sibTransId="{FFA0D096-0921-4C5C-9A2A-B48820DB03C6}"/>
    <dgm:cxn modelId="{D89F8F22-8682-4A19-8D96-E957580107F1}" type="presOf" srcId="{0A5B6C51-D9EE-4E10-8666-D2A1A5D83D07}" destId="{30B16C26-603B-4732-B0BF-C0E587E16919}" srcOrd="0" destOrd="1" presId="urn:microsoft.com/office/officeart/2005/8/layout/hProcess11"/>
    <dgm:cxn modelId="{4909422A-6A25-4C35-AD92-7335E8B9F836}" type="presOf" srcId="{11AE9903-8A7D-40BB-AF2D-0827DA2C4880}" destId="{74D5A485-77E1-4371-B1DA-5501D50167D9}" srcOrd="0" destOrd="0" presId="urn:microsoft.com/office/officeart/2005/8/layout/hProcess11"/>
    <dgm:cxn modelId="{E3FFFE2D-0B0A-4DFD-A874-DB5BB65E2332}" type="presOf" srcId="{890058CE-3CE2-4200-A2BC-4950C9AC05B0}" destId="{74D5A485-77E1-4371-B1DA-5501D50167D9}" srcOrd="0" destOrd="3" presId="urn:microsoft.com/office/officeart/2005/8/layout/hProcess11"/>
    <dgm:cxn modelId="{5D9F4330-9867-4A3D-A6FA-E874B222881F}" srcId="{995A1454-1744-47A0-9EA0-ADD8F0B949A8}" destId="{789EC3AC-9633-4EA2-9D60-11A057BF2832}" srcOrd="1" destOrd="0" parTransId="{2EB230DE-294D-46BD-A38E-D24630BD5684}" sibTransId="{F425276C-8635-42A7-A0FA-F283D7E75F0B}"/>
    <dgm:cxn modelId="{A70F5A35-6217-47F1-BF2F-EE5EDFCDBC59}" type="presOf" srcId="{814FBD6B-E8B9-4A8A-99A6-3C744024F994}" destId="{23DCC597-2234-4D4F-96BB-AAFC5589CBAE}" srcOrd="0" destOrd="1" presId="urn:microsoft.com/office/officeart/2005/8/layout/hProcess11"/>
    <dgm:cxn modelId="{CA273737-1EC5-4DAD-AA37-AF552C687664}" type="presOf" srcId="{995A1454-1744-47A0-9EA0-ADD8F0B949A8}" destId="{30B16C26-603B-4732-B0BF-C0E587E16919}" srcOrd="0" destOrd="0" presId="urn:microsoft.com/office/officeart/2005/8/layout/hProcess11"/>
    <dgm:cxn modelId="{4E855037-33A4-472C-9ACB-86FBCF43D77B}" type="presOf" srcId="{30E7E69C-CFDD-4141-8033-E02187194337}" destId="{7E066FCD-E543-4D62-B391-28AD7BF1F33D}" srcOrd="0" destOrd="0" presId="urn:microsoft.com/office/officeart/2005/8/layout/hProcess11"/>
    <dgm:cxn modelId="{CB22173A-2A6D-47D7-B927-800F52BA264A}" type="presOf" srcId="{39F24863-9C24-4630-A15F-E69329A65EC5}" destId="{23DCC597-2234-4D4F-96BB-AAFC5589CBAE}" srcOrd="0" destOrd="2" presId="urn:microsoft.com/office/officeart/2005/8/layout/hProcess11"/>
    <dgm:cxn modelId="{EDB18B3F-E7D9-4B83-B7F5-951359A51026}" srcId="{A82EBBEB-02CA-450A-ADF0-7E1C99D8D2D1}" destId="{1C0E0690-0D28-498A-9713-AAA00D9F988C}" srcOrd="1" destOrd="0" parTransId="{20FDDFC3-5A94-4CF6-810E-1E90F9A3B358}" sibTransId="{15990F3A-020E-4F6E-8FAA-5A892B027742}"/>
    <dgm:cxn modelId="{E386365E-61D7-40C9-A7F2-EAA4E9EED3C4}" type="presOf" srcId="{67ABD674-5373-46B0-8306-8443C4C50F9E}" destId="{5167A019-C963-46E0-913F-26C35A8A3A2A}" srcOrd="0" destOrd="2" presId="urn:microsoft.com/office/officeart/2005/8/layout/hProcess11"/>
    <dgm:cxn modelId="{C8825C41-F86B-48E3-9F90-AD91DB1EEC31}" type="presOf" srcId="{A82EBBEB-02CA-450A-ADF0-7E1C99D8D2D1}" destId="{FE47FBD5-A719-41B1-B14E-1999BDDE6C3C}" srcOrd="0" destOrd="0" presId="urn:microsoft.com/office/officeart/2005/8/layout/hProcess11"/>
    <dgm:cxn modelId="{D1EB754A-F6D4-430A-BA9A-1AD242646E0E}" srcId="{70FC1ADB-F403-4C8D-9765-CD47B92C50B7}" destId="{8EBB4F83-A5B3-4A13-ADDF-157E78F55954}" srcOrd="2" destOrd="0" parTransId="{F2C4B45D-47F8-40E5-B4EC-FAAAB8A833B6}" sibTransId="{7A02B812-AD1A-4855-94CE-802DDDE16A2A}"/>
    <dgm:cxn modelId="{F23BB856-A1C7-42C4-A75E-F5078DC6B3E3}" type="presOf" srcId="{309755A1-CC05-44A2-9B1C-44B820106082}" destId="{5167A019-C963-46E0-913F-26C35A8A3A2A}" srcOrd="0" destOrd="1" presId="urn:microsoft.com/office/officeart/2005/8/layout/hProcess11"/>
    <dgm:cxn modelId="{F64F1477-9084-4E7D-9533-3FE43E989115}" type="presOf" srcId="{789EC3AC-9633-4EA2-9D60-11A057BF2832}" destId="{30B16C26-603B-4732-B0BF-C0E587E16919}" srcOrd="0" destOrd="2" presId="urn:microsoft.com/office/officeart/2005/8/layout/hProcess11"/>
    <dgm:cxn modelId="{9AACD259-849C-4DEA-B726-F1DB4542E85C}" type="presOf" srcId="{D95DBDA1-B2A1-46F9-834F-4E716B8EB857}" destId="{23DCC597-2234-4D4F-96BB-AAFC5589CBAE}" srcOrd="0" destOrd="3" presId="urn:microsoft.com/office/officeart/2005/8/layout/hProcess11"/>
    <dgm:cxn modelId="{41B0947E-EE04-4661-B4DC-AFFC09F91381}" srcId="{11AE9903-8A7D-40BB-AF2D-0827DA2C4880}" destId="{890058CE-3CE2-4200-A2BC-4950C9AC05B0}" srcOrd="2" destOrd="0" parTransId="{D60D6902-DC11-41B4-A0E6-4985FF334FE6}" sibTransId="{8627BFF8-F8EF-4094-8FFD-D7AC75BD9D61}"/>
    <dgm:cxn modelId="{65082B81-04CE-4B76-B6CB-24846B054540}" srcId="{A82EBBEB-02CA-450A-ADF0-7E1C99D8D2D1}" destId="{70FC1ADB-F403-4C8D-9765-CD47B92C50B7}" srcOrd="3" destOrd="0" parTransId="{AF5826A2-D9AF-42A1-B720-8C9AE2511BE7}" sibTransId="{7E5A4FDA-44F3-4D74-8C6E-10EFF615E7FD}"/>
    <dgm:cxn modelId="{C6342487-7AE7-428C-A522-DE3278B6C151}" srcId="{11AE9903-8A7D-40BB-AF2D-0827DA2C4880}" destId="{2066655A-E3C8-41A3-9B4E-54A2A39789EE}" srcOrd="0" destOrd="0" parTransId="{1321064B-5B73-4158-8307-AB2751CFC87B}" sibTransId="{4F628596-3CD8-4EFD-9DE4-F4B59FA1E4D5}"/>
    <dgm:cxn modelId="{4B103A88-EBB9-4A17-A73D-A5153841C684}" srcId="{70FC1ADB-F403-4C8D-9765-CD47B92C50B7}" destId="{67ABD674-5373-46B0-8306-8443C4C50F9E}" srcOrd="1" destOrd="0" parTransId="{19DB7CB7-A9C9-495E-8D89-92962C820BB7}" sibTransId="{24961ED0-5ECC-46D7-BDBC-AED209031B20}"/>
    <dgm:cxn modelId="{D8D41491-C1F7-4853-9F40-3B11412BFE85}" srcId="{70FC1ADB-F403-4C8D-9765-CD47B92C50B7}" destId="{309755A1-CC05-44A2-9B1C-44B820106082}" srcOrd="0" destOrd="0" parTransId="{0FD7F4A2-DE24-4EDE-BFEE-8D94B9D79D1D}" sibTransId="{DB71068F-7E6C-4275-A6F7-FE84703920EE}"/>
    <dgm:cxn modelId="{040B7B91-68A6-40D3-BEEC-086C3609372F}" srcId="{A82EBBEB-02CA-450A-ADF0-7E1C99D8D2D1}" destId="{11AE9903-8A7D-40BB-AF2D-0827DA2C4880}" srcOrd="0" destOrd="0" parTransId="{92C6F6EE-E440-4C94-A517-2DE87BF86B82}" sibTransId="{D399CA55-417C-43BC-A648-1F4C0D1A7548}"/>
    <dgm:cxn modelId="{6149FE97-549A-46BB-88F9-6B8128A05CED}" srcId="{995A1454-1744-47A0-9EA0-ADD8F0B949A8}" destId="{0A5B6C51-D9EE-4E10-8666-D2A1A5D83D07}" srcOrd="0" destOrd="0" parTransId="{953E341F-793D-4379-8A42-4CCA7905F8ED}" sibTransId="{D38502BB-5FA8-41B1-BB3F-474EBEBC00D8}"/>
    <dgm:cxn modelId="{4961989C-B8C3-45EF-93AF-E20A5C24D9C1}" srcId="{A82EBBEB-02CA-450A-ADF0-7E1C99D8D2D1}" destId="{30E7E69C-CFDD-4141-8033-E02187194337}" srcOrd="2" destOrd="0" parTransId="{497FA2C5-344C-4358-A83D-19A6BA41A8C9}" sibTransId="{0B3221A2-15F9-4128-8E4D-76E36777D374}"/>
    <dgm:cxn modelId="{F03441A2-B76A-4B3C-A30C-9700A12247C4}" type="presOf" srcId="{8EBB4F83-A5B3-4A13-ADDF-157E78F55954}" destId="{5167A019-C963-46E0-913F-26C35A8A3A2A}" srcOrd="0" destOrd="3" presId="urn:microsoft.com/office/officeart/2005/8/layout/hProcess11"/>
    <dgm:cxn modelId="{A87C27B3-CA8B-4BF5-85E6-96AD5344A4FF}" type="presOf" srcId="{1C0E0690-0D28-498A-9713-AAA00D9F988C}" destId="{23DCC597-2234-4D4F-96BB-AAFC5589CBAE}" srcOrd="0" destOrd="0" presId="urn:microsoft.com/office/officeart/2005/8/layout/hProcess11"/>
    <dgm:cxn modelId="{A975C6BE-DCFE-489B-A0DB-8841CAF22AE1}" srcId="{1C0E0690-0D28-498A-9713-AAA00D9F988C}" destId="{39F24863-9C24-4630-A15F-E69329A65EC5}" srcOrd="1" destOrd="0" parTransId="{CB9BA43C-4C49-42D8-97C5-C41B5AF0C629}" sibTransId="{40FA96B6-3640-412C-B388-33B1DCFBEC59}"/>
    <dgm:cxn modelId="{5E209FBF-2D6C-4ECB-B790-D07010A325E3}" srcId="{70FC1ADB-F403-4C8D-9765-CD47B92C50B7}" destId="{DF46138F-2D2E-4FC8-BE92-BBC1C5EFA16B}" srcOrd="3" destOrd="0" parTransId="{6F19C39E-362E-4F73-BB34-F761AEB888F3}" sibTransId="{A34063EC-7AD9-45E7-8D76-B1E8475C998B}"/>
    <dgm:cxn modelId="{ACBD6BCB-C5A9-43C2-976D-956B0E2958CF}" srcId="{A82EBBEB-02CA-450A-ADF0-7E1C99D8D2D1}" destId="{995A1454-1744-47A0-9EA0-ADD8F0B949A8}" srcOrd="4" destOrd="0" parTransId="{05E5A0CC-2942-4506-B841-382089CE30C4}" sibTransId="{545273A2-D1D0-4ADE-B97D-384AD2E19D22}"/>
    <dgm:cxn modelId="{F2978FCC-E452-446D-A381-F2C06EFD3049}" type="presOf" srcId="{70FC1ADB-F403-4C8D-9765-CD47B92C50B7}" destId="{5167A019-C963-46E0-913F-26C35A8A3A2A}" srcOrd="0" destOrd="0" presId="urn:microsoft.com/office/officeart/2005/8/layout/hProcess11"/>
    <dgm:cxn modelId="{447F71DB-EA2D-4AE3-9546-26457A483644}" type="presOf" srcId="{2066655A-E3C8-41A3-9B4E-54A2A39789EE}" destId="{74D5A485-77E1-4371-B1DA-5501D50167D9}" srcOrd="0" destOrd="1" presId="urn:microsoft.com/office/officeart/2005/8/layout/hProcess11"/>
    <dgm:cxn modelId="{986B94E3-352B-4CB1-8562-C383188E02D7}" srcId="{1C0E0690-0D28-498A-9713-AAA00D9F988C}" destId="{814FBD6B-E8B9-4A8A-99A6-3C744024F994}" srcOrd="0" destOrd="0" parTransId="{AE47D0DD-79C5-4DC7-8A18-862C95366DE5}" sibTransId="{ABC08D6C-03A8-45C5-9D67-9A046D3CA252}"/>
    <dgm:cxn modelId="{48D35CE9-4649-4E7E-81CF-9A96972E08F1}" type="presOf" srcId="{DF46138F-2D2E-4FC8-BE92-BBC1C5EFA16B}" destId="{5167A019-C963-46E0-913F-26C35A8A3A2A}" srcOrd="0" destOrd="4" presId="urn:microsoft.com/office/officeart/2005/8/layout/hProcess11"/>
    <dgm:cxn modelId="{853642C2-A757-4E26-904F-419F4C9DE5B6}" type="presParOf" srcId="{FE47FBD5-A719-41B1-B14E-1999BDDE6C3C}" destId="{AC72F22C-099E-498D-8DC7-9B2A966FB234}" srcOrd="0" destOrd="0" presId="urn:microsoft.com/office/officeart/2005/8/layout/hProcess11"/>
    <dgm:cxn modelId="{59AA148E-7BF0-4EE1-8A55-3A8239048FE4}" type="presParOf" srcId="{FE47FBD5-A719-41B1-B14E-1999BDDE6C3C}" destId="{644FC417-65C4-4A14-9BD3-0B4FE4983038}" srcOrd="1" destOrd="0" presId="urn:microsoft.com/office/officeart/2005/8/layout/hProcess11"/>
    <dgm:cxn modelId="{07D0BC8B-C1CF-4065-8C22-615ABD2CD3D5}" type="presParOf" srcId="{644FC417-65C4-4A14-9BD3-0B4FE4983038}" destId="{0BFD2B67-6EEF-4CED-9DD0-87FB3CA2D9F6}" srcOrd="0" destOrd="0" presId="urn:microsoft.com/office/officeart/2005/8/layout/hProcess11"/>
    <dgm:cxn modelId="{D2D0209E-4DE4-427B-8D35-0C0B7C0876B6}" type="presParOf" srcId="{0BFD2B67-6EEF-4CED-9DD0-87FB3CA2D9F6}" destId="{74D5A485-77E1-4371-B1DA-5501D50167D9}" srcOrd="0" destOrd="0" presId="urn:microsoft.com/office/officeart/2005/8/layout/hProcess11"/>
    <dgm:cxn modelId="{2C7ACD14-AE43-4062-8BD6-8C778EA2F938}" type="presParOf" srcId="{0BFD2B67-6EEF-4CED-9DD0-87FB3CA2D9F6}" destId="{D1720A3A-5323-47FA-A501-DB9E770BAE3D}" srcOrd="1" destOrd="0" presId="urn:microsoft.com/office/officeart/2005/8/layout/hProcess11"/>
    <dgm:cxn modelId="{E601C981-34DC-44A8-92C7-A93933A0E6A8}" type="presParOf" srcId="{0BFD2B67-6EEF-4CED-9DD0-87FB3CA2D9F6}" destId="{75045AA1-C2A5-42F2-A01E-58F27156D578}" srcOrd="2" destOrd="0" presId="urn:microsoft.com/office/officeart/2005/8/layout/hProcess11"/>
    <dgm:cxn modelId="{1CCC8EB5-51BE-4000-A4CF-1B45C8794B64}" type="presParOf" srcId="{644FC417-65C4-4A14-9BD3-0B4FE4983038}" destId="{5D8A696D-F594-467F-A51E-2AFB38010A92}" srcOrd="1" destOrd="0" presId="urn:microsoft.com/office/officeart/2005/8/layout/hProcess11"/>
    <dgm:cxn modelId="{E037B41A-870E-4015-A5FA-19682E2B25D7}" type="presParOf" srcId="{644FC417-65C4-4A14-9BD3-0B4FE4983038}" destId="{11DB416F-964F-4B71-91DA-1F7D6BC44488}" srcOrd="2" destOrd="0" presId="urn:microsoft.com/office/officeart/2005/8/layout/hProcess11"/>
    <dgm:cxn modelId="{E4313F78-03C7-4B0B-BF91-85DD3E18113A}" type="presParOf" srcId="{11DB416F-964F-4B71-91DA-1F7D6BC44488}" destId="{23DCC597-2234-4D4F-96BB-AAFC5589CBAE}" srcOrd="0" destOrd="0" presId="urn:microsoft.com/office/officeart/2005/8/layout/hProcess11"/>
    <dgm:cxn modelId="{BE9F8E07-64A5-4ABB-8B3F-42E06BADE340}" type="presParOf" srcId="{11DB416F-964F-4B71-91DA-1F7D6BC44488}" destId="{DAAE9942-3612-4795-A6AA-72B58A68559F}" srcOrd="1" destOrd="0" presId="urn:microsoft.com/office/officeart/2005/8/layout/hProcess11"/>
    <dgm:cxn modelId="{45AB3145-F327-404B-A58F-A1A5BD480024}" type="presParOf" srcId="{11DB416F-964F-4B71-91DA-1F7D6BC44488}" destId="{0A6DE4B1-B5DC-4351-8D87-B3739B905B9B}" srcOrd="2" destOrd="0" presId="urn:microsoft.com/office/officeart/2005/8/layout/hProcess11"/>
    <dgm:cxn modelId="{797947F0-3797-4903-93D3-96A473257337}" type="presParOf" srcId="{644FC417-65C4-4A14-9BD3-0B4FE4983038}" destId="{EB47B162-40A6-4D83-9CDA-D925DC1CB76C}" srcOrd="3" destOrd="0" presId="urn:microsoft.com/office/officeart/2005/8/layout/hProcess11"/>
    <dgm:cxn modelId="{918F029F-1223-4E0A-8842-2189F2CB582E}" type="presParOf" srcId="{644FC417-65C4-4A14-9BD3-0B4FE4983038}" destId="{B05C7BC1-12DC-4B6D-AF8F-61290D245B99}" srcOrd="4" destOrd="0" presId="urn:microsoft.com/office/officeart/2005/8/layout/hProcess11"/>
    <dgm:cxn modelId="{4DF828F0-8D70-48B8-AA2B-7A179DEE6EF1}" type="presParOf" srcId="{B05C7BC1-12DC-4B6D-AF8F-61290D245B99}" destId="{7E066FCD-E543-4D62-B391-28AD7BF1F33D}" srcOrd="0" destOrd="0" presId="urn:microsoft.com/office/officeart/2005/8/layout/hProcess11"/>
    <dgm:cxn modelId="{A0A886E4-32CF-40E7-B584-85683A9E311A}" type="presParOf" srcId="{B05C7BC1-12DC-4B6D-AF8F-61290D245B99}" destId="{DDB75857-E643-48BD-A6CE-76C56D189731}" srcOrd="1" destOrd="0" presId="urn:microsoft.com/office/officeart/2005/8/layout/hProcess11"/>
    <dgm:cxn modelId="{9AD5EA40-4869-4E66-BC7D-8FBD5A481DC5}" type="presParOf" srcId="{B05C7BC1-12DC-4B6D-AF8F-61290D245B99}" destId="{5E360312-BF1B-4776-8AFC-DA46428FFE53}" srcOrd="2" destOrd="0" presId="urn:microsoft.com/office/officeart/2005/8/layout/hProcess11"/>
    <dgm:cxn modelId="{C430C923-A360-47AE-A296-2CAB1B810639}" type="presParOf" srcId="{644FC417-65C4-4A14-9BD3-0B4FE4983038}" destId="{B7F83558-B746-454C-9E4D-1C5B6461FF57}" srcOrd="5" destOrd="0" presId="urn:microsoft.com/office/officeart/2005/8/layout/hProcess11"/>
    <dgm:cxn modelId="{62BAA5DD-A1F5-44E6-9BDF-A30329B220A3}" type="presParOf" srcId="{644FC417-65C4-4A14-9BD3-0B4FE4983038}" destId="{2638DE43-B835-4692-8B6D-859AE60F2741}" srcOrd="6" destOrd="0" presId="urn:microsoft.com/office/officeart/2005/8/layout/hProcess11"/>
    <dgm:cxn modelId="{65B29ACF-82CF-467F-8FDB-142674651743}" type="presParOf" srcId="{2638DE43-B835-4692-8B6D-859AE60F2741}" destId="{5167A019-C963-46E0-913F-26C35A8A3A2A}" srcOrd="0" destOrd="0" presId="urn:microsoft.com/office/officeart/2005/8/layout/hProcess11"/>
    <dgm:cxn modelId="{AAA4E4E1-4A38-4180-BDC0-67802E3B88A4}" type="presParOf" srcId="{2638DE43-B835-4692-8B6D-859AE60F2741}" destId="{1C4DEAE2-5E91-451B-9FD4-F8E2742DA4C0}" srcOrd="1" destOrd="0" presId="urn:microsoft.com/office/officeart/2005/8/layout/hProcess11"/>
    <dgm:cxn modelId="{45CDB018-E78F-4B28-9A8C-F174D2A1D269}" type="presParOf" srcId="{2638DE43-B835-4692-8B6D-859AE60F2741}" destId="{77772CE8-533A-48C5-817A-DF5968D8922E}" srcOrd="2" destOrd="0" presId="urn:microsoft.com/office/officeart/2005/8/layout/hProcess11"/>
    <dgm:cxn modelId="{3DD8FDD9-2814-4AAD-9649-7D1262136A82}" type="presParOf" srcId="{644FC417-65C4-4A14-9BD3-0B4FE4983038}" destId="{36A01DBE-63E2-43ED-B7F8-E0A10E1CE1AA}" srcOrd="7" destOrd="0" presId="urn:microsoft.com/office/officeart/2005/8/layout/hProcess11"/>
    <dgm:cxn modelId="{38B7205D-AF25-4173-84CF-CADF30F217BD}" type="presParOf" srcId="{644FC417-65C4-4A14-9BD3-0B4FE4983038}" destId="{8B56C067-757B-4BDD-9090-681BB1F9C0D8}" srcOrd="8" destOrd="0" presId="urn:microsoft.com/office/officeart/2005/8/layout/hProcess11"/>
    <dgm:cxn modelId="{A37B72AC-88FB-4BCC-82CC-1709E6600C36}" type="presParOf" srcId="{8B56C067-757B-4BDD-9090-681BB1F9C0D8}" destId="{30B16C26-603B-4732-B0BF-C0E587E16919}" srcOrd="0" destOrd="0" presId="urn:microsoft.com/office/officeart/2005/8/layout/hProcess11"/>
    <dgm:cxn modelId="{9B7FF169-D4FA-48B4-A25C-25F0CBB1A253}" type="presParOf" srcId="{8B56C067-757B-4BDD-9090-681BB1F9C0D8}" destId="{9A02CA11-B5C5-45A6-B08F-3CD31F50CF35}" srcOrd="1" destOrd="0" presId="urn:microsoft.com/office/officeart/2005/8/layout/hProcess11"/>
    <dgm:cxn modelId="{4A3C9D95-BEB8-429D-90C7-AA7F3DAD1333}" type="presParOf" srcId="{8B56C067-757B-4BDD-9090-681BB1F9C0D8}" destId="{F5E186BA-2F4F-4115-87C9-DF7877E6A9C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2F22C-099E-498D-8DC7-9B2A966FB234}">
      <dsp:nvSpPr>
        <dsp:cNvPr id="0" name=""/>
        <dsp:cNvSpPr/>
      </dsp:nvSpPr>
      <dsp:spPr>
        <a:xfrm>
          <a:off x="0" y="1109402"/>
          <a:ext cx="9902952" cy="1479203"/>
        </a:xfrm>
        <a:prstGeom prst="notchedRightArrow">
          <a:avLst/>
        </a:prstGeom>
        <a:solidFill>
          <a:srgbClr val="E9943A">
            <a:tint val="40000"/>
            <a:hueOff val="0"/>
            <a:satOff val="0"/>
            <a:lumOff val="0"/>
            <a:alphaOff val="0"/>
          </a:srgb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74D5A485-77E1-4371-B1DA-5501D50167D9}">
      <dsp:nvSpPr>
        <dsp:cNvPr id="0" name=""/>
        <dsp:cNvSpPr/>
      </dsp:nvSpPr>
      <dsp:spPr>
        <a:xfrm>
          <a:off x="0" y="412346"/>
          <a:ext cx="2268708" cy="826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533400">
            <a:lnSpc>
              <a:spcPct val="90000"/>
            </a:lnSpc>
            <a:spcBef>
              <a:spcPct val="0"/>
            </a:spcBef>
            <a:spcAft>
              <a:spcPct val="35000"/>
            </a:spcAft>
            <a:buNone/>
          </a:pPr>
          <a:r>
            <a:rPr lang="en-US" sz="1200" b="1" kern="1200" dirty="0">
              <a:solidFill>
                <a:sysClr val="windowText" lastClr="000000">
                  <a:hueOff val="0"/>
                  <a:satOff val="0"/>
                  <a:lumOff val="0"/>
                  <a:alphaOff val="0"/>
                </a:sysClr>
              </a:solidFill>
              <a:latin typeface="Century Gothic" panose="020B0502020202020204"/>
              <a:ea typeface="+mn-ea"/>
              <a:cs typeface="+mn-cs"/>
            </a:rPr>
            <a:t> </a:t>
          </a:r>
          <a:r>
            <a:rPr lang="en-US" sz="1200" b="1" kern="1200" dirty="0">
              <a:solidFill>
                <a:schemeClr val="bg1"/>
              </a:solidFill>
              <a:latin typeface="Century Gothic" panose="020B0502020202020204"/>
              <a:ea typeface="+mn-ea"/>
              <a:cs typeface="+mn-cs"/>
            </a:rPr>
            <a:t>Informal Discussion</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Problem Solving</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Lowest Level</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5 – 10 Days </a:t>
          </a:r>
        </a:p>
      </dsp:txBody>
      <dsp:txXfrm>
        <a:off x="0" y="412346"/>
        <a:ext cx="2268708" cy="826741"/>
      </dsp:txXfrm>
    </dsp:sp>
    <dsp:sp modelId="{D1720A3A-5323-47FA-A501-DB9E770BAE3D}">
      <dsp:nvSpPr>
        <dsp:cNvPr id="0" name=""/>
        <dsp:cNvSpPr/>
      </dsp:nvSpPr>
      <dsp:spPr>
        <a:xfrm>
          <a:off x="596093" y="1615482"/>
          <a:ext cx="369800" cy="369800"/>
        </a:xfrm>
        <a:prstGeom prst="ellipse">
          <a:avLst/>
        </a:prstGeom>
        <a:gradFill rotWithShape="0">
          <a:gsLst>
            <a:gs pos="0">
              <a:srgbClr val="E9943A">
                <a:hueOff val="0"/>
                <a:satOff val="0"/>
                <a:lumOff val="0"/>
                <a:alphaOff val="0"/>
                <a:tint val="98000"/>
                <a:lumMod val="114000"/>
              </a:srgbClr>
            </a:gs>
            <a:gs pos="100000">
              <a:srgbClr val="E9943A">
                <a:hueOff val="0"/>
                <a:satOff val="0"/>
                <a:lumOff val="0"/>
                <a:alphaOff val="0"/>
                <a:shade val="90000"/>
                <a:lumMod val="84000"/>
              </a:srgb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23DCC597-2234-4D4F-96BB-AAFC5589CBAE}">
      <dsp:nvSpPr>
        <dsp:cNvPr id="0" name=""/>
        <dsp:cNvSpPr/>
      </dsp:nvSpPr>
      <dsp:spPr>
        <a:xfrm>
          <a:off x="2766719" y="112138"/>
          <a:ext cx="1774336" cy="147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b="1" kern="1200" dirty="0">
              <a:solidFill>
                <a:schemeClr val="bg1"/>
              </a:solidFill>
              <a:latin typeface="Century Gothic" panose="020B0502020202020204"/>
              <a:ea typeface="+mn-ea"/>
              <a:cs typeface="+mn-cs"/>
            </a:rPr>
            <a:t>Step 2</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HR Office – Schools</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Dept Head - Counties</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5 – 10 Days</a:t>
          </a:r>
        </a:p>
      </dsp:txBody>
      <dsp:txXfrm>
        <a:off x="2766719" y="112138"/>
        <a:ext cx="1774336" cy="1479203"/>
      </dsp:txXfrm>
    </dsp:sp>
    <dsp:sp modelId="{DAAE9942-3612-4795-A6AA-72B58A68559F}">
      <dsp:nvSpPr>
        <dsp:cNvPr id="0" name=""/>
        <dsp:cNvSpPr/>
      </dsp:nvSpPr>
      <dsp:spPr>
        <a:xfrm>
          <a:off x="3148208" y="1622201"/>
          <a:ext cx="369800" cy="369800"/>
        </a:xfrm>
        <a:prstGeom prst="ellipse">
          <a:avLst/>
        </a:prstGeom>
        <a:gradFill rotWithShape="0">
          <a:gsLst>
            <a:gs pos="0">
              <a:srgbClr val="E9943A">
                <a:hueOff val="3457139"/>
                <a:satOff val="985"/>
                <a:lumOff val="2843"/>
                <a:alphaOff val="0"/>
                <a:tint val="98000"/>
                <a:lumMod val="114000"/>
              </a:srgbClr>
            </a:gs>
            <a:gs pos="100000">
              <a:srgbClr val="E9943A">
                <a:hueOff val="3457139"/>
                <a:satOff val="985"/>
                <a:lumOff val="2843"/>
                <a:alphaOff val="0"/>
                <a:shade val="90000"/>
                <a:lumMod val="84000"/>
              </a:srgb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E066FCD-E543-4D62-B391-28AD7BF1F33D}">
      <dsp:nvSpPr>
        <dsp:cNvPr id="0" name=""/>
        <dsp:cNvSpPr/>
      </dsp:nvSpPr>
      <dsp:spPr>
        <a:xfrm>
          <a:off x="4090334" y="0"/>
          <a:ext cx="549288" cy="147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endParaRPr lang="en-US" sz="1200" b="1" kern="1200" dirty="0">
            <a:solidFill>
              <a:sysClr val="windowText" lastClr="000000">
                <a:hueOff val="0"/>
                <a:satOff val="0"/>
                <a:lumOff val="0"/>
                <a:alphaOff val="0"/>
              </a:sysClr>
            </a:solidFill>
            <a:latin typeface="Century Gothic" panose="020B0502020202020204"/>
            <a:ea typeface="+mn-ea"/>
            <a:cs typeface="+mn-cs"/>
          </a:endParaRPr>
        </a:p>
      </dsp:txBody>
      <dsp:txXfrm>
        <a:off x="4090334" y="0"/>
        <a:ext cx="549288" cy="1479203"/>
      </dsp:txXfrm>
    </dsp:sp>
    <dsp:sp modelId="{DDB75857-E643-48BD-A6CE-76C56D189731}">
      <dsp:nvSpPr>
        <dsp:cNvPr id="0" name=""/>
        <dsp:cNvSpPr/>
      </dsp:nvSpPr>
      <dsp:spPr>
        <a:xfrm>
          <a:off x="4692655" y="1615035"/>
          <a:ext cx="369800" cy="369800"/>
        </a:xfrm>
        <a:prstGeom prst="ellipse">
          <a:avLst/>
        </a:prstGeom>
        <a:gradFill rotWithShape="0">
          <a:gsLst>
            <a:gs pos="0">
              <a:srgbClr val="E9943A">
                <a:hueOff val="6914279"/>
                <a:satOff val="1970"/>
                <a:lumOff val="5686"/>
                <a:alphaOff val="0"/>
                <a:tint val="98000"/>
                <a:lumMod val="114000"/>
              </a:srgbClr>
            </a:gs>
            <a:gs pos="100000">
              <a:srgbClr val="E9943A">
                <a:hueOff val="6914279"/>
                <a:satOff val="1970"/>
                <a:lumOff val="5686"/>
                <a:alphaOff val="0"/>
                <a:shade val="90000"/>
                <a:lumMod val="84000"/>
              </a:srgb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5167A019-C963-46E0-913F-26C35A8A3A2A}">
      <dsp:nvSpPr>
        <dsp:cNvPr id="0" name=""/>
        <dsp:cNvSpPr/>
      </dsp:nvSpPr>
      <dsp:spPr>
        <a:xfrm>
          <a:off x="5888372" y="136160"/>
          <a:ext cx="2110560" cy="147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1">
          <a:noAutofit/>
        </a:bodyPr>
        <a:lstStyle/>
        <a:p>
          <a:pPr marL="0" lvl="0" indent="0" algn="l" defTabSz="533400">
            <a:lnSpc>
              <a:spcPct val="90000"/>
            </a:lnSpc>
            <a:spcBef>
              <a:spcPct val="0"/>
            </a:spcBef>
            <a:spcAft>
              <a:spcPct val="35000"/>
            </a:spcAft>
            <a:buNone/>
          </a:pPr>
          <a:r>
            <a:rPr lang="en-US" sz="1200" b="1" kern="1200" dirty="0">
              <a:solidFill>
                <a:schemeClr val="bg1"/>
              </a:solidFill>
              <a:latin typeface="Century Gothic" panose="020B0502020202020204"/>
              <a:ea typeface="+mn-ea"/>
              <a:cs typeface="+mn-cs"/>
            </a:rPr>
            <a:t> Step 4</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School Board</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County Commission</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Mediation</a:t>
          </a:r>
        </a:p>
        <a:p>
          <a:pPr marL="114300" lvl="1" indent="-114300" algn="l" defTabSz="533400">
            <a:lnSpc>
              <a:spcPct val="90000"/>
            </a:lnSpc>
            <a:spcBef>
              <a:spcPct val="0"/>
            </a:spcBef>
            <a:spcAft>
              <a:spcPct val="15000"/>
            </a:spcAft>
            <a:buChar char="•"/>
          </a:pPr>
          <a:endParaRPr lang="en-US" sz="1200" b="1" kern="1200" dirty="0">
            <a:solidFill>
              <a:schemeClr val="bg1"/>
            </a:solidFill>
            <a:latin typeface="Century Gothic" panose="020B0502020202020204"/>
            <a:ea typeface="+mn-ea"/>
            <a:cs typeface="+mn-cs"/>
          </a:endParaRPr>
        </a:p>
      </dsp:txBody>
      <dsp:txXfrm>
        <a:off x="5888372" y="136160"/>
        <a:ext cx="2110560" cy="1479203"/>
      </dsp:txXfrm>
    </dsp:sp>
    <dsp:sp modelId="{1C4DEAE2-5E91-451B-9FD4-F8E2742DA4C0}">
      <dsp:nvSpPr>
        <dsp:cNvPr id="0" name=""/>
        <dsp:cNvSpPr/>
      </dsp:nvSpPr>
      <dsp:spPr>
        <a:xfrm>
          <a:off x="6182838" y="1590864"/>
          <a:ext cx="369800" cy="369800"/>
        </a:xfrm>
        <a:prstGeom prst="ellipse">
          <a:avLst/>
        </a:prstGeom>
        <a:gradFill rotWithShape="0">
          <a:gsLst>
            <a:gs pos="0">
              <a:srgbClr val="E9943A">
                <a:hueOff val="10371418"/>
                <a:satOff val="2956"/>
                <a:lumOff val="8529"/>
                <a:alphaOff val="0"/>
                <a:tint val="98000"/>
                <a:lumMod val="114000"/>
              </a:srgbClr>
            </a:gs>
            <a:gs pos="100000">
              <a:srgbClr val="E9943A">
                <a:hueOff val="10371418"/>
                <a:satOff val="2956"/>
                <a:lumOff val="8529"/>
                <a:alphaOff val="0"/>
                <a:shade val="90000"/>
                <a:lumMod val="84000"/>
              </a:srgb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0B16C26-603B-4732-B0BF-C0E587E16919}">
      <dsp:nvSpPr>
        <dsp:cNvPr id="0" name=""/>
        <dsp:cNvSpPr/>
      </dsp:nvSpPr>
      <dsp:spPr>
        <a:xfrm>
          <a:off x="7342196" y="2417591"/>
          <a:ext cx="2115184" cy="67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533400">
            <a:lnSpc>
              <a:spcPct val="90000"/>
            </a:lnSpc>
            <a:spcBef>
              <a:spcPct val="0"/>
            </a:spcBef>
            <a:spcAft>
              <a:spcPct val="35000"/>
            </a:spcAft>
            <a:buNone/>
          </a:pPr>
          <a:r>
            <a:rPr lang="en-US" sz="1200" b="1" kern="1200" dirty="0">
              <a:solidFill>
                <a:schemeClr val="bg1"/>
              </a:solidFill>
              <a:latin typeface="Century Gothic" panose="020B0502020202020204"/>
              <a:ea typeface="+mn-ea"/>
              <a:cs typeface="+mn-cs"/>
            </a:rPr>
            <a:t>Step 5 </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Mediation</a:t>
          </a:r>
        </a:p>
        <a:p>
          <a:pPr marL="114300" lvl="1" indent="-114300" algn="l" defTabSz="533400">
            <a:lnSpc>
              <a:spcPct val="90000"/>
            </a:lnSpc>
            <a:spcBef>
              <a:spcPct val="0"/>
            </a:spcBef>
            <a:spcAft>
              <a:spcPct val="15000"/>
            </a:spcAft>
            <a:buChar char="•"/>
          </a:pPr>
          <a:r>
            <a:rPr lang="en-US" sz="1200" b="1" kern="1200" dirty="0">
              <a:solidFill>
                <a:schemeClr val="bg1"/>
              </a:solidFill>
              <a:latin typeface="Century Gothic" panose="020B0502020202020204"/>
              <a:ea typeface="+mn-ea"/>
              <a:cs typeface="+mn-cs"/>
            </a:rPr>
            <a:t>Arbitration</a:t>
          </a:r>
        </a:p>
      </dsp:txBody>
      <dsp:txXfrm>
        <a:off x="7342196" y="2417591"/>
        <a:ext cx="2115184" cy="675951"/>
      </dsp:txXfrm>
    </dsp:sp>
    <dsp:sp modelId="{9A02CA11-B5C5-45A6-B08F-3CD31F50CF35}">
      <dsp:nvSpPr>
        <dsp:cNvPr id="0" name=""/>
        <dsp:cNvSpPr/>
      </dsp:nvSpPr>
      <dsp:spPr>
        <a:xfrm>
          <a:off x="8034156" y="1615035"/>
          <a:ext cx="369800" cy="369800"/>
        </a:xfrm>
        <a:prstGeom prst="ellipse">
          <a:avLst/>
        </a:prstGeom>
        <a:gradFill rotWithShape="0">
          <a:gsLst>
            <a:gs pos="0">
              <a:srgbClr val="E9943A">
                <a:hueOff val="13828557"/>
                <a:satOff val="3941"/>
                <a:lumOff val="11372"/>
                <a:alphaOff val="0"/>
                <a:tint val="98000"/>
                <a:lumMod val="114000"/>
              </a:srgbClr>
            </a:gs>
            <a:gs pos="100000">
              <a:srgbClr val="E9943A">
                <a:hueOff val="13828557"/>
                <a:satOff val="3941"/>
                <a:lumOff val="11372"/>
                <a:alphaOff val="0"/>
                <a:shade val="90000"/>
                <a:lumMod val="84000"/>
              </a:srgb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1B572A-28C2-467C-89D6-53D16775A8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AADE24F-5D56-4409-9D75-F34B10E98E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F5DB93-82EB-4D11-866F-B355CD4D69D6}" type="datetimeFigureOut">
              <a:rPr lang="en-US" smtClean="0"/>
              <a:t>3/28/2026</a:t>
            </a:fld>
            <a:endParaRPr lang="en-US" dirty="0"/>
          </a:p>
        </p:txBody>
      </p:sp>
      <p:sp>
        <p:nvSpPr>
          <p:cNvPr id="4" name="Footer Placeholder 3">
            <a:extLst>
              <a:ext uri="{FF2B5EF4-FFF2-40B4-BE49-F238E27FC236}">
                <a16:creationId xmlns:a16="http://schemas.microsoft.com/office/drawing/2014/main" id="{D9800D75-C563-4119-8787-D8CD17695E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D1A6FF2-47B1-440E-A1C2-0011B15643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B800D5-F0A2-4A01-9A9B-8BD255874D31}" type="slidenum">
              <a:rPr lang="en-US" smtClean="0"/>
              <a:t>‹#›</a:t>
            </a:fld>
            <a:endParaRPr lang="en-US" dirty="0"/>
          </a:p>
        </p:txBody>
      </p:sp>
    </p:spTree>
    <p:extLst>
      <p:ext uri="{BB962C8B-B14F-4D97-AF65-F5344CB8AC3E}">
        <p14:creationId xmlns:p14="http://schemas.microsoft.com/office/powerpoint/2010/main" val="1556059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E4B48-F9F0-4FAA-A785-5DD8A761BF08}" type="datetimeFigureOut">
              <a:rPr lang="en-US" smtClean="0"/>
              <a:t>3/28/2026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B0464-F52C-4F62-B2A8-C42021021BFD}" type="slidenum">
              <a:rPr lang="en-US" smtClean="0"/>
              <a:t>‹#›</a:t>
            </a:fld>
            <a:endParaRPr lang="en-US" dirty="0"/>
          </a:p>
        </p:txBody>
      </p:sp>
    </p:spTree>
    <p:extLst>
      <p:ext uri="{BB962C8B-B14F-4D97-AF65-F5344CB8AC3E}">
        <p14:creationId xmlns:p14="http://schemas.microsoft.com/office/powerpoint/2010/main" val="138196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BE915A5-FFEB-441B-BDE8-F306FB7E62CC}"/>
              </a:ext>
            </a:extLst>
          </p:cNvPr>
          <p:cNvSpPr>
            <a:spLocks noGrp="1"/>
          </p:cNvSpPr>
          <p:nvPr>
            <p:ph type="pic" sz="quarter" idx="12" hasCustomPrompt="1"/>
          </p:nvPr>
        </p:nvSpPr>
        <p:spPr>
          <a:xfrm>
            <a:off x="0" y="0"/>
            <a:ext cx="12192000" cy="6858000"/>
          </a:xfrm>
          <a:solidFill>
            <a:schemeClr val="accent4"/>
          </a:solidFill>
        </p:spPr>
        <p:txBody>
          <a:bodyPr/>
          <a:lstStyle>
            <a:lvl1pPr algn="ctr">
              <a:buFontTx/>
              <a:buNone/>
              <a:defRPr>
                <a:solidFill>
                  <a:schemeClr val="accent3">
                    <a:lumMod val="20000"/>
                    <a:lumOff val="80000"/>
                  </a:schemeClr>
                </a:solidFill>
                <a:latin typeface="+mn-lt"/>
              </a:defRPr>
            </a:lvl1pPr>
          </a:lstStyle>
          <a:p>
            <a:r>
              <a:rPr lang="en-US" dirty="0"/>
              <a:t>picture</a:t>
            </a:r>
          </a:p>
        </p:txBody>
      </p:sp>
      <p:sp>
        <p:nvSpPr>
          <p:cNvPr id="14" name="Text Placeholder 12">
            <a:extLst>
              <a:ext uri="{FF2B5EF4-FFF2-40B4-BE49-F238E27FC236}">
                <a16:creationId xmlns:a16="http://schemas.microsoft.com/office/drawing/2014/main" id="{7FCB6BAA-ADA6-4E0B-9F0B-A3CA2EFB3C24}"/>
              </a:ext>
            </a:extLst>
          </p:cNvPr>
          <p:cNvSpPr>
            <a:spLocks noGrp="1"/>
          </p:cNvSpPr>
          <p:nvPr>
            <p:ph type="body" sz="quarter" idx="11" hasCustomPrompt="1"/>
          </p:nvPr>
        </p:nvSpPr>
        <p:spPr>
          <a:xfrm>
            <a:off x="6840305" y="4938614"/>
            <a:ext cx="3249643" cy="379110"/>
          </a:xfrm>
        </p:spPr>
        <p:txBody>
          <a:bodyPr/>
          <a:lstStyle>
            <a:lvl1pPr algn="ctr">
              <a:buNone/>
              <a:defRPr sz="1400">
                <a:solidFill>
                  <a:schemeClr val="accent3">
                    <a:lumMod val="20000"/>
                    <a:lumOff val="80000"/>
                  </a:schemeClr>
                </a:solidFill>
                <a:latin typeface="+mn-lt"/>
              </a:defRPr>
            </a:lvl1pPr>
          </a:lstStyle>
          <a:p>
            <a:pPr lvl="0"/>
            <a:r>
              <a:rPr lang="en-US" dirty="0"/>
              <a:t>Date</a:t>
            </a:r>
          </a:p>
        </p:txBody>
      </p:sp>
      <p:sp>
        <p:nvSpPr>
          <p:cNvPr id="3" name="Title 2">
            <a:extLst>
              <a:ext uri="{FF2B5EF4-FFF2-40B4-BE49-F238E27FC236}">
                <a16:creationId xmlns:a16="http://schemas.microsoft.com/office/drawing/2014/main" id="{D556029E-DA4E-4759-8437-471096A966B8}"/>
              </a:ext>
            </a:extLst>
          </p:cNvPr>
          <p:cNvSpPr>
            <a:spLocks noGrp="1"/>
          </p:cNvSpPr>
          <p:nvPr>
            <p:ph type="title" hasCustomPrompt="1"/>
          </p:nvPr>
        </p:nvSpPr>
        <p:spPr>
          <a:xfrm>
            <a:off x="6095999" y="4365099"/>
            <a:ext cx="4809839" cy="573515"/>
          </a:xfrm>
        </p:spPr>
        <p:txBody>
          <a:bodyPr vert="horz" lIns="0" tIns="0" rIns="0" bIns="0" rtlCol="0">
            <a:noAutofit/>
          </a:bodyPr>
          <a:lstStyle>
            <a:lvl1pPr algn="ctr">
              <a:defRPr lang="en-US" sz="4000" spc="300" baseline="0">
                <a:solidFill>
                  <a:schemeClr val="accent3">
                    <a:lumMod val="20000"/>
                    <a:lumOff val="80000"/>
                  </a:schemeClr>
                </a:solidFill>
                <a:latin typeface="+mj-lt"/>
                <a:ea typeface="+mn-ea"/>
                <a:cs typeface="+mn-cs"/>
              </a:defRPr>
            </a:lvl1pPr>
          </a:lstStyle>
          <a:p>
            <a:pPr marL="228600" lvl="0" indent="-228600" algn="ctr">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164587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w/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A1E487-F2EC-4AB0-B146-A17F2F22E5AE}"/>
              </a:ext>
            </a:extLst>
          </p:cNvPr>
          <p:cNvSpPr>
            <a:spLocks noGrp="1"/>
          </p:cNvSpPr>
          <p:nvPr>
            <p:ph type="pic" sz="quarter" idx="12" hasCustomPrompt="1"/>
          </p:nvPr>
        </p:nvSpPr>
        <p:spPr>
          <a:xfrm>
            <a:off x="0" y="0"/>
            <a:ext cx="12192000" cy="6857999"/>
          </a:xfrm>
          <a:solidFill>
            <a:schemeClr val="accent2">
              <a:lumMod val="60000"/>
              <a:lumOff val="40000"/>
            </a:schemeClr>
          </a:solidFill>
        </p:spPr>
        <p:txBody>
          <a:bodyPr/>
          <a:lstStyle>
            <a:lvl1pPr algn="ctr">
              <a:buFontTx/>
              <a:buNone/>
              <a:defRPr>
                <a:solidFill>
                  <a:schemeClr val="accent2">
                    <a:lumMod val="60000"/>
                    <a:lumOff val="40000"/>
                  </a:schemeClr>
                </a:solidFill>
                <a:latin typeface="+mn-lt"/>
              </a:defRPr>
            </a:lvl1pPr>
          </a:lstStyle>
          <a:p>
            <a:r>
              <a:rPr lang="en-US" dirty="0"/>
              <a:t>picture</a:t>
            </a:r>
          </a:p>
        </p:txBody>
      </p:sp>
      <p:sp>
        <p:nvSpPr>
          <p:cNvPr id="16" name="Text Placeholder 15">
            <a:extLst>
              <a:ext uri="{FF2B5EF4-FFF2-40B4-BE49-F238E27FC236}">
                <a16:creationId xmlns:a16="http://schemas.microsoft.com/office/drawing/2014/main" id="{80296D4C-4C11-4F2C-B095-9DC1C6CCAD52}"/>
              </a:ext>
            </a:extLst>
          </p:cNvPr>
          <p:cNvSpPr>
            <a:spLocks noGrp="1"/>
          </p:cNvSpPr>
          <p:nvPr>
            <p:ph type="body" sz="quarter" idx="11" hasCustomPrompt="1"/>
          </p:nvPr>
        </p:nvSpPr>
        <p:spPr>
          <a:xfrm>
            <a:off x="4305069" y="3077822"/>
            <a:ext cx="1039006" cy="368878"/>
          </a:xfrm>
        </p:spPr>
        <p:txBody>
          <a:bodyPr/>
          <a:lstStyle>
            <a:lvl1pPr algn="r">
              <a:buFontTx/>
              <a:buNone/>
              <a:defRPr sz="2400" i="1">
                <a:solidFill>
                  <a:schemeClr val="accent3">
                    <a:lumMod val="20000"/>
                    <a:lumOff val="80000"/>
                  </a:schemeClr>
                </a:solidFill>
                <a:latin typeface="+mn-lt"/>
              </a:defRPr>
            </a:lvl1pPr>
          </a:lstStyle>
          <a:p>
            <a:pPr lvl="0"/>
            <a:r>
              <a:rPr lang="en-US" dirty="0"/>
              <a:t>subtitle</a:t>
            </a:r>
          </a:p>
        </p:txBody>
      </p:sp>
      <p:sp>
        <p:nvSpPr>
          <p:cNvPr id="2" name="Title 1">
            <a:extLst>
              <a:ext uri="{FF2B5EF4-FFF2-40B4-BE49-F238E27FC236}">
                <a16:creationId xmlns:a16="http://schemas.microsoft.com/office/drawing/2014/main" id="{3A211C2A-C68C-42C1-908C-D8A132FBB937}"/>
              </a:ext>
            </a:extLst>
          </p:cNvPr>
          <p:cNvSpPr>
            <a:spLocks noGrp="1"/>
          </p:cNvSpPr>
          <p:nvPr>
            <p:ph type="title" hasCustomPrompt="1"/>
          </p:nvPr>
        </p:nvSpPr>
        <p:spPr>
          <a:xfrm>
            <a:off x="5502299" y="2966697"/>
            <a:ext cx="2722422" cy="591127"/>
          </a:xfrm>
        </p:spPr>
        <p:txBody>
          <a:bodyPr vert="horz" lIns="0" tIns="0" rIns="0" bIns="0" rtlCol="0">
            <a:noAutofit/>
          </a:bodyPr>
          <a:lstStyle>
            <a:lvl1pPr>
              <a:defRPr lang="en-US" sz="4000" cap="all" baseline="0">
                <a:solidFill>
                  <a:schemeClr val="accent3">
                    <a:lumMod val="20000"/>
                    <a:lumOff val="80000"/>
                  </a:schemeClr>
                </a:solidFill>
                <a:latin typeface="+mj-lt"/>
                <a:ea typeface="+mn-ea"/>
                <a:cs typeface="+mn-cs"/>
              </a:defRPr>
            </a:lvl1pPr>
          </a:lstStyle>
          <a:p>
            <a:pPr marL="228600" lvl="0" indent="-228600">
              <a:spcBef>
                <a:spcPts val="1000"/>
              </a:spcBef>
              <a:buFontTx/>
            </a:pPr>
            <a:r>
              <a:rPr lang="en-US" dirty="0"/>
              <a:t>title</a:t>
            </a:r>
          </a:p>
        </p:txBody>
      </p:sp>
    </p:spTree>
    <p:extLst>
      <p:ext uri="{BB962C8B-B14F-4D97-AF65-F5344CB8AC3E}">
        <p14:creationId xmlns:p14="http://schemas.microsoft.com/office/powerpoint/2010/main" val="18493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Photo">
    <p:bg>
      <p:bgPr>
        <a:solidFill>
          <a:schemeClr val="tx2"/>
        </a:solidFill>
        <a:effectLst/>
      </p:bgPr>
    </p:bg>
    <p:spTree>
      <p:nvGrpSpPr>
        <p:cNvPr id="1" name=""/>
        <p:cNvGrpSpPr/>
        <p:nvPr/>
      </p:nvGrpSpPr>
      <p:grpSpPr>
        <a:xfrm>
          <a:off x="0" y="0"/>
          <a:ext cx="0" cy="0"/>
          <a:chOff x="0" y="0"/>
          <a:chExt cx="0" cy="0"/>
        </a:xfrm>
      </p:grpSpPr>
      <p:pic>
        <p:nvPicPr>
          <p:cNvPr id="9" name="Picture 8" descr="A picture containing rug&#10;&#10;Description automatically generated">
            <a:extLst>
              <a:ext uri="{FF2B5EF4-FFF2-40B4-BE49-F238E27FC236}">
                <a16:creationId xmlns:a16="http://schemas.microsoft.com/office/drawing/2014/main" id="{17890488-3607-4BE4-9768-F9F1E59A22C8}"/>
              </a:ext>
            </a:extLst>
          </p:cNvPr>
          <p:cNvPicPr>
            <a:picLocks noChangeAspect="1"/>
          </p:cNvPicPr>
          <p:nvPr userDrawn="1"/>
        </p:nvPicPr>
        <p:blipFill rotWithShape="1">
          <a:blip r:embed="rId2">
            <a:duotone>
              <a:schemeClr val="accent6">
                <a:shade val="45000"/>
                <a:satMod val="135000"/>
              </a:schemeClr>
              <a:prstClr val="white"/>
            </a:duotone>
            <a:alphaModFix amt="5000"/>
          </a:blip>
          <a:srcRect l="51432" r="2143" b="11272"/>
          <a:stretch/>
        </p:blipFill>
        <p:spPr>
          <a:xfrm rot="10800000" flipV="1">
            <a:off x="-8" y="-7646"/>
            <a:ext cx="6000738" cy="6858000"/>
          </a:xfrm>
          <a:prstGeom prst="rect">
            <a:avLst/>
          </a:prstGeom>
        </p:spPr>
      </p:pic>
      <p:sp>
        <p:nvSpPr>
          <p:cNvPr id="12" name="Picture Placeholder 20">
            <a:extLst>
              <a:ext uri="{FF2B5EF4-FFF2-40B4-BE49-F238E27FC236}">
                <a16:creationId xmlns:a16="http://schemas.microsoft.com/office/drawing/2014/main" id="{A2A236F3-741B-4D35-B5D8-CE6FB7E01FE7}"/>
              </a:ext>
            </a:extLst>
          </p:cNvPr>
          <p:cNvSpPr>
            <a:spLocks noGrp="1"/>
          </p:cNvSpPr>
          <p:nvPr>
            <p:ph type="pic" sz="quarter" idx="18" hasCustomPrompt="1"/>
          </p:nvPr>
        </p:nvSpPr>
        <p:spPr>
          <a:xfrm>
            <a:off x="6000730" y="0"/>
            <a:ext cx="6191270" cy="6858000"/>
          </a:xfrm>
          <a:solidFill>
            <a:schemeClr val="accent6"/>
          </a:solidFill>
        </p:spPr>
        <p:txBody>
          <a:bodyPr/>
          <a:lstStyle>
            <a:lvl1pPr algn="ctr">
              <a:buNone/>
              <a:defRPr>
                <a:solidFill>
                  <a:schemeClr val="accent6"/>
                </a:solidFill>
                <a:latin typeface="+mn-lt"/>
              </a:defRPr>
            </a:lvl1pPr>
          </a:lstStyle>
          <a:p>
            <a:r>
              <a:rPr lang="en-US" dirty="0"/>
              <a:t>Picture</a:t>
            </a:r>
          </a:p>
        </p:txBody>
      </p:sp>
      <p:sp>
        <p:nvSpPr>
          <p:cNvPr id="4" name="Rectangle 3">
            <a:extLst>
              <a:ext uri="{FF2B5EF4-FFF2-40B4-BE49-F238E27FC236}">
                <a16:creationId xmlns:a16="http://schemas.microsoft.com/office/drawing/2014/main" id="{31CDD9A1-FE51-41A1-8C8D-FDA7B913253F}"/>
              </a:ext>
            </a:extLst>
          </p:cNvPr>
          <p:cNvSpPr/>
          <p:nvPr userDrawn="1"/>
        </p:nvSpPr>
        <p:spPr>
          <a:xfrm>
            <a:off x="285565" y="285566"/>
            <a:ext cx="5405021"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raphic 3">
            <a:extLst>
              <a:ext uri="{FF2B5EF4-FFF2-40B4-BE49-F238E27FC236}">
                <a16:creationId xmlns:a16="http://schemas.microsoft.com/office/drawing/2014/main" id="{35FB84FF-8E5E-4861-B3BF-0F0192E59B4F}"/>
              </a:ext>
            </a:extLst>
          </p:cNvPr>
          <p:cNvSpPr/>
          <p:nvPr userDrawn="1"/>
        </p:nvSpPr>
        <p:spPr>
          <a:xfrm rot="1514662">
            <a:off x="2317266" y="5622803"/>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5E6E5DD7-751B-4BC5-B035-37ED6032D058}"/>
              </a:ext>
            </a:extLst>
          </p:cNvPr>
          <p:cNvSpPr/>
          <p:nvPr userDrawn="1"/>
        </p:nvSpPr>
        <p:spPr>
          <a:xfrm>
            <a:off x="647641" y="791905"/>
            <a:ext cx="4664641" cy="3927347"/>
          </a:xfrm>
          <a:prstGeom prst="rect">
            <a:avLst/>
          </a:prstGeom>
          <a:solidFill>
            <a:schemeClr val="bg1"/>
          </a:solidFill>
          <a:ln>
            <a:noFill/>
          </a:ln>
          <a:effectLst>
            <a:outerShdw blurRad="88900" dist="50800" dir="30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4058EA-A15F-40E4-A9F3-8EA250D7FBF3}"/>
              </a:ext>
            </a:extLst>
          </p:cNvPr>
          <p:cNvSpPr/>
          <p:nvPr userDrawn="1"/>
        </p:nvSpPr>
        <p:spPr>
          <a:xfrm>
            <a:off x="1898788" y="521602"/>
            <a:ext cx="2162346" cy="520835"/>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4">
            <a:extLst>
              <a:ext uri="{FF2B5EF4-FFF2-40B4-BE49-F238E27FC236}">
                <a16:creationId xmlns:a16="http://schemas.microsoft.com/office/drawing/2014/main" id="{72A691C7-3F2C-4DFD-B0FC-1A205B364192}"/>
              </a:ext>
            </a:extLst>
          </p:cNvPr>
          <p:cNvSpPr>
            <a:spLocks noGrp="1"/>
          </p:cNvSpPr>
          <p:nvPr>
            <p:ph type="pic" sz="quarter" idx="12" hasCustomPrompt="1"/>
          </p:nvPr>
        </p:nvSpPr>
        <p:spPr>
          <a:xfrm>
            <a:off x="984154" y="1120228"/>
            <a:ext cx="3992160" cy="2842172"/>
          </a:xfrm>
          <a:solidFill>
            <a:schemeClr val="accent5">
              <a:lumMod val="90000"/>
            </a:schemeClr>
          </a:solidFill>
        </p:spPr>
        <p:txBody>
          <a:bodyPr/>
          <a:lstStyle>
            <a:lvl1pPr algn="ctr">
              <a:buNone/>
              <a:defRPr>
                <a:solidFill>
                  <a:schemeClr val="accent5">
                    <a:lumMod val="90000"/>
                  </a:schemeClr>
                </a:solidFill>
                <a:latin typeface="+mn-lt"/>
              </a:defRPr>
            </a:lvl1pPr>
          </a:lstStyle>
          <a:p>
            <a:r>
              <a:rPr lang="en-US" dirty="0"/>
              <a:t>picture</a:t>
            </a:r>
          </a:p>
        </p:txBody>
      </p:sp>
      <p:sp>
        <p:nvSpPr>
          <p:cNvPr id="2" name="Title 1">
            <a:extLst>
              <a:ext uri="{FF2B5EF4-FFF2-40B4-BE49-F238E27FC236}">
                <a16:creationId xmlns:a16="http://schemas.microsoft.com/office/drawing/2014/main" id="{FEF44A2A-7969-48CC-B5CE-702F5C6376BF}"/>
              </a:ext>
            </a:extLst>
          </p:cNvPr>
          <p:cNvSpPr>
            <a:spLocks noGrp="1"/>
          </p:cNvSpPr>
          <p:nvPr>
            <p:ph type="title"/>
          </p:nvPr>
        </p:nvSpPr>
        <p:spPr>
          <a:xfrm>
            <a:off x="666113" y="5012463"/>
            <a:ext cx="4664641" cy="653277"/>
          </a:xfrm>
        </p:spPr>
        <p:txBody>
          <a:bodyPr vert="horz" lIns="0" tIns="0" rIns="0" bIns="0" rtlCol="0">
            <a:noAutofit/>
          </a:bodyPr>
          <a:lstStyle>
            <a:lvl1pPr algn="ctr">
              <a:defRPr lang="en-US" sz="1600">
                <a:solidFill>
                  <a:schemeClr val="accent3">
                    <a:lumMod val="20000"/>
                    <a:lumOff val="80000"/>
                  </a:schemeClr>
                </a:solidFill>
                <a:latin typeface="+mn-lt"/>
                <a:ea typeface="+mn-ea"/>
                <a:cs typeface="+mn-cs"/>
              </a:defRPr>
            </a:lvl1pPr>
          </a:lstStyle>
          <a:p>
            <a:pPr marL="228600" lvl="0" indent="-228600" algn="ctr">
              <a:lnSpc>
                <a:spcPct val="100000"/>
              </a:lnSpc>
              <a:spcBef>
                <a:spcPts val="1000"/>
              </a:spcBef>
              <a:buFontTx/>
            </a:pPr>
            <a:r>
              <a:rPr lang="en-US"/>
              <a:t>Click to edit Master title style</a:t>
            </a:r>
            <a:endParaRPr lang="en-US" dirty="0"/>
          </a:p>
        </p:txBody>
      </p:sp>
    </p:spTree>
    <p:extLst>
      <p:ext uri="{BB962C8B-B14F-4D97-AF65-F5344CB8AC3E}">
        <p14:creationId xmlns:p14="http://schemas.microsoft.com/office/powerpoint/2010/main" val="206333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Photo">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Placeholder 25" descr="A close up of a coral&#10;&#10;Description automatically generated">
            <a:extLst>
              <a:ext uri="{FF2B5EF4-FFF2-40B4-BE49-F238E27FC236}">
                <a16:creationId xmlns:a16="http://schemas.microsoft.com/office/drawing/2014/main" id="{494EA73B-5244-4C80-99EB-DDE5EDF9EDE5}"/>
              </a:ext>
            </a:extLst>
          </p:cNvPr>
          <p:cNvPicPr>
            <a:picLocks noChangeAspect="1"/>
          </p:cNvPicPr>
          <p:nvPr userDrawn="1"/>
        </p:nvPicPr>
        <p:blipFill rotWithShape="1">
          <a:blip r:embed="rId2">
            <a:duotone>
              <a:schemeClr val="accent1">
                <a:shade val="45000"/>
                <a:satMod val="135000"/>
              </a:schemeClr>
              <a:prstClr val="white"/>
            </a:duotone>
            <a:alphaModFix amt="8000"/>
          </a:blip>
          <a:srcRect t="42935" b="815"/>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AA9CE015-6EB3-4DD0-8826-DCA2711CBE4F}"/>
              </a:ext>
            </a:extLst>
          </p:cNvPr>
          <p:cNvSpPr/>
          <p:nvPr/>
        </p:nvSpPr>
        <p:spPr>
          <a:xfrm>
            <a:off x="848391" y="764153"/>
            <a:ext cx="4664641" cy="5590223"/>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82B1BBD-5D08-4833-9588-FBABF1274F43}"/>
              </a:ext>
            </a:extLst>
          </p:cNvPr>
          <p:cNvSpPr/>
          <p:nvPr userDrawn="1"/>
        </p:nvSpPr>
        <p:spPr>
          <a:xfrm>
            <a:off x="2099538" y="484640"/>
            <a:ext cx="2162346" cy="530045"/>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raphic 3">
            <a:extLst>
              <a:ext uri="{FF2B5EF4-FFF2-40B4-BE49-F238E27FC236}">
                <a16:creationId xmlns:a16="http://schemas.microsoft.com/office/drawing/2014/main" id="{8D4CA70A-5D6E-4779-8014-6C12C593AFCF}"/>
              </a:ext>
            </a:extLst>
          </p:cNvPr>
          <p:cNvSpPr/>
          <p:nvPr userDrawn="1"/>
        </p:nvSpPr>
        <p:spPr>
          <a:xfrm rot="1514662">
            <a:off x="8184917" y="3851221"/>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10" name="Picture Placeholder 4">
            <a:extLst>
              <a:ext uri="{FF2B5EF4-FFF2-40B4-BE49-F238E27FC236}">
                <a16:creationId xmlns:a16="http://schemas.microsoft.com/office/drawing/2014/main" id="{FFF16015-5381-40DF-BF92-F9C4CCB72D0F}"/>
              </a:ext>
            </a:extLst>
          </p:cNvPr>
          <p:cNvSpPr>
            <a:spLocks noGrp="1"/>
          </p:cNvSpPr>
          <p:nvPr>
            <p:ph type="pic" sz="quarter" idx="12" hasCustomPrompt="1"/>
          </p:nvPr>
        </p:nvSpPr>
        <p:spPr>
          <a:xfrm>
            <a:off x="1184904" y="1164507"/>
            <a:ext cx="3992160" cy="4284881"/>
          </a:xfrm>
          <a:solidFill>
            <a:schemeClr val="accent5">
              <a:lumMod val="75000"/>
            </a:schemeClr>
          </a:solidFill>
        </p:spPr>
        <p:txBody>
          <a:bodyPr/>
          <a:lstStyle>
            <a:lvl1pPr algn="ctr">
              <a:buNone/>
              <a:defRPr>
                <a:solidFill>
                  <a:schemeClr val="accent5">
                    <a:lumMod val="75000"/>
                  </a:schemeClr>
                </a:solidFill>
                <a:latin typeface="+mn-lt"/>
              </a:defRPr>
            </a:lvl1pPr>
          </a:lstStyle>
          <a:p>
            <a:r>
              <a:rPr lang="en-US" dirty="0"/>
              <a:t>picture</a:t>
            </a:r>
          </a:p>
        </p:txBody>
      </p:sp>
      <p:sp>
        <p:nvSpPr>
          <p:cNvPr id="3" name="Title 2">
            <a:extLst>
              <a:ext uri="{FF2B5EF4-FFF2-40B4-BE49-F238E27FC236}">
                <a16:creationId xmlns:a16="http://schemas.microsoft.com/office/drawing/2014/main" id="{F3C1C624-86ED-41D8-8323-124CEDD3BFD7}"/>
              </a:ext>
            </a:extLst>
          </p:cNvPr>
          <p:cNvSpPr>
            <a:spLocks noGrp="1"/>
          </p:cNvSpPr>
          <p:nvPr>
            <p:ph type="title"/>
          </p:nvPr>
        </p:nvSpPr>
        <p:spPr>
          <a:xfrm>
            <a:off x="6610937" y="3103417"/>
            <a:ext cx="4514147" cy="811119"/>
          </a:xfrm>
        </p:spPr>
        <p:txBody>
          <a:bodyPr vert="horz" lIns="0" tIns="0" rIns="0" bIns="0" rtlCol="0">
            <a:noAutofit/>
          </a:bodyPr>
          <a:lstStyle>
            <a:lvl1pPr algn="ctr">
              <a:buFont typeface="Arial" panose="020B0604020202020204" pitchFamily="34" charset="0"/>
              <a:buNone/>
              <a:defRPr lang="en-US" sz="1600">
                <a:solidFill>
                  <a:schemeClr val="accent3">
                    <a:lumMod val="20000"/>
                    <a:lumOff val="80000"/>
                  </a:schemeClr>
                </a:solidFill>
                <a:latin typeface="+mn-lt"/>
                <a:ea typeface="+mn-ea"/>
                <a:cs typeface="+mn-cs"/>
              </a:defRPr>
            </a:lvl1pPr>
          </a:lstStyle>
          <a:p>
            <a:pPr marL="228600" lvl="0" indent="-228600" algn="ctr">
              <a:lnSpc>
                <a:spcPct val="100000"/>
              </a:lnSpc>
              <a:spcBef>
                <a:spcPts val="1000"/>
              </a:spcBef>
              <a:buFontTx/>
            </a:pPr>
            <a:r>
              <a:rPr lang="en-US"/>
              <a:t>Click to edit Master title style</a:t>
            </a:r>
            <a:endParaRPr lang="en-US" dirty="0"/>
          </a:p>
        </p:txBody>
      </p:sp>
    </p:spTree>
    <p:extLst>
      <p:ext uri="{BB962C8B-B14F-4D97-AF65-F5344CB8AC3E}">
        <p14:creationId xmlns:p14="http://schemas.microsoft.com/office/powerpoint/2010/main" val="70150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hotos">
    <p:bg>
      <p:bgPr>
        <a:solidFill>
          <a:srgbClr val="37463B"/>
        </a:solidFill>
        <a:effectLst/>
      </p:bgPr>
    </p:bg>
    <p:spTree>
      <p:nvGrpSpPr>
        <p:cNvPr id="1" name=""/>
        <p:cNvGrpSpPr/>
        <p:nvPr/>
      </p:nvGrpSpPr>
      <p:grpSpPr>
        <a:xfrm>
          <a:off x="0" y="0"/>
          <a:ext cx="0" cy="0"/>
          <a:chOff x="0" y="0"/>
          <a:chExt cx="0" cy="0"/>
        </a:xfrm>
      </p:grpSpPr>
      <p:pic>
        <p:nvPicPr>
          <p:cNvPr id="4" name="Picture Placeholder 25" descr="A close up of a coral&#10;&#10;Description automatically generated">
            <a:extLst>
              <a:ext uri="{FF2B5EF4-FFF2-40B4-BE49-F238E27FC236}">
                <a16:creationId xmlns:a16="http://schemas.microsoft.com/office/drawing/2014/main" id="{4B0ACBD7-EFB6-4100-A022-0B9A0A88CBEA}"/>
              </a:ext>
            </a:extLst>
          </p:cNvPr>
          <p:cNvPicPr>
            <a:picLocks noChangeAspect="1"/>
          </p:cNvPicPr>
          <p:nvPr userDrawn="1"/>
        </p:nvPicPr>
        <p:blipFill rotWithShape="1">
          <a:blip r:embed="rId2">
            <a:duotone>
              <a:prstClr val="black"/>
              <a:schemeClr val="tx2">
                <a:tint val="45000"/>
                <a:satMod val="400000"/>
              </a:schemeClr>
            </a:duotone>
            <a:alphaModFix amt="5000"/>
          </a:blip>
          <a:srcRect t="30332" b="13926"/>
          <a:stretch/>
        </p:blipFill>
        <p:spPr>
          <a:xfrm>
            <a:off x="-151534" y="0"/>
            <a:ext cx="12302836" cy="6858000"/>
          </a:xfrm>
          <a:prstGeom prst="rect">
            <a:avLst/>
          </a:prstGeom>
        </p:spPr>
      </p:pic>
      <p:sp>
        <p:nvSpPr>
          <p:cNvPr id="2" name="Graphic 11">
            <a:extLst>
              <a:ext uri="{FF2B5EF4-FFF2-40B4-BE49-F238E27FC236}">
                <a16:creationId xmlns:a16="http://schemas.microsoft.com/office/drawing/2014/main" id="{25082345-B677-4FCD-8A8F-A78A42503CCC}"/>
              </a:ext>
            </a:extLst>
          </p:cNvPr>
          <p:cNvSpPr/>
          <p:nvPr/>
        </p:nvSpPr>
        <p:spPr>
          <a:xfrm rot="20388820" flipH="1">
            <a:off x="1491896" y="5646588"/>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3" name="Graphic 6">
            <a:extLst>
              <a:ext uri="{FF2B5EF4-FFF2-40B4-BE49-F238E27FC236}">
                <a16:creationId xmlns:a16="http://schemas.microsoft.com/office/drawing/2014/main" id="{3CB33A04-E7AD-4AC4-88B3-60ED7E9B9566}"/>
              </a:ext>
            </a:extLst>
          </p:cNvPr>
          <p:cNvSpPr/>
          <p:nvPr/>
        </p:nvSpPr>
        <p:spPr>
          <a:xfrm rot="1479909">
            <a:off x="9335388" y="5646587"/>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23" name="Rectangle 22">
            <a:extLst>
              <a:ext uri="{FF2B5EF4-FFF2-40B4-BE49-F238E27FC236}">
                <a16:creationId xmlns:a16="http://schemas.microsoft.com/office/drawing/2014/main" id="{E976E5A3-E720-491F-80B9-92B94D665167}"/>
              </a:ext>
            </a:extLst>
          </p:cNvPr>
          <p:cNvSpPr/>
          <p:nvPr userDrawn="1"/>
        </p:nvSpPr>
        <p:spPr>
          <a:xfrm>
            <a:off x="524899" y="681630"/>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70D647A-A7D0-4786-B3B1-01ECB0E5CEA2}"/>
              </a:ext>
            </a:extLst>
          </p:cNvPr>
          <p:cNvSpPr/>
          <p:nvPr userDrawn="1"/>
        </p:nvSpPr>
        <p:spPr>
          <a:xfrm>
            <a:off x="1413196" y="333929"/>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96FA808-97EC-4F02-8C56-FE1435B9771D}"/>
              </a:ext>
            </a:extLst>
          </p:cNvPr>
          <p:cNvSpPr/>
          <p:nvPr userDrawn="1"/>
        </p:nvSpPr>
        <p:spPr>
          <a:xfrm>
            <a:off x="4386204" y="681630"/>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E109696-1980-4D2D-B937-02F74014104E}"/>
              </a:ext>
            </a:extLst>
          </p:cNvPr>
          <p:cNvSpPr/>
          <p:nvPr userDrawn="1"/>
        </p:nvSpPr>
        <p:spPr>
          <a:xfrm>
            <a:off x="5274501" y="333929"/>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447A092-9105-4154-A058-8646A83D73E4}"/>
              </a:ext>
            </a:extLst>
          </p:cNvPr>
          <p:cNvSpPr/>
          <p:nvPr userDrawn="1"/>
        </p:nvSpPr>
        <p:spPr>
          <a:xfrm>
            <a:off x="8247514" y="677261"/>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5407C56-9ECE-4F96-9CC0-5AF4992CB676}"/>
              </a:ext>
            </a:extLst>
          </p:cNvPr>
          <p:cNvSpPr/>
          <p:nvPr userDrawn="1"/>
        </p:nvSpPr>
        <p:spPr>
          <a:xfrm>
            <a:off x="9135811" y="329560"/>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48F0D1A6-69DE-433E-821B-4FF1D0640D01}"/>
              </a:ext>
            </a:extLst>
          </p:cNvPr>
          <p:cNvSpPr>
            <a:spLocks noGrp="1"/>
          </p:cNvSpPr>
          <p:nvPr>
            <p:ph type="pic" sz="quarter" idx="10" hasCustomPrompt="1"/>
          </p:nvPr>
        </p:nvSpPr>
        <p:spPr>
          <a:xfrm>
            <a:off x="771015" y="947627"/>
            <a:ext cx="2927350" cy="3578033"/>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20" name="Picture Placeholder 18">
            <a:extLst>
              <a:ext uri="{FF2B5EF4-FFF2-40B4-BE49-F238E27FC236}">
                <a16:creationId xmlns:a16="http://schemas.microsoft.com/office/drawing/2014/main" id="{5433B204-C104-4815-BF09-872F084D86D9}"/>
              </a:ext>
            </a:extLst>
          </p:cNvPr>
          <p:cNvSpPr>
            <a:spLocks noGrp="1"/>
          </p:cNvSpPr>
          <p:nvPr>
            <p:ph type="pic" sz="quarter" idx="15" hasCustomPrompt="1"/>
          </p:nvPr>
        </p:nvSpPr>
        <p:spPr>
          <a:xfrm>
            <a:off x="4632320" y="947627"/>
            <a:ext cx="2927350" cy="3578033"/>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21" name="Picture Placeholder 18">
            <a:extLst>
              <a:ext uri="{FF2B5EF4-FFF2-40B4-BE49-F238E27FC236}">
                <a16:creationId xmlns:a16="http://schemas.microsoft.com/office/drawing/2014/main" id="{7E31EC5E-2551-4B7D-90D4-D3B557EA3E79}"/>
              </a:ext>
            </a:extLst>
          </p:cNvPr>
          <p:cNvSpPr>
            <a:spLocks noGrp="1"/>
          </p:cNvSpPr>
          <p:nvPr>
            <p:ph type="pic" sz="quarter" idx="16" hasCustomPrompt="1"/>
          </p:nvPr>
        </p:nvSpPr>
        <p:spPr>
          <a:xfrm>
            <a:off x="8493630" y="943258"/>
            <a:ext cx="2927350" cy="3578033"/>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5" name="Title 4">
            <a:extLst>
              <a:ext uri="{FF2B5EF4-FFF2-40B4-BE49-F238E27FC236}">
                <a16:creationId xmlns:a16="http://schemas.microsoft.com/office/drawing/2014/main" id="{A8BF323E-9C2D-48E5-BB6B-96419386C7A3}"/>
              </a:ext>
            </a:extLst>
          </p:cNvPr>
          <p:cNvSpPr>
            <a:spLocks noGrp="1"/>
          </p:cNvSpPr>
          <p:nvPr>
            <p:ph type="title"/>
          </p:nvPr>
        </p:nvSpPr>
        <p:spPr>
          <a:xfrm>
            <a:off x="3639067" y="5766800"/>
            <a:ext cx="4721634" cy="676186"/>
          </a:xfrm>
        </p:spPr>
        <p:txBody>
          <a:bodyPr vert="horz" lIns="0" tIns="0" rIns="0" bIns="0" rtlCol="0">
            <a:noAutofit/>
          </a:bodyPr>
          <a:lstStyle>
            <a:lvl1pPr algn="ctr">
              <a:buFont typeface="Arial" panose="020B0604020202020204" pitchFamily="34" charset="0"/>
              <a:buNone/>
              <a:defRPr lang="en-US" sz="1600">
                <a:solidFill>
                  <a:schemeClr val="accent3">
                    <a:lumMod val="20000"/>
                    <a:lumOff val="80000"/>
                  </a:schemeClr>
                </a:solidFill>
                <a:latin typeface="+mn-lt"/>
                <a:ea typeface="+mn-ea"/>
                <a:cs typeface="+mn-cs"/>
              </a:defRPr>
            </a:lvl1pPr>
          </a:lstStyle>
          <a:p>
            <a:pPr marL="228600" lvl="0" indent="-228600" algn="ctr">
              <a:lnSpc>
                <a:spcPct val="100000"/>
              </a:lnSpc>
              <a:spcBef>
                <a:spcPts val="1000"/>
              </a:spcBef>
              <a:buFontTx/>
            </a:pPr>
            <a:r>
              <a:rPr lang="en-US"/>
              <a:t>Click to edit Master title style</a:t>
            </a:r>
            <a:endParaRPr lang="en-US" dirty="0"/>
          </a:p>
        </p:txBody>
      </p:sp>
    </p:spTree>
    <p:extLst>
      <p:ext uri="{BB962C8B-B14F-4D97-AF65-F5344CB8AC3E}">
        <p14:creationId xmlns:p14="http://schemas.microsoft.com/office/powerpoint/2010/main" val="220581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hoto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25742E-0B47-444B-8B8B-BB03EAE7FC4B}"/>
              </a:ext>
            </a:extLst>
          </p:cNvPr>
          <p:cNvSpPr/>
          <p:nvPr userDrawn="1"/>
        </p:nvSpPr>
        <p:spPr>
          <a:xfrm>
            <a:off x="0" y="-7732"/>
            <a:ext cx="12191010" cy="68657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rug&#10;&#10;Description automatically generated">
            <a:extLst>
              <a:ext uri="{FF2B5EF4-FFF2-40B4-BE49-F238E27FC236}">
                <a16:creationId xmlns:a16="http://schemas.microsoft.com/office/drawing/2014/main" id="{E4D5090F-2595-49C8-8F31-FCFF302CB39B}"/>
              </a:ext>
            </a:extLst>
          </p:cNvPr>
          <p:cNvPicPr>
            <a:picLocks noChangeAspect="1"/>
          </p:cNvPicPr>
          <p:nvPr userDrawn="1"/>
        </p:nvPicPr>
        <p:blipFill rotWithShape="1">
          <a:blip r:embed="rId2">
            <a:duotone>
              <a:schemeClr val="accent6">
                <a:shade val="45000"/>
                <a:satMod val="135000"/>
              </a:schemeClr>
              <a:prstClr val="white"/>
            </a:duotone>
            <a:alphaModFix amt="5000"/>
          </a:blip>
          <a:srcRect l="3541" r="2143" b="34177"/>
          <a:stretch/>
        </p:blipFill>
        <p:spPr>
          <a:xfrm rot="10800000" flipV="1">
            <a:off x="-7" y="-7646"/>
            <a:ext cx="12191017" cy="5087646"/>
          </a:xfrm>
          <a:prstGeom prst="rect">
            <a:avLst/>
          </a:prstGeom>
        </p:spPr>
      </p:pic>
      <p:sp>
        <p:nvSpPr>
          <p:cNvPr id="40" name="Rectangle 39">
            <a:extLst>
              <a:ext uri="{FF2B5EF4-FFF2-40B4-BE49-F238E27FC236}">
                <a16:creationId xmlns:a16="http://schemas.microsoft.com/office/drawing/2014/main" id="{7A53ABB2-D679-4B08-8670-374EBC192A70}"/>
              </a:ext>
            </a:extLst>
          </p:cNvPr>
          <p:cNvSpPr/>
          <p:nvPr userDrawn="1"/>
        </p:nvSpPr>
        <p:spPr>
          <a:xfrm>
            <a:off x="539327" y="3406762"/>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B8FA6E14-528F-4D1D-8DED-CC55E7F4D15A}"/>
              </a:ext>
            </a:extLst>
          </p:cNvPr>
          <p:cNvSpPr/>
          <p:nvPr userDrawn="1"/>
        </p:nvSpPr>
        <p:spPr>
          <a:xfrm>
            <a:off x="1140392" y="3093039"/>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76D0D81-7898-4FD0-B5CB-91DC005C6CD8}"/>
              </a:ext>
            </a:extLst>
          </p:cNvPr>
          <p:cNvSpPr/>
          <p:nvPr/>
        </p:nvSpPr>
        <p:spPr>
          <a:xfrm>
            <a:off x="3336321" y="3406762"/>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97715DBE-F5C3-4046-BFEF-BC9F50A9DAE1}"/>
              </a:ext>
            </a:extLst>
          </p:cNvPr>
          <p:cNvSpPr/>
          <p:nvPr userDrawn="1"/>
        </p:nvSpPr>
        <p:spPr>
          <a:xfrm>
            <a:off x="3937386" y="3093039"/>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70D90CF-903F-438D-B2DC-69E7F8BE88A1}"/>
              </a:ext>
            </a:extLst>
          </p:cNvPr>
          <p:cNvSpPr/>
          <p:nvPr userDrawn="1"/>
        </p:nvSpPr>
        <p:spPr>
          <a:xfrm>
            <a:off x="6133415" y="3393059"/>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96F7532-1DBF-4548-BD12-CFF9D1595916}"/>
              </a:ext>
            </a:extLst>
          </p:cNvPr>
          <p:cNvSpPr/>
          <p:nvPr userDrawn="1"/>
        </p:nvSpPr>
        <p:spPr>
          <a:xfrm>
            <a:off x="6734480" y="3079336"/>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42E3DD0-50DC-45B6-8B27-EE9F633A9A80}"/>
              </a:ext>
            </a:extLst>
          </p:cNvPr>
          <p:cNvSpPr/>
          <p:nvPr/>
        </p:nvSpPr>
        <p:spPr>
          <a:xfrm>
            <a:off x="8928137" y="3393143"/>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49F0792B-F250-4A87-B672-10CD1FF7DB06}"/>
              </a:ext>
            </a:extLst>
          </p:cNvPr>
          <p:cNvSpPr/>
          <p:nvPr userDrawn="1"/>
        </p:nvSpPr>
        <p:spPr>
          <a:xfrm>
            <a:off x="9529202" y="3079420"/>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694DB7F-A747-40DE-96EF-1D82762E6F21}"/>
              </a:ext>
            </a:extLst>
          </p:cNvPr>
          <p:cNvSpPr/>
          <p:nvPr userDrawn="1"/>
        </p:nvSpPr>
        <p:spPr>
          <a:xfrm>
            <a:off x="285565" y="285566"/>
            <a:ext cx="11620870"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15">
            <a:extLst>
              <a:ext uri="{FF2B5EF4-FFF2-40B4-BE49-F238E27FC236}">
                <a16:creationId xmlns:a16="http://schemas.microsoft.com/office/drawing/2014/main" id="{A4F23455-1CA2-484A-A539-C13F39C102E4}"/>
              </a:ext>
            </a:extLst>
          </p:cNvPr>
          <p:cNvSpPr>
            <a:spLocks noGrp="1"/>
          </p:cNvSpPr>
          <p:nvPr>
            <p:ph type="body" sz="quarter" idx="15" hasCustomPrompt="1"/>
          </p:nvPr>
        </p:nvSpPr>
        <p:spPr>
          <a:xfrm>
            <a:off x="4785707" y="743985"/>
            <a:ext cx="1039006" cy="368878"/>
          </a:xfrm>
        </p:spPr>
        <p:txBody>
          <a:bodyPr/>
          <a:lstStyle>
            <a:lvl1pPr algn="r">
              <a:buFontTx/>
              <a:buNone/>
              <a:defRPr sz="2400" i="1">
                <a:solidFill>
                  <a:schemeClr val="accent3">
                    <a:lumMod val="20000"/>
                    <a:lumOff val="80000"/>
                  </a:schemeClr>
                </a:solidFill>
                <a:latin typeface="+mn-lt"/>
              </a:defRPr>
            </a:lvl1pPr>
          </a:lstStyle>
          <a:p>
            <a:pPr lvl="0"/>
            <a:r>
              <a:rPr lang="en-US" dirty="0"/>
              <a:t>subtitle</a:t>
            </a:r>
          </a:p>
        </p:txBody>
      </p:sp>
      <p:sp>
        <p:nvSpPr>
          <p:cNvPr id="4" name="Graphic 21">
            <a:extLst>
              <a:ext uri="{FF2B5EF4-FFF2-40B4-BE49-F238E27FC236}">
                <a16:creationId xmlns:a16="http://schemas.microsoft.com/office/drawing/2014/main" id="{02AF6E82-BA59-498B-9E11-F1E1BEA76522}"/>
              </a:ext>
            </a:extLst>
          </p:cNvPr>
          <p:cNvSpPr/>
          <p:nvPr/>
        </p:nvSpPr>
        <p:spPr>
          <a:xfrm rot="1600662">
            <a:off x="5546311" y="2233118"/>
            <a:ext cx="1100563" cy="563350"/>
          </a:xfrm>
          <a:custGeom>
            <a:avLst/>
            <a:gdLst>
              <a:gd name="connsiteX0" fmla="*/ 1100560 w 1100563"/>
              <a:gd name="connsiteY0" fmla="*/ 57532 h 563350"/>
              <a:gd name="connsiteX1" fmla="*/ 1083745 w 1100563"/>
              <a:gd name="connsiteY1" fmla="*/ 74346 h 563350"/>
              <a:gd name="connsiteX2" fmla="*/ 1087472 w 1100563"/>
              <a:gd name="connsiteY2" fmla="*/ 83617 h 563350"/>
              <a:gd name="connsiteX3" fmla="*/ 1085654 w 1100563"/>
              <a:gd name="connsiteY3" fmla="*/ 86707 h 563350"/>
              <a:gd name="connsiteX4" fmla="*/ 1005400 w 1100563"/>
              <a:gd name="connsiteY4" fmla="*/ 138695 h 563350"/>
              <a:gd name="connsiteX5" fmla="*/ 946686 w 1100563"/>
              <a:gd name="connsiteY5" fmla="*/ 164780 h 563350"/>
              <a:gd name="connsiteX6" fmla="*/ 879429 w 1100563"/>
              <a:gd name="connsiteY6" fmla="*/ 192955 h 563350"/>
              <a:gd name="connsiteX7" fmla="*/ 853163 w 1100563"/>
              <a:gd name="connsiteY7" fmla="*/ 203407 h 563350"/>
              <a:gd name="connsiteX8" fmla="*/ 902969 w 1100563"/>
              <a:gd name="connsiteY8" fmla="*/ 207588 h 563350"/>
              <a:gd name="connsiteX9" fmla="*/ 950776 w 1100563"/>
              <a:gd name="connsiteY9" fmla="*/ 198136 h 563350"/>
              <a:gd name="connsiteX10" fmla="*/ 952140 w 1100563"/>
              <a:gd name="connsiteY10" fmla="*/ 201862 h 563350"/>
              <a:gd name="connsiteX11" fmla="*/ 941688 w 1100563"/>
              <a:gd name="connsiteY11" fmla="*/ 212496 h 563350"/>
              <a:gd name="connsiteX12" fmla="*/ 984587 w 1100563"/>
              <a:gd name="connsiteY12" fmla="*/ 235763 h 563350"/>
              <a:gd name="connsiteX13" fmla="*/ 983587 w 1100563"/>
              <a:gd name="connsiteY13" fmla="*/ 239308 h 563350"/>
              <a:gd name="connsiteX14" fmla="*/ 973226 w 1100563"/>
              <a:gd name="connsiteY14" fmla="*/ 238490 h 563350"/>
              <a:gd name="connsiteX15" fmla="*/ 920602 w 1100563"/>
              <a:gd name="connsiteY15" fmla="*/ 227038 h 563350"/>
              <a:gd name="connsiteX16" fmla="*/ 840893 w 1100563"/>
              <a:gd name="connsiteY16" fmla="*/ 227038 h 563350"/>
              <a:gd name="connsiteX17" fmla="*/ 839166 w 1100563"/>
              <a:gd name="connsiteY17" fmla="*/ 227311 h 563350"/>
              <a:gd name="connsiteX18" fmla="*/ 733918 w 1100563"/>
              <a:gd name="connsiteY18" fmla="*/ 267665 h 563350"/>
              <a:gd name="connsiteX19" fmla="*/ 717649 w 1100563"/>
              <a:gd name="connsiteY19" fmla="*/ 285206 h 563350"/>
              <a:gd name="connsiteX20" fmla="*/ 699744 w 1100563"/>
              <a:gd name="connsiteY20" fmla="*/ 315108 h 563350"/>
              <a:gd name="connsiteX21" fmla="*/ 656936 w 1100563"/>
              <a:gd name="connsiteY21" fmla="*/ 351373 h 563350"/>
              <a:gd name="connsiteX22" fmla="*/ 580863 w 1100563"/>
              <a:gd name="connsiteY22" fmla="*/ 394726 h 563350"/>
              <a:gd name="connsiteX23" fmla="*/ 613855 w 1100563"/>
              <a:gd name="connsiteY23" fmla="*/ 397998 h 563350"/>
              <a:gd name="connsiteX24" fmla="*/ 707197 w 1100563"/>
              <a:gd name="connsiteY24" fmla="*/ 364279 h 563350"/>
              <a:gd name="connsiteX25" fmla="*/ 777362 w 1100563"/>
              <a:gd name="connsiteY25" fmla="*/ 359462 h 563350"/>
              <a:gd name="connsiteX26" fmla="*/ 786451 w 1100563"/>
              <a:gd name="connsiteY26" fmla="*/ 367369 h 563350"/>
              <a:gd name="connsiteX27" fmla="*/ 775544 w 1100563"/>
              <a:gd name="connsiteY27" fmla="*/ 369278 h 563350"/>
              <a:gd name="connsiteX28" fmla="*/ 730100 w 1100563"/>
              <a:gd name="connsiteY28" fmla="*/ 377639 h 563350"/>
              <a:gd name="connsiteX29" fmla="*/ 626943 w 1100563"/>
              <a:gd name="connsiteY29" fmla="*/ 419175 h 563350"/>
              <a:gd name="connsiteX30" fmla="*/ 603130 w 1100563"/>
              <a:gd name="connsiteY30" fmla="*/ 422356 h 563350"/>
              <a:gd name="connsiteX31" fmla="*/ 528238 w 1100563"/>
              <a:gd name="connsiteY31" fmla="*/ 440897 h 563350"/>
              <a:gd name="connsiteX32" fmla="*/ 457982 w 1100563"/>
              <a:gd name="connsiteY32" fmla="*/ 479434 h 563350"/>
              <a:gd name="connsiteX33" fmla="*/ 417537 w 1100563"/>
              <a:gd name="connsiteY33" fmla="*/ 483524 h 563350"/>
              <a:gd name="connsiteX34" fmla="*/ 376274 w 1100563"/>
              <a:gd name="connsiteY34" fmla="*/ 478070 h 563350"/>
              <a:gd name="connsiteX35" fmla="*/ 364549 w 1100563"/>
              <a:gd name="connsiteY35" fmla="*/ 476525 h 563350"/>
              <a:gd name="connsiteX36" fmla="*/ 328012 w 1100563"/>
              <a:gd name="connsiteY36" fmla="*/ 480524 h 563350"/>
              <a:gd name="connsiteX37" fmla="*/ 206859 w 1100563"/>
              <a:gd name="connsiteY37" fmla="*/ 545509 h 563350"/>
              <a:gd name="connsiteX38" fmla="*/ 165232 w 1100563"/>
              <a:gd name="connsiteY38" fmla="*/ 557052 h 563350"/>
              <a:gd name="connsiteX39" fmla="*/ 95612 w 1100563"/>
              <a:gd name="connsiteY39" fmla="*/ 560233 h 563350"/>
              <a:gd name="connsiteX40" fmla="*/ 68164 w 1100563"/>
              <a:gd name="connsiteY40" fmla="*/ 563051 h 563350"/>
              <a:gd name="connsiteX41" fmla="*/ 49713 w 1100563"/>
              <a:gd name="connsiteY41" fmla="*/ 561596 h 563350"/>
              <a:gd name="connsiteX42" fmla="*/ 19175 w 1100563"/>
              <a:gd name="connsiteY42" fmla="*/ 545146 h 563350"/>
              <a:gd name="connsiteX43" fmla="*/ 270 w 1100563"/>
              <a:gd name="connsiteY43" fmla="*/ 513153 h 563350"/>
              <a:gd name="connsiteX44" fmla="*/ 10813 w 1100563"/>
              <a:gd name="connsiteY44" fmla="*/ 499156 h 563350"/>
              <a:gd name="connsiteX45" fmla="*/ 125241 w 1100563"/>
              <a:gd name="connsiteY45" fmla="*/ 503428 h 563350"/>
              <a:gd name="connsiteX46" fmla="*/ 245395 w 1100563"/>
              <a:gd name="connsiteY46" fmla="*/ 476162 h 563350"/>
              <a:gd name="connsiteX47" fmla="*/ 309562 w 1100563"/>
              <a:gd name="connsiteY47" fmla="*/ 434081 h 563350"/>
              <a:gd name="connsiteX48" fmla="*/ 325649 w 1100563"/>
              <a:gd name="connsiteY48" fmla="*/ 416630 h 563350"/>
              <a:gd name="connsiteX49" fmla="*/ 339919 w 1100563"/>
              <a:gd name="connsiteY49" fmla="*/ 402452 h 563350"/>
              <a:gd name="connsiteX50" fmla="*/ 374820 w 1100563"/>
              <a:gd name="connsiteY50" fmla="*/ 386728 h 563350"/>
              <a:gd name="connsiteX51" fmla="*/ 389634 w 1100563"/>
              <a:gd name="connsiteY51" fmla="*/ 381911 h 563350"/>
              <a:gd name="connsiteX52" fmla="*/ 431988 w 1100563"/>
              <a:gd name="connsiteY52" fmla="*/ 341739 h 563350"/>
              <a:gd name="connsiteX53" fmla="*/ 445076 w 1100563"/>
              <a:gd name="connsiteY53" fmla="*/ 319562 h 563350"/>
              <a:gd name="connsiteX54" fmla="*/ 456164 w 1100563"/>
              <a:gd name="connsiteY54" fmla="*/ 302475 h 563350"/>
              <a:gd name="connsiteX55" fmla="*/ 462163 w 1100563"/>
              <a:gd name="connsiteY55" fmla="*/ 310110 h 563350"/>
              <a:gd name="connsiteX56" fmla="*/ 452347 w 1100563"/>
              <a:gd name="connsiteY56" fmla="*/ 324470 h 563350"/>
              <a:gd name="connsiteX57" fmla="*/ 451529 w 1100563"/>
              <a:gd name="connsiteY57" fmla="*/ 349828 h 563350"/>
              <a:gd name="connsiteX58" fmla="*/ 464799 w 1100563"/>
              <a:gd name="connsiteY58" fmla="*/ 339466 h 563350"/>
              <a:gd name="connsiteX59" fmla="*/ 479522 w 1100563"/>
              <a:gd name="connsiteY59" fmla="*/ 331559 h 563350"/>
              <a:gd name="connsiteX60" fmla="*/ 474251 w 1100563"/>
              <a:gd name="connsiteY60" fmla="*/ 345283 h 563350"/>
              <a:gd name="connsiteX61" fmla="*/ 386362 w 1100563"/>
              <a:gd name="connsiteY61" fmla="*/ 415994 h 563350"/>
              <a:gd name="connsiteX62" fmla="*/ 384363 w 1100563"/>
              <a:gd name="connsiteY62" fmla="*/ 420357 h 563350"/>
              <a:gd name="connsiteX63" fmla="*/ 511606 w 1100563"/>
              <a:gd name="connsiteY63" fmla="*/ 400089 h 563350"/>
              <a:gd name="connsiteX64" fmla="*/ 532965 w 1100563"/>
              <a:gd name="connsiteY64" fmla="*/ 377639 h 563350"/>
              <a:gd name="connsiteX65" fmla="*/ 540690 w 1100563"/>
              <a:gd name="connsiteY65" fmla="*/ 373731 h 563350"/>
              <a:gd name="connsiteX66" fmla="*/ 643848 w 1100563"/>
              <a:gd name="connsiteY66" fmla="*/ 319289 h 563350"/>
              <a:gd name="connsiteX67" fmla="*/ 682293 w 1100563"/>
              <a:gd name="connsiteY67" fmla="*/ 281116 h 563350"/>
              <a:gd name="connsiteX68" fmla="*/ 690382 w 1100563"/>
              <a:gd name="connsiteY68" fmla="*/ 267756 h 563350"/>
              <a:gd name="connsiteX69" fmla="*/ 767546 w 1100563"/>
              <a:gd name="connsiteY69" fmla="*/ 207497 h 563350"/>
              <a:gd name="connsiteX70" fmla="*/ 853435 w 1100563"/>
              <a:gd name="connsiteY70" fmla="*/ 180503 h 563350"/>
              <a:gd name="connsiteX71" fmla="*/ 897243 w 1100563"/>
              <a:gd name="connsiteY71" fmla="*/ 156691 h 563350"/>
              <a:gd name="connsiteX72" fmla="*/ 953685 w 1100563"/>
              <a:gd name="connsiteY72" fmla="*/ 99795 h 563350"/>
              <a:gd name="connsiteX73" fmla="*/ 963137 w 1100563"/>
              <a:gd name="connsiteY73" fmla="*/ 87434 h 563350"/>
              <a:gd name="connsiteX74" fmla="*/ 984678 w 1100563"/>
              <a:gd name="connsiteY74" fmla="*/ 26903 h 563350"/>
              <a:gd name="connsiteX75" fmla="*/ 983223 w 1100563"/>
              <a:gd name="connsiteY75" fmla="*/ 13633 h 563350"/>
              <a:gd name="connsiteX76" fmla="*/ 984132 w 1100563"/>
              <a:gd name="connsiteY76" fmla="*/ 0 h 563350"/>
              <a:gd name="connsiteX77" fmla="*/ 997856 w 1100563"/>
              <a:gd name="connsiteY77" fmla="*/ 21268 h 563350"/>
              <a:gd name="connsiteX78" fmla="*/ 1029758 w 1100563"/>
              <a:gd name="connsiteY78" fmla="*/ 6817 h 563350"/>
              <a:gd name="connsiteX79" fmla="*/ 1026759 w 1100563"/>
              <a:gd name="connsiteY79" fmla="*/ 11088 h 563350"/>
              <a:gd name="connsiteX80" fmla="*/ 986314 w 1100563"/>
              <a:gd name="connsiteY80" fmla="*/ 69984 h 563350"/>
              <a:gd name="connsiteX81" fmla="*/ 978134 w 1100563"/>
              <a:gd name="connsiteY81" fmla="*/ 87162 h 563350"/>
              <a:gd name="connsiteX82" fmla="*/ 947504 w 1100563"/>
              <a:gd name="connsiteY82" fmla="*/ 135968 h 563350"/>
              <a:gd name="connsiteX83" fmla="*/ 967772 w 1100563"/>
              <a:gd name="connsiteY83" fmla="*/ 137059 h 563350"/>
              <a:gd name="connsiteX84" fmla="*/ 1024396 w 1100563"/>
              <a:gd name="connsiteY84" fmla="*/ 114610 h 563350"/>
              <a:gd name="connsiteX85" fmla="*/ 1038483 w 1100563"/>
              <a:gd name="connsiteY85" fmla="*/ 102249 h 563350"/>
              <a:gd name="connsiteX86" fmla="*/ 1072839 w 1100563"/>
              <a:gd name="connsiteY86" fmla="*/ 67711 h 563350"/>
              <a:gd name="connsiteX87" fmla="*/ 1100560 w 1100563"/>
              <a:gd name="connsiteY87" fmla="*/ 57532 h 56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00563" h="563350">
                <a:moveTo>
                  <a:pt x="1100560" y="57532"/>
                </a:moveTo>
                <a:cubicBezTo>
                  <a:pt x="1100832" y="68802"/>
                  <a:pt x="1087199" y="65258"/>
                  <a:pt x="1083745" y="74346"/>
                </a:cubicBezTo>
                <a:cubicBezTo>
                  <a:pt x="1084654" y="76709"/>
                  <a:pt x="1086109" y="80254"/>
                  <a:pt x="1087472" y="83617"/>
                </a:cubicBezTo>
                <a:cubicBezTo>
                  <a:pt x="1086745" y="84889"/>
                  <a:pt x="1086472" y="86162"/>
                  <a:pt x="1085654" y="86707"/>
                </a:cubicBezTo>
                <a:cubicBezTo>
                  <a:pt x="1059024" y="104248"/>
                  <a:pt x="1032939" y="122790"/>
                  <a:pt x="1005400" y="138695"/>
                </a:cubicBezTo>
                <a:cubicBezTo>
                  <a:pt x="986950" y="149329"/>
                  <a:pt x="966409" y="156418"/>
                  <a:pt x="946686" y="164780"/>
                </a:cubicBezTo>
                <a:cubicBezTo>
                  <a:pt x="924328" y="174323"/>
                  <a:pt x="901879" y="183594"/>
                  <a:pt x="879429" y="192955"/>
                </a:cubicBezTo>
                <a:cubicBezTo>
                  <a:pt x="870977" y="196500"/>
                  <a:pt x="862433" y="199681"/>
                  <a:pt x="853163" y="203407"/>
                </a:cubicBezTo>
                <a:cubicBezTo>
                  <a:pt x="870431" y="204680"/>
                  <a:pt x="887064" y="204134"/>
                  <a:pt x="902969" y="207588"/>
                </a:cubicBezTo>
                <a:cubicBezTo>
                  <a:pt x="920511" y="211405"/>
                  <a:pt x="934417" y="197954"/>
                  <a:pt x="950776" y="198136"/>
                </a:cubicBezTo>
                <a:cubicBezTo>
                  <a:pt x="951231" y="199408"/>
                  <a:pt x="951685" y="200590"/>
                  <a:pt x="952140" y="201862"/>
                </a:cubicBezTo>
                <a:cubicBezTo>
                  <a:pt x="948868" y="205225"/>
                  <a:pt x="945596" y="208497"/>
                  <a:pt x="941688" y="212496"/>
                </a:cubicBezTo>
                <a:cubicBezTo>
                  <a:pt x="956139" y="220403"/>
                  <a:pt x="970317" y="228038"/>
                  <a:pt x="984587" y="235763"/>
                </a:cubicBezTo>
                <a:cubicBezTo>
                  <a:pt x="984223" y="236945"/>
                  <a:pt x="983950" y="238126"/>
                  <a:pt x="983587" y="239308"/>
                </a:cubicBezTo>
                <a:cubicBezTo>
                  <a:pt x="980133" y="239035"/>
                  <a:pt x="976589" y="239217"/>
                  <a:pt x="973226" y="238490"/>
                </a:cubicBezTo>
                <a:cubicBezTo>
                  <a:pt x="955684" y="234673"/>
                  <a:pt x="938325" y="228310"/>
                  <a:pt x="920602" y="227038"/>
                </a:cubicBezTo>
                <a:cubicBezTo>
                  <a:pt x="894153" y="225220"/>
                  <a:pt x="867523" y="226856"/>
                  <a:pt x="840893" y="227038"/>
                </a:cubicBezTo>
                <a:cubicBezTo>
                  <a:pt x="840348" y="227038"/>
                  <a:pt x="839711" y="227311"/>
                  <a:pt x="839166" y="227311"/>
                </a:cubicBezTo>
                <a:cubicBezTo>
                  <a:pt x="797539" y="223493"/>
                  <a:pt x="767001" y="249396"/>
                  <a:pt x="733918" y="267665"/>
                </a:cubicBezTo>
                <a:cubicBezTo>
                  <a:pt x="727283" y="271300"/>
                  <a:pt x="722193" y="278662"/>
                  <a:pt x="717649" y="285206"/>
                </a:cubicBezTo>
                <a:cubicBezTo>
                  <a:pt x="711105" y="294749"/>
                  <a:pt x="705743" y="305111"/>
                  <a:pt x="699744" y="315108"/>
                </a:cubicBezTo>
                <a:cubicBezTo>
                  <a:pt x="689474" y="331923"/>
                  <a:pt x="675568" y="343011"/>
                  <a:pt x="656936" y="351373"/>
                </a:cubicBezTo>
                <a:cubicBezTo>
                  <a:pt x="631396" y="362734"/>
                  <a:pt x="608038" y="378912"/>
                  <a:pt x="580863" y="394726"/>
                </a:cubicBezTo>
                <a:cubicBezTo>
                  <a:pt x="594041" y="400270"/>
                  <a:pt x="604130" y="401452"/>
                  <a:pt x="613855" y="397998"/>
                </a:cubicBezTo>
                <a:cubicBezTo>
                  <a:pt x="645120" y="387092"/>
                  <a:pt x="676113" y="375640"/>
                  <a:pt x="707197" y="364279"/>
                </a:cubicBezTo>
                <a:cubicBezTo>
                  <a:pt x="730191" y="355826"/>
                  <a:pt x="753550" y="353281"/>
                  <a:pt x="777362" y="359462"/>
                </a:cubicBezTo>
                <a:cubicBezTo>
                  <a:pt x="780725" y="360371"/>
                  <a:pt x="783724" y="362643"/>
                  <a:pt x="786451" y="367369"/>
                </a:cubicBezTo>
                <a:cubicBezTo>
                  <a:pt x="782816" y="368096"/>
                  <a:pt x="778907" y="370005"/>
                  <a:pt x="775544" y="369278"/>
                </a:cubicBezTo>
                <a:cubicBezTo>
                  <a:pt x="759094" y="365733"/>
                  <a:pt x="744643" y="371822"/>
                  <a:pt x="730100" y="377639"/>
                </a:cubicBezTo>
                <a:cubicBezTo>
                  <a:pt x="695654" y="391454"/>
                  <a:pt x="661480" y="405815"/>
                  <a:pt x="626943" y="419175"/>
                </a:cubicBezTo>
                <a:cubicBezTo>
                  <a:pt x="619672" y="421993"/>
                  <a:pt x="611037" y="422992"/>
                  <a:pt x="603130" y="422356"/>
                </a:cubicBezTo>
                <a:cubicBezTo>
                  <a:pt x="575955" y="420357"/>
                  <a:pt x="551597" y="428173"/>
                  <a:pt x="528238" y="440897"/>
                </a:cubicBezTo>
                <a:cubicBezTo>
                  <a:pt x="504789" y="453712"/>
                  <a:pt x="481158" y="466164"/>
                  <a:pt x="457982" y="479434"/>
                </a:cubicBezTo>
                <a:cubicBezTo>
                  <a:pt x="444803" y="487068"/>
                  <a:pt x="431624" y="486159"/>
                  <a:pt x="417537" y="483524"/>
                </a:cubicBezTo>
                <a:cubicBezTo>
                  <a:pt x="403904" y="480979"/>
                  <a:pt x="390089" y="479797"/>
                  <a:pt x="376274" y="478070"/>
                </a:cubicBezTo>
                <a:cubicBezTo>
                  <a:pt x="372366" y="477616"/>
                  <a:pt x="367912" y="478161"/>
                  <a:pt x="364549" y="476525"/>
                </a:cubicBezTo>
                <a:cubicBezTo>
                  <a:pt x="351370" y="470436"/>
                  <a:pt x="339646" y="474253"/>
                  <a:pt x="328012" y="480524"/>
                </a:cubicBezTo>
                <a:cubicBezTo>
                  <a:pt x="287658" y="502247"/>
                  <a:pt x="247667" y="524787"/>
                  <a:pt x="206859" y="545509"/>
                </a:cubicBezTo>
                <a:cubicBezTo>
                  <a:pt x="194225" y="551871"/>
                  <a:pt x="179410" y="555507"/>
                  <a:pt x="165232" y="557052"/>
                </a:cubicBezTo>
                <a:cubicBezTo>
                  <a:pt x="142146" y="559506"/>
                  <a:pt x="118788" y="559052"/>
                  <a:pt x="95612" y="560233"/>
                </a:cubicBezTo>
                <a:cubicBezTo>
                  <a:pt x="86432" y="560688"/>
                  <a:pt x="77343" y="562596"/>
                  <a:pt x="68164" y="563051"/>
                </a:cubicBezTo>
                <a:cubicBezTo>
                  <a:pt x="61983" y="563414"/>
                  <a:pt x="55167" y="563869"/>
                  <a:pt x="49713" y="561596"/>
                </a:cubicBezTo>
                <a:cubicBezTo>
                  <a:pt x="39079" y="557143"/>
                  <a:pt x="28809" y="551417"/>
                  <a:pt x="19175" y="545146"/>
                </a:cubicBezTo>
                <a:cubicBezTo>
                  <a:pt x="7814" y="537784"/>
                  <a:pt x="1906" y="526514"/>
                  <a:pt x="270" y="513153"/>
                </a:cubicBezTo>
                <a:cubicBezTo>
                  <a:pt x="-911" y="503519"/>
                  <a:pt x="1634" y="500429"/>
                  <a:pt x="10813" y="499156"/>
                </a:cubicBezTo>
                <a:cubicBezTo>
                  <a:pt x="49168" y="493612"/>
                  <a:pt x="87886" y="495521"/>
                  <a:pt x="125241" y="503428"/>
                </a:cubicBezTo>
                <a:cubicBezTo>
                  <a:pt x="170685" y="513062"/>
                  <a:pt x="208767" y="500156"/>
                  <a:pt x="245395" y="476162"/>
                </a:cubicBezTo>
                <a:cubicBezTo>
                  <a:pt x="266754" y="462165"/>
                  <a:pt x="287840" y="447532"/>
                  <a:pt x="309562" y="434081"/>
                </a:cubicBezTo>
                <a:cubicBezTo>
                  <a:pt x="316924" y="429536"/>
                  <a:pt x="322741" y="424356"/>
                  <a:pt x="325649" y="416630"/>
                </a:cubicBezTo>
                <a:cubicBezTo>
                  <a:pt x="328376" y="409359"/>
                  <a:pt x="333102" y="405360"/>
                  <a:pt x="339919" y="402452"/>
                </a:cubicBezTo>
                <a:cubicBezTo>
                  <a:pt x="351643" y="397362"/>
                  <a:pt x="363095" y="391818"/>
                  <a:pt x="374820" y="386728"/>
                </a:cubicBezTo>
                <a:cubicBezTo>
                  <a:pt x="379546" y="384638"/>
                  <a:pt x="384545" y="382820"/>
                  <a:pt x="389634" y="381911"/>
                </a:cubicBezTo>
                <a:cubicBezTo>
                  <a:pt x="409630" y="378185"/>
                  <a:pt x="425808" y="362007"/>
                  <a:pt x="431988" y="341739"/>
                </a:cubicBezTo>
                <a:cubicBezTo>
                  <a:pt x="434442" y="333740"/>
                  <a:pt x="440532" y="326833"/>
                  <a:pt x="445076" y="319562"/>
                </a:cubicBezTo>
                <a:cubicBezTo>
                  <a:pt x="448711" y="313654"/>
                  <a:pt x="452620" y="307928"/>
                  <a:pt x="456164" y="302475"/>
                </a:cubicBezTo>
                <a:cubicBezTo>
                  <a:pt x="462345" y="302566"/>
                  <a:pt x="464799" y="305111"/>
                  <a:pt x="462163" y="310110"/>
                </a:cubicBezTo>
                <a:cubicBezTo>
                  <a:pt x="459436" y="315199"/>
                  <a:pt x="455528" y="319653"/>
                  <a:pt x="452347" y="324470"/>
                </a:cubicBezTo>
                <a:cubicBezTo>
                  <a:pt x="447166" y="332286"/>
                  <a:pt x="445530" y="340375"/>
                  <a:pt x="451529" y="349828"/>
                </a:cubicBezTo>
                <a:cubicBezTo>
                  <a:pt x="455982" y="346283"/>
                  <a:pt x="460163" y="342466"/>
                  <a:pt x="464799" y="339466"/>
                </a:cubicBezTo>
                <a:cubicBezTo>
                  <a:pt x="469343" y="336467"/>
                  <a:pt x="474433" y="334286"/>
                  <a:pt x="479522" y="331559"/>
                </a:cubicBezTo>
                <a:cubicBezTo>
                  <a:pt x="483976" y="340284"/>
                  <a:pt x="478159" y="342102"/>
                  <a:pt x="474251" y="345283"/>
                </a:cubicBezTo>
                <a:cubicBezTo>
                  <a:pt x="445258" y="369278"/>
                  <a:pt x="412538" y="388637"/>
                  <a:pt x="386362" y="415994"/>
                </a:cubicBezTo>
                <a:cubicBezTo>
                  <a:pt x="385272" y="417085"/>
                  <a:pt x="384999" y="418993"/>
                  <a:pt x="384363" y="420357"/>
                </a:cubicBezTo>
                <a:cubicBezTo>
                  <a:pt x="430988" y="443987"/>
                  <a:pt x="471979" y="430718"/>
                  <a:pt x="511606" y="400089"/>
                </a:cubicBezTo>
                <a:cubicBezTo>
                  <a:pt x="511061" y="387728"/>
                  <a:pt x="519331" y="380457"/>
                  <a:pt x="532965" y="377639"/>
                </a:cubicBezTo>
                <a:cubicBezTo>
                  <a:pt x="535691" y="377094"/>
                  <a:pt x="538418" y="375458"/>
                  <a:pt x="540690" y="373731"/>
                </a:cubicBezTo>
                <a:cubicBezTo>
                  <a:pt x="572592" y="350827"/>
                  <a:pt x="609038" y="336649"/>
                  <a:pt x="643848" y="319289"/>
                </a:cubicBezTo>
                <a:cubicBezTo>
                  <a:pt x="660571" y="310928"/>
                  <a:pt x="676113" y="300748"/>
                  <a:pt x="682293" y="281116"/>
                </a:cubicBezTo>
                <a:cubicBezTo>
                  <a:pt x="683839" y="276299"/>
                  <a:pt x="687020" y="271755"/>
                  <a:pt x="690382" y="267756"/>
                </a:cubicBezTo>
                <a:cubicBezTo>
                  <a:pt x="711923" y="242398"/>
                  <a:pt x="736372" y="221766"/>
                  <a:pt x="767546" y="207497"/>
                </a:cubicBezTo>
                <a:cubicBezTo>
                  <a:pt x="795449" y="194773"/>
                  <a:pt x="824260" y="187684"/>
                  <a:pt x="853435" y="180503"/>
                </a:cubicBezTo>
                <a:cubicBezTo>
                  <a:pt x="869977" y="176504"/>
                  <a:pt x="884974" y="169415"/>
                  <a:pt x="897243" y="156691"/>
                </a:cubicBezTo>
                <a:cubicBezTo>
                  <a:pt x="915785" y="137423"/>
                  <a:pt x="934962" y="118881"/>
                  <a:pt x="953685" y="99795"/>
                </a:cubicBezTo>
                <a:cubicBezTo>
                  <a:pt x="957320" y="96069"/>
                  <a:pt x="961319" y="92069"/>
                  <a:pt x="963137" y="87434"/>
                </a:cubicBezTo>
                <a:cubicBezTo>
                  <a:pt x="970772" y="67439"/>
                  <a:pt x="978043" y="47262"/>
                  <a:pt x="984678" y="26903"/>
                </a:cubicBezTo>
                <a:cubicBezTo>
                  <a:pt x="985950" y="23086"/>
                  <a:pt x="983496" y="18087"/>
                  <a:pt x="983223" y="13633"/>
                </a:cubicBezTo>
                <a:cubicBezTo>
                  <a:pt x="983042" y="10634"/>
                  <a:pt x="983587" y="7544"/>
                  <a:pt x="984132" y="0"/>
                </a:cubicBezTo>
                <a:cubicBezTo>
                  <a:pt x="989949" y="8907"/>
                  <a:pt x="993403" y="14360"/>
                  <a:pt x="997856" y="21268"/>
                </a:cubicBezTo>
                <a:cubicBezTo>
                  <a:pt x="1005582" y="10543"/>
                  <a:pt x="1014398" y="2454"/>
                  <a:pt x="1029758" y="6817"/>
                </a:cubicBezTo>
                <a:cubicBezTo>
                  <a:pt x="1028849" y="8180"/>
                  <a:pt x="1028213" y="10270"/>
                  <a:pt x="1026759" y="11088"/>
                </a:cubicBezTo>
                <a:cubicBezTo>
                  <a:pt x="1004946" y="24994"/>
                  <a:pt x="993948" y="46262"/>
                  <a:pt x="986314" y="69984"/>
                </a:cubicBezTo>
                <a:cubicBezTo>
                  <a:pt x="984405" y="75982"/>
                  <a:pt x="981406" y="81799"/>
                  <a:pt x="978134" y="87162"/>
                </a:cubicBezTo>
                <a:cubicBezTo>
                  <a:pt x="968318" y="103340"/>
                  <a:pt x="958047" y="119245"/>
                  <a:pt x="947504" y="135968"/>
                </a:cubicBezTo>
                <a:cubicBezTo>
                  <a:pt x="954685" y="141512"/>
                  <a:pt x="961683" y="139331"/>
                  <a:pt x="967772" y="137059"/>
                </a:cubicBezTo>
                <a:cubicBezTo>
                  <a:pt x="986859" y="130061"/>
                  <a:pt x="1005855" y="122790"/>
                  <a:pt x="1024396" y="114610"/>
                </a:cubicBezTo>
                <a:cubicBezTo>
                  <a:pt x="1029849" y="112247"/>
                  <a:pt x="1034030" y="106702"/>
                  <a:pt x="1038483" y="102249"/>
                </a:cubicBezTo>
                <a:cubicBezTo>
                  <a:pt x="1049935" y="90797"/>
                  <a:pt x="1060842" y="78618"/>
                  <a:pt x="1072839" y="67711"/>
                </a:cubicBezTo>
                <a:cubicBezTo>
                  <a:pt x="1082655" y="58714"/>
                  <a:pt x="1090289" y="56623"/>
                  <a:pt x="1100560" y="57532"/>
                </a:cubicBezTo>
                <a:close/>
              </a:path>
            </a:pathLst>
          </a:custGeom>
          <a:solidFill>
            <a:srgbClr val="F8EAD4"/>
          </a:solidFill>
          <a:ln w="9053" cap="flat">
            <a:noFill/>
            <a:prstDash val="solid"/>
            <a:miter/>
          </a:ln>
        </p:spPr>
        <p:txBody>
          <a:bodyPr rtlCol="0" anchor="ctr"/>
          <a:lstStyle/>
          <a:p>
            <a:endParaRPr lang="en-US" dirty="0"/>
          </a:p>
        </p:txBody>
      </p:sp>
      <p:sp>
        <p:nvSpPr>
          <p:cNvPr id="25" name="Picture Placeholder 34">
            <a:extLst>
              <a:ext uri="{FF2B5EF4-FFF2-40B4-BE49-F238E27FC236}">
                <a16:creationId xmlns:a16="http://schemas.microsoft.com/office/drawing/2014/main" id="{771DFCF5-94C5-4563-8423-D05A462D8DA0}"/>
              </a:ext>
            </a:extLst>
          </p:cNvPr>
          <p:cNvSpPr>
            <a:spLocks noGrp="1"/>
          </p:cNvSpPr>
          <p:nvPr>
            <p:ph type="pic" sz="quarter" idx="10" hasCustomPrompt="1"/>
          </p:nvPr>
        </p:nvSpPr>
        <p:spPr>
          <a:xfrm>
            <a:off x="840659" y="3699572"/>
            <a:ext cx="2120872" cy="2120963"/>
          </a:xfrm>
          <a:solidFill>
            <a:schemeClr val="tx2">
              <a:lumMod val="50000"/>
            </a:schemeClr>
          </a:solidFill>
        </p:spPr>
        <p:txBody>
          <a:bodyPr/>
          <a:lstStyle>
            <a:lvl1pPr algn="ctr">
              <a:buNone/>
              <a:defRPr sz="1600">
                <a:solidFill>
                  <a:schemeClr val="tx2">
                    <a:lumMod val="50000"/>
                  </a:schemeClr>
                </a:solidFill>
                <a:latin typeface="+mn-lt"/>
              </a:defRPr>
            </a:lvl1pPr>
          </a:lstStyle>
          <a:p>
            <a:r>
              <a:rPr lang="en-US" dirty="0"/>
              <a:t>picture</a:t>
            </a:r>
          </a:p>
        </p:txBody>
      </p:sp>
      <p:sp>
        <p:nvSpPr>
          <p:cNvPr id="27" name="Picture Placeholder 34">
            <a:extLst>
              <a:ext uri="{FF2B5EF4-FFF2-40B4-BE49-F238E27FC236}">
                <a16:creationId xmlns:a16="http://schemas.microsoft.com/office/drawing/2014/main" id="{EFB6A770-C929-4EDF-85EB-4A8B19E96898}"/>
              </a:ext>
            </a:extLst>
          </p:cNvPr>
          <p:cNvSpPr>
            <a:spLocks noGrp="1"/>
          </p:cNvSpPr>
          <p:nvPr>
            <p:ph type="pic" sz="quarter" idx="11" hasCustomPrompt="1"/>
          </p:nvPr>
        </p:nvSpPr>
        <p:spPr>
          <a:xfrm>
            <a:off x="3637653" y="3713275"/>
            <a:ext cx="2120872" cy="2107260"/>
          </a:xfrm>
          <a:solidFill>
            <a:schemeClr val="tx2">
              <a:lumMod val="40000"/>
              <a:lumOff val="60000"/>
            </a:schemeClr>
          </a:solidFill>
        </p:spPr>
        <p:txBody>
          <a:bodyPr/>
          <a:lstStyle>
            <a:lvl1pPr algn="ctr">
              <a:buNone/>
              <a:defRPr sz="1600">
                <a:solidFill>
                  <a:schemeClr val="tx2">
                    <a:lumMod val="40000"/>
                    <a:lumOff val="60000"/>
                  </a:schemeClr>
                </a:solidFill>
                <a:latin typeface="+mn-lt"/>
              </a:defRPr>
            </a:lvl1pPr>
          </a:lstStyle>
          <a:p>
            <a:r>
              <a:rPr lang="en-US" dirty="0"/>
              <a:t>picture</a:t>
            </a:r>
          </a:p>
        </p:txBody>
      </p:sp>
      <p:sp>
        <p:nvSpPr>
          <p:cNvPr id="30" name="Picture Placeholder 34">
            <a:extLst>
              <a:ext uri="{FF2B5EF4-FFF2-40B4-BE49-F238E27FC236}">
                <a16:creationId xmlns:a16="http://schemas.microsoft.com/office/drawing/2014/main" id="{E59E95AF-7585-4115-8054-B085E0FF9EB9}"/>
              </a:ext>
            </a:extLst>
          </p:cNvPr>
          <p:cNvSpPr>
            <a:spLocks noGrp="1"/>
          </p:cNvSpPr>
          <p:nvPr>
            <p:ph type="pic" sz="quarter" idx="12" hasCustomPrompt="1"/>
          </p:nvPr>
        </p:nvSpPr>
        <p:spPr>
          <a:xfrm>
            <a:off x="6434747" y="3699572"/>
            <a:ext cx="2120872" cy="2120963"/>
          </a:xfrm>
          <a:solidFill>
            <a:schemeClr val="tx2">
              <a:lumMod val="50000"/>
            </a:schemeClr>
          </a:solidFill>
        </p:spPr>
        <p:txBody>
          <a:bodyPr/>
          <a:lstStyle>
            <a:lvl1pPr algn="ctr">
              <a:buNone/>
              <a:defRPr sz="1600">
                <a:solidFill>
                  <a:schemeClr val="tx2">
                    <a:lumMod val="50000"/>
                  </a:schemeClr>
                </a:solidFill>
                <a:latin typeface="+mn-lt"/>
              </a:defRPr>
            </a:lvl1pPr>
          </a:lstStyle>
          <a:p>
            <a:r>
              <a:rPr lang="en-US" dirty="0"/>
              <a:t>picture</a:t>
            </a:r>
          </a:p>
        </p:txBody>
      </p:sp>
      <p:sp>
        <p:nvSpPr>
          <p:cNvPr id="31" name="Picture Placeholder 34">
            <a:extLst>
              <a:ext uri="{FF2B5EF4-FFF2-40B4-BE49-F238E27FC236}">
                <a16:creationId xmlns:a16="http://schemas.microsoft.com/office/drawing/2014/main" id="{8CF32787-1C54-4041-B325-864EB07CA58D}"/>
              </a:ext>
            </a:extLst>
          </p:cNvPr>
          <p:cNvSpPr>
            <a:spLocks noGrp="1"/>
          </p:cNvSpPr>
          <p:nvPr>
            <p:ph type="pic" sz="quarter" idx="13" hasCustomPrompt="1"/>
          </p:nvPr>
        </p:nvSpPr>
        <p:spPr>
          <a:xfrm>
            <a:off x="9229469" y="3699573"/>
            <a:ext cx="2120872" cy="2120962"/>
          </a:xfrm>
          <a:solidFill>
            <a:schemeClr val="tx2">
              <a:lumMod val="40000"/>
              <a:lumOff val="60000"/>
            </a:schemeClr>
          </a:solidFill>
        </p:spPr>
        <p:txBody>
          <a:bodyPr/>
          <a:lstStyle>
            <a:lvl1pPr algn="ctr">
              <a:buNone/>
              <a:defRPr sz="1600">
                <a:solidFill>
                  <a:schemeClr val="tx2">
                    <a:lumMod val="40000"/>
                    <a:lumOff val="60000"/>
                  </a:schemeClr>
                </a:solidFill>
                <a:latin typeface="+mn-lt"/>
              </a:defRPr>
            </a:lvl1pPr>
          </a:lstStyle>
          <a:p>
            <a:r>
              <a:rPr lang="en-US" dirty="0"/>
              <a:t>picture</a:t>
            </a:r>
          </a:p>
        </p:txBody>
      </p:sp>
      <p:sp>
        <p:nvSpPr>
          <p:cNvPr id="33" name="Text Placeholder 7">
            <a:extLst>
              <a:ext uri="{FF2B5EF4-FFF2-40B4-BE49-F238E27FC236}">
                <a16:creationId xmlns:a16="http://schemas.microsoft.com/office/drawing/2014/main" id="{B28F84D8-2288-4728-AC4E-041A09E005D1}"/>
              </a:ext>
            </a:extLst>
          </p:cNvPr>
          <p:cNvSpPr>
            <a:spLocks noGrp="1"/>
          </p:cNvSpPr>
          <p:nvPr>
            <p:ph type="body" sz="quarter" idx="18" hasCustomPrompt="1"/>
          </p:nvPr>
        </p:nvSpPr>
        <p:spPr>
          <a:xfrm>
            <a:off x="3804562" y="1524693"/>
            <a:ext cx="4581878" cy="676186"/>
          </a:xfrm>
        </p:spPr>
        <p:txBody>
          <a:bodyPr/>
          <a:lstStyle>
            <a:lvl1pPr algn="ctr">
              <a:lnSpc>
                <a:spcPct val="100000"/>
              </a:lnSpc>
              <a:buFontTx/>
              <a:buNone/>
              <a:defRPr sz="1600">
                <a:solidFill>
                  <a:schemeClr val="accent3">
                    <a:lumMod val="20000"/>
                    <a:lumOff val="80000"/>
                  </a:schemeClr>
                </a:solidFill>
                <a:latin typeface="+mn-lt"/>
              </a:defRPr>
            </a:lvl1pPr>
          </a:lstStyle>
          <a:p>
            <a:pPr lvl="0"/>
            <a:r>
              <a:rPr lang="en-US" dirty="0"/>
              <a:t>Add text here</a:t>
            </a:r>
          </a:p>
        </p:txBody>
      </p:sp>
      <p:sp>
        <p:nvSpPr>
          <p:cNvPr id="5" name="Title 4">
            <a:extLst>
              <a:ext uri="{FF2B5EF4-FFF2-40B4-BE49-F238E27FC236}">
                <a16:creationId xmlns:a16="http://schemas.microsoft.com/office/drawing/2014/main" id="{D7076F62-F4E0-4C5E-B1BD-73BA1C63BF73}"/>
              </a:ext>
            </a:extLst>
          </p:cNvPr>
          <p:cNvSpPr>
            <a:spLocks noGrp="1"/>
          </p:cNvSpPr>
          <p:nvPr>
            <p:ph type="title" hasCustomPrompt="1"/>
          </p:nvPr>
        </p:nvSpPr>
        <p:spPr>
          <a:xfrm>
            <a:off x="5967497" y="646236"/>
            <a:ext cx="1755342" cy="592890"/>
          </a:xfrm>
        </p:spPr>
        <p:txBody>
          <a:bodyPr vert="horz" lIns="0" tIns="0" rIns="0" bIns="0" rtlCol="0">
            <a:noAutofit/>
          </a:bodyPr>
          <a:lstStyle>
            <a:lvl1pPr>
              <a:defRPr lang="en-US" sz="4000" cap="all" baseline="0">
                <a:solidFill>
                  <a:schemeClr val="accent3">
                    <a:lumMod val="20000"/>
                    <a:lumOff val="80000"/>
                  </a:schemeClr>
                </a:solidFill>
                <a:latin typeface="+mj-lt"/>
                <a:ea typeface="+mn-ea"/>
                <a:cs typeface="+mn-cs"/>
              </a:defRPr>
            </a:lvl1pPr>
          </a:lstStyle>
          <a:p>
            <a:pPr marL="228600" lvl="0" indent="-228600">
              <a:spcBef>
                <a:spcPts val="1000"/>
              </a:spcBef>
              <a:buFontTx/>
            </a:pPr>
            <a:r>
              <a:rPr lang="en-US" dirty="0"/>
              <a:t>title</a:t>
            </a:r>
          </a:p>
        </p:txBody>
      </p:sp>
    </p:spTree>
    <p:extLst>
      <p:ext uri="{BB962C8B-B14F-4D97-AF65-F5344CB8AC3E}">
        <p14:creationId xmlns:p14="http://schemas.microsoft.com/office/powerpoint/2010/main" val="7609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Photo Collag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6453-F65D-4E9B-9827-962EA7B43B3C}"/>
              </a:ext>
            </a:extLst>
          </p:cNvPr>
          <p:cNvSpPr>
            <a:spLocks noGrp="1"/>
          </p:cNvSpPr>
          <p:nvPr>
            <p:ph type="title"/>
          </p:nvPr>
        </p:nvSpPr>
        <p:spPr>
          <a:xfrm>
            <a:off x="0" y="0"/>
            <a:ext cx="11339241" cy="407035"/>
          </a:xfrm>
        </p:spPr>
        <p:txBody>
          <a:bodyPr/>
          <a:lstStyle>
            <a:lvl1pPr>
              <a:defRPr sz="900">
                <a:solidFill>
                  <a:schemeClr val="accent3">
                    <a:lumMod val="40000"/>
                    <a:lumOff val="60000"/>
                  </a:schemeClr>
                </a:solidFill>
              </a:defRPr>
            </a:lvl1pPr>
          </a:lstStyle>
          <a:p>
            <a:r>
              <a:rPr lang="en-US"/>
              <a:t>Click to edit Master title style</a:t>
            </a:r>
          </a:p>
        </p:txBody>
      </p:sp>
      <p:sp>
        <p:nvSpPr>
          <p:cNvPr id="5" name="Rectangle 4">
            <a:extLst>
              <a:ext uri="{FF2B5EF4-FFF2-40B4-BE49-F238E27FC236}">
                <a16:creationId xmlns:a16="http://schemas.microsoft.com/office/drawing/2014/main" id="{D61CD3A7-191A-485E-B049-D37C740CB310}"/>
              </a:ext>
            </a:extLst>
          </p:cNvPr>
          <p:cNvSpPr/>
          <p:nvPr/>
        </p:nvSpPr>
        <p:spPr>
          <a:xfrm>
            <a:off x="106303" y="122372"/>
            <a:ext cx="3419583" cy="35178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9B6B0CD-4535-4563-A88C-7CDF7196B85B}"/>
              </a:ext>
            </a:extLst>
          </p:cNvPr>
          <p:cNvSpPr/>
          <p:nvPr/>
        </p:nvSpPr>
        <p:spPr>
          <a:xfrm>
            <a:off x="106303" y="3741802"/>
            <a:ext cx="3419583" cy="2981853"/>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6616B6-846C-4079-9DD9-63233DAD3ACB}"/>
              </a:ext>
            </a:extLst>
          </p:cNvPr>
          <p:cNvSpPr/>
          <p:nvPr/>
        </p:nvSpPr>
        <p:spPr>
          <a:xfrm>
            <a:off x="3642691" y="122372"/>
            <a:ext cx="2956440" cy="296762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979808-C3C3-4F87-A5AE-006E7FF4D946}"/>
              </a:ext>
            </a:extLst>
          </p:cNvPr>
          <p:cNvSpPr/>
          <p:nvPr/>
        </p:nvSpPr>
        <p:spPr>
          <a:xfrm>
            <a:off x="6708952" y="122372"/>
            <a:ext cx="2673402" cy="41396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6C382A8-4A78-49CE-B22C-0941D49A83FD}"/>
              </a:ext>
            </a:extLst>
          </p:cNvPr>
          <p:cNvSpPr/>
          <p:nvPr/>
        </p:nvSpPr>
        <p:spPr>
          <a:xfrm>
            <a:off x="3642690" y="3205824"/>
            <a:ext cx="2956440" cy="35178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DCA776-FCFC-4F63-8D71-9078106C9472}"/>
              </a:ext>
            </a:extLst>
          </p:cNvPr>
          <p:cNvSpPr/>
          <p:nvPr/>
        </p:nvSpPr>
        <p:spPr>
          <a:xfrm>
            <a:off x="9492176" y="122372"/>
            <a:ext cx="2568606" cy="2860006"/>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59447AF-2555-49E0-918A-7A5A3E4DE479}"/>
              </a:ext>
            </a:extLst>
          </p:cNvPr>
          <p:cNvSpPr/>
          <p:nvPr/>
        </p:nvSpPr>
        <p:spPr>
          <a:xfrm>
            <a:off x="6708953" y="4372996"/>
            <a:ext cx="2673402" cy="235065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451BDE1-FF97-41BB-B1FE-039ECB3FAA48}"/>
              </a:ext>
            </a:extLst>
          </p:cNvPr>
          <p:cNvSpPr/>
          <p:nvPr/>
        </p:nvSpPr>
        <p:spPr>
          <a:xfrm>
            <a:off x="9492174" y="3090002"/>
            <a:ext cx="2568608" cy="3633654"/>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12">
            <a:extLst>
              <a:ext uri="{FF2B5EF4-FFF2-40B4-BE49-F238E27FC236}">
                <a16:creationId xmlns:a16="http://schemas.microsoft.com/office/drawing/2014/main" id="{67AD5A73-8716-4463-A72A-D6F3CA1C957B}"/>
              </a:ext>
            </a:extLst>
          </p:cNvPr>
          <p:cNvSpPr>
            <a:spLocks noGrp="1"/>
          </p:cNvSpPr>
          <p:nvPr>
            <p:ph type="pic" sz="quarter" idx="10" hasCustomPrompt="1"/>
          </p:nvPr>
        </p:nvSpPr>
        <p:spPr>
          <a:xfrm>
            <a:off x="349279" y="374309"/>
            <a:ext cx="2926597" cy="2524311"/>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29" name="Picture Placeholder 18">
            <a:extLst>
              <a:ext uri="{FF2B5EF4-FFF2-40B4-BE49-F238E27FC236}">
                <a16:creationId xmlns:a16="http://schemas.microsoft.com/office/drawing/2014/main" id="{306E7670-75FA-47A8-81A4-05FD7DE0AF1D}"/>
              </a:ext>
            </a:extLst>
          </p:cNvPr>
          <p:cNvSpPr>
            <a:spLocks noGrp="1"/>
          </p:cNvSpPr>
          <p:nvPr>
            <p:ph type="pic" sz="quarter" idx="11" hasCustomPrompt="1"/>
          </p:nvPr>
        </p:nvSpPr>
        <p:spPr>
          <a:xfrm>
            <a:off x="349189" y="3994520"/>
            <a:ext cx="2930525" cy="1987550"/>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0" name="Picture Placeholder 18">
            <a:extLst>
              <a:ext uri="{FF2B5EF4-FFF2-40B4-BE49-F238E27FC236}">
                <a16:creationId xmlns:a16="http://schemas.microsoft.com/office/drawing/2014/main" id="{D93EF954-7570-4C45-A73E-24302285496B}"/>
              </a:ext>
            </a:extLst>
          </p:cNvPr>
          <p:cNvSpPr>
            <a:spLocks noGrp="1"/>
          </p:cNvSpPr>
          <p:nvPr>
            <p:ph type="pic" sz="quarter" idx="12" hasCustomPrompt="1"/>
          </p:nvPr>
        </p:nvSpPr>
        <p:spPr>
          <a:xfrm>
            <a:off x="9737360" y="374308"/>
            <a:ext cx="2078236" cy="1866486"/>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1" name="Picture Placeholder 18">
            <a:extLst>
              <a:ext uri="{FF2B5EF4-FFF2-40B4-BE49-F238E27FC236}">
                <a16:creationId xmlns:a16="http://schemas.microsoft.com/office/drawing/2014/main" id="{37E62A63-6ADB-4815-870C-7DE18C0E2A4C}"/>
              </a:ext>
            </a:extLst>
          </p:cNvPr>
          <p:cNvSpPr>
            <a:spLocks noGrp="1"/>
          </p:cNvSpPr>
          <p:nvPr>
            <p:ph type="pic" sz="quarter" idx="13" hasCustomPrompt="1"/>
          </p:nvPr>
        </p:nvSpPr>
        <p:spPr>
          <a:xfrm>
            <a:off x="3887874" y="374309"/>
            <a:ext cx="2460900" cy="1974108"/>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2" name="Picture Placeholder 18">
            <a:extLst>
              <a:ext uri="{FF2B5EF4-FFF2-40B4-BE49-F238E27FC236}">
                <a16:creationId xmlns:a16="http://schemas.microsoft.com/office/drawing/2014/main" id="{5E88C04C-B228-4B61-AE61-D503F82ACA8A}"/>
              </a:ext>
            </a:extLst>
          </p:cNvPr>
          <p:cNvSpPr>
            <a:spLocks noGrp="1"/>
          </p:cNvSpPr>
          <p:nvPr>
            <p:ph type="pic" sz="quarter" idx="14" hasCustomPrompt="1"/>
          </p:nvPr>
        </p:nvSpPr>
        <p:spPr>
          <a:xfrm>
            <a:off x="6953053" y="4624367"/>
            <a:ext cx="2173480" cy="1357703"/>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3" name="Picture Placeholder 12">
            <a:extLst>
              <a:ext uri="{FF2B5EF4-FFF2-40B4-BE49-F238E27FC236}">
                <a16:creationId xmlns:a16="http://schemas.microsoft.com/office/drawing/2014/main" id="{C88BEAB2-2E36-458C-A884-338D4D0E6599}"/>
              </a:ext>
            </a:extLst>
          </p:cNvPr>
          <p:cNvSpPr>
            <a:spLocks noGrp="1"/>
          </p:cNvSpPr>
          <p:nvPr>
            <p:ph type="pic" sz="quarter" idx="15" hasCustomPrompt="1"/>
          </p:nvPr>
        </p:nvSpPr>
        <p:spPr>
          <a:xfrm>
            <a:off x="3886791" y="3458132"/>
            <a:ext cx="2460899" cy="2523939"/>
          </a:xfrm>
          <a:solidFill>
            <a:srgbClr val="ADC5D0"/>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34" name="Picture Placeholder 12">
            <a:extLst>
              <a:ext uri="{FF2B5EF4-FFF2-40B4-BE49-F238E27FC236}">
                <a16:creationId xmlns:a16="http://schemas.microsoft.com/office/drawing/2014/main" id="{F83EDCAF-9FBF-42BB-9012-9D6E7AE4AAE2}"/>
              </a:ext>
            </a:extLst>
          </p:cNvPr>
          <p:cNvSpPr>
            <a:spLocks noGrp="1"/>
          </p:cNvSpPr>
          <p:nvPr>
            <p:ph type="pic" sz="quarter" idx="16" hasCustomPrompt="1"/>
          </p:nvPr>
        </p:nvSpPr>
        <p:spPr>
          <a:xfrm>
            <a:off x="6953051" y="374309"/>
            <a:ext cx="2173481" cy="3131604"/>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35" name="Picture Placeholder 12">
            <a:extLst>
              <a:ext uri="{FF2B5EF4-FFF2-40B4-BE49-F238E27FC236}">
                <a16:creationId xmlns:a16="http://schemas.microsoft.com/office/drawing/2014/main" id="{EBC88136-E5C2-44CD-88E4-25103D1B33C0}"/>
              </a:ext>
            </a:extLst>
          </p:cNvPr>
          <p:cNvSpPr>
            <a:spLocks noGrp="1"/>
          </p:cNvSpPr>
          <p:nvPr>
            <p:ph type="pic" sz="quarter" idx="17" hasCustomPrompt="1"/>
          </p:nvPr>
        </p:nvSpPr>
        <p:spPr>
          <a:xfrm>
            <a:off x="9737360" y="3342229"/>
            <a:ext cx="2078236" cy="2639842"/>
          </a:xfrm>
          <a:solidFill>
            <a:srgbClr val="ADC5D0"/>
          </a:solidFill>
        </p:spPr>
        <p:txBody>
          <a:bodyPr/>
          <a:lstStyle>
            <a:lvl1pPr algn="ctr">
              <a:buNone/>
              <a:defRPr>
                <a:solidFill>
                  <a:schemeClr val="tx2">
                    <a:lumMod val="40000"/>
                    <a:lumOff val="60000"/>
                  </a:schemeClr>
                </a:solidFill>
                <a:latin typeface="+mn-lt"/>
              </a:defRPr>
            </a:lvl1pPr>
          </a:lstStyle>
          <a:p>
            <a:r>
              <a:rPr lang="en-US" dirty="0"/>
              <a:t>picture</a:t>
            </a:r>
          </a:p>
        </p:txBody>
      </p:sp>
    </p:spTree>
    <p:extLst>
      <p:ext uri="{BB962C8B-B14F-4D97-AF65-F5344CB8AC3E}">
        <p14:creationId xmlns:p14="http://schemas.microsoft.com/office/powerpoint/2010/main" val="85945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chemeClr val="bg1"/>
        </a:solidFill>
        <a:effectLst/>
      </p:bgPr>
    </p:bg>
    <p:spTree>
      <p:nvGrpSpPr>
        <p:cNvPr id="1" name=""/>
        <p:cNvGrpSpPr/>
        <p:nvPr/>
      </p:nvGrpSpPr>
      <p:grpSpPr>
        <a:xfrm>
          <a:off x="0" y="0"/>
          <a:ext cx="0" cy="0"/>
          <a:chOff x="0" y="0"/>
          <a:chExt cx="0" cy="0"/>
        </a:xfrm>
      </p:grpSpPr>
      <p:pic>
        <p:nvPicPr>
          <p:cNvPr id="4" name="Picture Placeholder 25" descr="A close up of a coral&#10;&#10;Description automatically generated">
            <a:extLst>
              <a:ext uri="{FF2B5EF4-FFF2-40B4-BE49-F238E27FC236}">
                <a16:creationId xmlns:a16="http://schemas.microsoft.com/office/drawing/2014/main" id="{1E127685-9474-47AE-BB6F-86969AAB7448}"/>
              </a:ext>
            </a:extLst>
          </p:cNvPr>
          <p:cNvPicPr>
            <a:picLocks noChangeAspect="1"/>
          </p:cNvPicPr>
          <p:nvPr userDrawn="1"/>
        </p:nvPicPr>
        <p:blipFill rotWithShape="1">
          <a:blip r:embed="rId2">
            <a:duotone>
              <a:schemeClr val="accent1">
                <a:shade val="45000"/>
                <a:satMod val="135000"/>
              </a:schemeClr>
              <a:prstClr val="white"/>
            </a:duotone>
            <a:alphaModFix amt="30000"/>
          </a:blip>
          <a:srcRect t="42935" b="81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8C633AD-DA0D-4222-BB4C-CEE9D3EFC731}"/>
              </a:ext>
            </a:extLst>
          </p:cNvPr>
          <p:cNvSpPr/>
          <p:nvPr userDrawn="1"/>
        </p:nvSpPr>
        <p:spPr>
          <a:xfrm>
            <a:off x="285565" y="285566"/>
            <a:ext cx="11620870" cy="628686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5">
            <a:extLst>
              <a:ext uri="{FF2B5EF4-FFF2-40B4-BE49-F238E27FC236}">
                <a16:creationId xmlns:a16="http://schemas.microsoft.com/office/drawing/2014/main" id="{64FFD8EC-D8C2-4E71-8D7E-9FFE38487582}"/>
              </a:ext>
            </a:extLst>
          </p:cNvPr>
          <p:cNvSpPr>
            <a:spLocks noGrp="1"/>
          </p:cNvSpPr>
          <p:nvPr>
            <p:ph type="body" sz="quarter" idx="11" hasCustomPrompt="1"/>
          </p:nvPr>
        </p:nvSpPr>
        <p:spPr>
          <a:xfrm>
            <a:off x="4487949" y="3077822"/>
            <a:ext cx="1039006" cy="368878"/>
          </a:xfrm>
        </p:spPr>
        <p:txBody>
          <a:bodyPr/>
          <a:lstStyle>
            <a:lvl1pPr algn="r">
              <a:buFontTx/>
              <a:buNone/>
              <a:defRPr sz="2400" i="1">
                <a:solidFill>
                  <a:srgbClr val="446777"/>
                </a:solidFill>
                <a:latin typeface="+mn-lt"/>
              </a:defRPr>
            </a:lvl1pPr>
          </a:lstStyle>
          <a:p>
            <a:pPr lvl="0"/>
            <a:r>
              <a:rPr lang="en-US" dirty="0"/>
              <a:t>subtitle</a:t>
            </a:r>
          </a:p>
        </p:txBody>
      </p:sp>
      <p:sp>
        <p:nvSpPr>
          <p:cNvPr id="2" name="Graphic 9">
            <a:extLst>
              <a:ext uri="{FF2B5EF4-FFF2-40B4-BE49-F238E27FC236}">
                <a16:creationId xmlns:a16="http://schemas.microsoft.com/office/drawing/2014/main" id="{52C2E414-18BC-4204-A2E8-DAAD333C3B60}"/>
              </a:ext>
            </a:extLst>
          </p:cNvPr>
          <p:cNvSpPr/>
          <p:nvPr/>
        </p:nvSpPr>
        <p:spPr>
          <a:xfrm rot="1563853">
            <a:off x="5413643" y="3506849"/>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tx2"/>
          </a:solidFill>
          <a:ln w="11257" cap="flat">
            <a:noFill/>
            <a:prstDash val="solid"/>
            <a:miter/>
          </a:ln>
        </p:spPr>
        <p:txBody>
          <a:bodyPr rtlCol="0" anchor="ctr"/>
          <a:lstStyle/>
          <a:p>
            <a:endParaRPr lang="en-US" dirty="0"/>
          </a:p>
        </p:txBody>
      </p:sp>
      <p:sp>
        <p:nvSpPr>
          <p:cNvPr id="3" name="Title 2">
            <a:extLst>
              <a:ext uri="{FF2B5EF4-FFF2-40B4-BE49-F238E27FC236}">
                <a16:creationId xmlns:a16="http://schemas.microsoft.com/office/drawing/2014/main" id="{CA5687A6-EA6B-4C7B-A341-693882F29DE7}"/>
              </a:ext>
            </a:extLst>
          </p:cNvPr>
          <p:cNvSpPr>
            <a:spLocks noGrp="1"/>
          </p:cNvSpPr>
          <p:nvPr>
            <p:ph type="title" hasCustomPrompt="1"/>
          </p:nvPr>
        </p:nvSpPr>
        <p:spPr>
          <a:xfrm>
            <a:off x="5669737" y="2956704"/>
            <a:ext cx="2448103" cy="601121"/>
          </a:xfrm>
        </p:spPr>
        <p:txBody>
          <a:bodyPr vert="horz" lIns="0" tIns="0" rIns="0" bIns="0" rtlCol="0">
            <a:noAutofit/>
          </a:bodyPr>
          <a:lstStyle>
            <a:lvl1pPr>
              <a:defRPr lang="en-US" sz="4000" cap="all" baseline="0">
                <a:solidFill>
                  <a:srgbClr val="446777"/>
                </a:solidFill>
                <a:latin typeface="+mj-lt"/>
                <a:ea typeface="+mn-ea"/>
                <a:cs typeface="+mn-cs"/>
              </a:defRPr>
            </a:lvl1pPr>
          </a:lstStyle>
          <a:p>
            <a:pPr marL="228600" lvl="0" indent="-228600">
              <a:spcBef>
                <a:spcPts val="1000"/>
              </a:spcBef>
              <a:buFontTx/>
            </a:pPr>
            <a:r>
              <a:rPr lang="en-US" dirty="0"/>
              <a:t>title</a:t>
            </a:r>
          </a:p>
        </p:txBody>
      </p:sp>
    </p:spTree>
    <p:extLst>
      <p:ext uri="{BB962C8B-B14F-4D97-AF65-F5344CB8AC3E}">
        <p14:creationId xmlns:p14="http://schemas.microsoft.com/office/powerpoint/2010/main" val="332555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BF394-563D-4E0A-AB30-6CD7630DCEA4}"/>
              </a:ext>
            </a:extLst>
          </p:cNvPr>
          <p:cNvSpPr>
            <a:spLocks noGrp="1"/>
          </p:cNvSpPr>
          <p:nvPr>
            <p:ph type="title"/>
          </p:nvPr>
        </p:nvSpPr>
        <p:spPr>
          <a:xfrm>
            <a:off x="426378" y="365125"/>
            <a:ext cx="11339241" cy="930275"/>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97B8D9-80F7-4DBD-AB9A-1284E26FE403}"/>
              </a:ext>
            </a:extLst>
          </p:cNvPr>
          <p:cNvSpPr>
            <a:spLocks noGrp="1"/>
          </p:cNvSpPr>
          <p:nvPr>
            <p:ph type="body" idx="1"/>
          </p:nvPr>
        </p:nvSpPr>
        <p:spPr>
          <a:xfrm>
            <a:off x="426379" y="1485900"/>
            <a:ext cx="11339242" cy="46910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0CEB74C-6B39-4345-A9ED-69A1B52D6F87}"/>
              </a:ext>
            </a:extLst>
          </p:cNvPr>
          <p:cNvSpPr>
            <a:spLocks noGrp="1"/>
          </p:cNvSpPr>
          <p:nvPr>
            <p:ph type="sldNum" sz="quarter" idx="4"/>
          </p:nvPr>
        </p:nvSpPr>
        <p:spPr>
          <a:xfrm>
            <a:off x="9300713" y="6356350"/>
            <a:ext cx="2743200" cy="365125"/>
          </a:xfrm>
          <a:prstGeom prst="rect">
            <a:avLst/>
          </a:prstGeom>
        </p:spPr>
        <p:txBody>
          <a:bodyPr vert="horz" lIns="91440" tIns="45720" rIns="91440" bIns="45720" rtlCol="0" anchor="ctr"/>
          <a:lstStyle>
            <a:lvl1pPr algn="r">
              <a:defRPr sz="1200" b="0" i="1">
                <a:solidFill>
                  <a:schemeClr val="tx1">
                    <a:tint val="75000"/>
                  </a:schemeClr>
                </a:solidFill>
                <a:latin typeface="+mj-lt"/>
              </a:defRPr>
            </a:lvl1p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4284272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8" r:id="rId3"/>
    <p:sldLayoutId id="2147483667" r:id="rId4"/>
    <p:sldLayoutId id="2147483664" r:id="rId5"/>
    <p:sldLayoutId id="2147483665" r:id="rId6"/>
    <p:sldLayoutId id="2147483666" r:id="rId7"/>
    <p:sldLayoutId id="2147483649" r:id="rId8"/>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Microsoft_Word_97_-_2003_Document.doc"/><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he open road with farmland and mountains alone the side&#10;">
            <a:extLst>
              <a:ext uri="{FF2B5EF4-FFF2-40B4-BE49-F238E27FC236}">
                <a16:creationId xmlns:a16="http://schemas.microsoft.com/office/drawing/2014/main" id="{55778022-079A-4FF4-8735-D3C9A67F1191}"/>
              </a:ext>
            </a:extLst>
          </p:cNvPr>
          <p:cNvPicPr>
            <a:picLocks noGrp="1" noChangeAspect="1"/>
          </p:cNvPicPr>
          <p:nvPr>
            <p:ph type="pic" sz="quarter" idx="12"/>
          </p:nvPr>
        </p:nvPicPr>
        <p:blipFill rotWithShape="1">
          <a:blip r:embed="rId2"/>
          <a:srcRect t="7813" b="7813"/>
          <a:stretch/>
        </p:blipFill>
        <p:spPr>
          <a:xfrm>
            <a:off x="0" y="0"/>
            <a:ext cx="12192000" cy="6858000"/>
          </a:xfrm>
        </p:spPr>
      </p:pic>
      <p:pic>
        <p:nvPicPr>
          <p:cNvPr id="8" name="Picture 7" descr="badge shape with mountains and trees">
            <a:extLst>
              <a:ext uri="{FF2B5EF4-FFF2-40B4-BE49-F238E27FC236}">
                <a16:creationId xmlns:a16="http://schemas.microsoft.com/office/drawing/2014/main" id="{426C65A7-A996-4C0A-B747-BA22BED03A5A}"/>
              </a:ext>
            </a:extLst>
          </p:cNvPr>
          <p:cNvPicPr>
            <a:picLocks noChangeAspect="1"/>
          </p:cNvPicPr>
          <p:nvPr/>
        </p:nvPicPr>
        <p:blipFill>
          <a:blip r:embed="rId3"/>
          <a:stretch>
            <a:fillRect/>
          </a:stretch>
        </p:blipFill>
        <p:spPr>
          <a:xfrm>
            <a:off x="906113" y="119239"/>
            <a:ext cx="10379774" cy="2462667"/>
          </a:xfrm>
          <a:prstGeom prst="rect">
            <a:avLst/>
          </a:prstGeom>
          <a:effectLst>
            <a:glow>
              <a:schemeClr val="bg1">
                <a:alpha val="40000"/>
              </a:schemeClr>
            </a:glow>
            <a:outerShdw blurRad="673100" dist="50800" dir="5400000" algn="ctr" rotWithShape="0">
              <a:srgbClr val="000000">
                <a:alpha val="43137"/>
              </a:srgbClr>
            </a:outerShdw>
          </a:effectLst>
        </p:spPr>
      </p:pic>
      <p:sp>
        <p:nvSpPr>
          <p:cNvPr id="11" name="Title 10">
            <a:extLst>
              <a:ext uri="{FF2B5EF4-FFF2-40B4-BE49-F238E27FC236}">
                <a16:creationId xmlns:a16="http://schemas.microsoft.com/office/drawing/2014/main" id="{792973C2-64E0-451E-A71F-E5F611F454B4}"/>
              </a:ext>
            </a:extLst>
          </p:cNvPr>
          <p:cNvSpPr>
            <a:spLocks noGrp="1"/>
          </p:cNvSpPr>
          <p:nvPr>
            <p:ph type="title"/>
          </p:nvPr>
        </p:nvSpPr>
        <p:spPr>
          <a:xfrm>
            <a:off x="1182805" y="1350572"/>
            <a:ext cx="9325971" cy="532263"/>
          </a:xfrm>
        </p:spPr>
        <p:txBody>
          <a:bodyPr/>
          <a:lstStyle/>
          <a:p>
            <a:r>
              <a:rPr lang="en-US" sz="4800" dirty="0">
                <a:latin typeface="Abadi" panose="020B0604020104020204" pitchFamily="34" charset="0"/>
              </a:rPr>
              <a:t>Grievance 101</a:t>
            </a:r>
          </a:p>
        </p:txBody>
      </p:sp>
      <p:sp>
        <p:nvSpPr>
          <p:cNvPr id="4" name="Text Placeholder 3">
            <a:extLst>
              <a:ext uri="{FF2B5EF4-FFF2-40B4-BE49-F238E27FC236}">
                <a16:creationId xmlns:a16="http://schemas.microsoft.com/office/drawing/2014/main" id="{24719EFF-C43C-4344-A974-C21631C4FDF3}"/>
              </a:ext>
            </a:extLst>
          </p:cNvPr>
          <p:cNvSpPr>
            <a:spLocks noGrp="1"/>
          </p:cNvSpPr>
          <p:nvPr>
            <p:ph type="body" sz="quarter" idx="11"/>
          </p:nvPr>
        </p:nvSpPr>
        <p:spPr>
          <a:xfrm>
            <a:off x="641446" y="2701144"/>
            <a:ext cx="11259402" cy="4037617"/>
          </a:xfrm>
        </p:spPr>
        <p:txBody>
          <a:bodyPr/>
          <a:lstStyle/>
          <a:p>
            <a:r>
              <a:rPr lang="en-US" sz="4800" dirty="0">
                <a:latin typeface="Abadi" panose="020B0604020104020204" pitchFamily="34" charset="0"/>
              </a:rPr>
              <a:t>Let the adventures begin.</a:t>
            </a:r>
          </a:p>
          <a:p>
            <a:pPr marL="0" indent="0"/>
            <a:r>
              <a:rPr lang="en-US" sz="3600" dirty="0">
                <a:latin typeface="Abadi" panose="020B0604020104020204" pitchFamily="34" charset="0"/>
              </a:rPr>
              <a:t>What is a Grievance</a:t>
            </a:r>
          </a:p>
          <a:p>
            <a:pPr marL="0" indent="0"/>
            <a:r>
              <a:rPr lang="en-US" sz="3600" dirty="0">
                <a:latin typeface="Abadi" panose="020B0604020104020204" pitchFamily="34" charset="0"/>
              </a:rPr>
              <a:t>Know Your Timelines</a:t>
            </a:r>
          </a:p>
          <a:p>
            <a:pPr marL="0" indent="0"/>
            <a:r>
              <a:rPr lang="en-US" sz="3600" dirty="0">
                <a:latin typeface="Abadi" panose="020B0604020104020204" pitchFamily="34" charset="0"/>
              </a:rPr>
              <a:t>Create Your Arguments Based on CBA Definition</a:t>
            </a:r>
          </a:p>
          <a:p>
            <a:pPr marL="0" indent="0"/>
            <a:r>
              <a:rPr lang="en-US" sz="3600" dirty="0">
                <a:latin typeface="Abadi" panose="020B0604020104020204" pitchFamily="34" charset="0"/>
              </a:rPr>
              <a:t>Bring Your Information Together</a:t>
            </a:r>
          </a:p>
          <a:p>
            <a:pPr marL="0" indent="0"/>
            <a:r>
              <a:rPr lang="en-US" sz="3600" dirty="0">
                <a:latin typeface="Abadi" panose="020B0604020104020204" pitchFamily="34" charset="0"/>
              </a:rPr>
              <a:t>Ready! Set! File!</a:t>
            </a:r>
          </a:p>
          <a:p>
            <a:endParaRPr lang="en-US" sz="4800" dirty="0">
              <a:latin typeface="Abadi" panose="020B0604020104020204" pitchFamily="34" charset="0"/>
            </a:endParaRPr>
          </a:p>
          <a:p>
            <a:endParaRPr lang="en-US" sz="4800" dirty="0">
              <a:latin typeface="Abadi" panose="020B0604020104020204" pitchFamily="34" charset="0"/>
            </a:endParaRPr>
          </a:p>
        </p:txBody>
      </p:sp>
    </p:spTree>
    <p:extLst>
      <p:ext uri="{BB962C8B-B14F-4D97-AF65-F5344CB8AC3E}">
        <p14:creationId xmlns:p14="http://schemas.microsoft.com/office/powerpoint/2010/main" val="104493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171AAC-AE25-B102-F7EB-3668E93FB6BB}"/>
              </a:ext>
            </a:extLst>
          </p:cNvPr>
          <p:cNvSpPr txBox="1"/>
          <p:nvPr/>
        </p:nvSpPr>
        <p:spPr>
          <a:xfrm>
            <a:off x="518615" y="409434"/>
            <a:ext cx="11273051" cy="3293209"/>
          </a:xfrm>
          <a:prstGeom prst="rect">
            <a:avLst/>
          </a:prstGeom>
          <a:noFill/>
        </p:spPr>
        <p:txBody>
          <a:bodyPr wrap="square" rtlCol="0">
            <a:spAutoFit/>
          </a:bodyPr>
          <a:lstStyle/>
          <a:p>
            <a:pPr algn="ctr"/>
            <a:r>
              <a:rPr lang="en-US" sz="2800" b="1" dirty="0"/>
              <a:t>FINAL THOUGHTS</a:t>
            </a:r>
          </a:p>
          <a:p>
            <a:endParaRPr lang="en-US" dirty="0"/>
          </a:p>
          <a:p>
            <a:r>
              <a:rPr lang="en-US" dirty="0"/>
              <a:t>Make sure your CBA definition is aligned with current law</a:t>
            </a:r>
          </a:p>
          <a:p>
            <a:endParaRPr lang="en-US" dirty="0"/>
          </a:p>
          <a:p>
            <a:r>
              <a:rPr lang="en-US" dirty="0"/>
              <a:t>Grievances should be considered the “LAST Option” for disagreements with management</a:t>
            </a:r>
          </a:p>
          <a:p>
            <a:endParaRPr lang="en-US" dirty="0"/>
          </a:p>
          <a:p>
            <a:r>
              <a:rPr lang="en-US" dirty="0"/>
              <a:t>Grievances can help in a “Bad Management” situation in the workplace</a:t>
            </a:r>
          </a:p>
          <a:p>
            <a:endParaRPr lang="en-US" dirty="0"/>
          </a:p>
          <a:p>
            <a:r>
              <a:rPr lang="en-US" dirty="0"/>
              <a:t>Grievances should not be something to be afraid to wield or to file</a:t>
            </a:r>
          </a:p>
          <a:p>
            <a:endParaRPr lang="en-US" dirty="0"/>
          </a:p>
          <a:p>
            <a:r>
              <a:rPr lang="en-US" dirty="0"/>
              <a:t>First Step is the hardest step</a:t>
            </a:r>
          </a:p>
        </p:txBody>
      </p:sp>
      <p:sp>
        <p:nvSpPr>
          <p:cNvPr id="5" name="TextBox 4">
            <a:extLst>
              <a:ext uri="{FF2B5EF4-FFF2-40B4-BE49-F238E27FC236}">
                <a16:creationId xmlns:a16="http://schemas.microsoft.com/office/drawing/2014/main" id="{F76F9C09-66BC-AC39-927B-B4ABF775AA98}"/>
              </a:ext>
            </a:extLst>
          </p:cNvPr>
          <p:cNvSpPr txBox="1"/>
          <p:nvPr/>
        </p:nvSpPr>
        <p:spPr>
          <a:xfrm>
            <a:off x="518615" y="4285397"/>
            <a:ext cx="11395881" cy="2308324"/>
          </a:xfrm>
          <a:prstGeom prst="rect">
            <a:avLst/>
          </a:prstGeom>
          <a:noFill/>
        </p:spPr>
        <p:txBody>
          <a:bodyPr wrap="square" rtlCol="0">
            <a:spAutoFit/>
          </a:bodyPr>
          <a:lstStyle/>
          <a:p>
            <a:pPr algn="ctr"/>
            <a:endParaRPr lang="en-US" dirty="0"/>
          </a:p>
          <a:p>
            <a:pPr algn="ctr"/>
            <a:endParaRPr lang="en-US" dirty="0"/>
          </a:p>
          <a:p>
            <a:pPr algn="ctr"/>
            <a:r>
              <a:rPr lang="en-US" sz="5400" b="1" dirty="0"/>
              <a:t>QUESTIONS???</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98695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view of the tress from below up to the sky">
            <a:extLst>
              <a:ext uri="{FF2B5EF4-FFF2-40B4-BE49-F238E27FC236}">
                <a16:creationId xmlns:a16="http://schemas.microsoft.com/office/drawing/2014/main" id="{48647C85-5A62-4C19-8732-37C447244CE5}"/>
              </a:ext>
            </a:extLst>
          </p:cNvPr>
          <p:cNvPicPr>
            <a:picLocks noGrp="1" noChangeAspect="1"/>
          </p:cNvPicPr>
          <p:nvPr>
            <p:ph type="pic" sz="quarter" idx="12"/>
          </p:nvPr>
        </p:nvPicPr>
        <p:blipFill rotWithShape="1">
          <a:blip r:embed="rId2"/>
          <a:srcRect t="31250" b="31250"/>
          <a:stretch/>
        </p:blipFill>
        <p:spPr>
          <a:xfrm>
            <a:off x="0" y="0"/>
            <a:ext cx="12192000" cy="6857999"/>
          </a:xfrm>
        </p:spPr>
      </p:pic>
      <p:sp>
        <p:nvSpPr>
          <p:cNvPr id="16" name="Rectangle 15">
            <a:extLst>
              <a:ext uri="{FF2B5EF4-FFF2-40B4-BE49-F238E27FC236}">
                <a16:creationId xmlns:a16="http://schemas.microsoft.com/office/drawing/2014/main" id="{349D32F4-D80F-4681-81BC-DC5912CB0B68}"/>
              </a:ext>
              <a:ext uri="{C183D7F6-B498-43B3-948B-1728B52AA6E4}">
                <adec:decorative xmlns:adec="http://schemas.microsoft.com/office/drawing/2017/decorative" val="1"/>
              </a:ext>
            </a:extLst>
          </p:cNvPr>
          <p:cNvSpPr/>
          <p:nvPr/>
        </p:nvSpPr>
        <p:spPr>
          <a:xfrm>
            <a:off x="0" y="-1"/>
            <a:ext cx="12192000" cy="6858000"/>
          </a:xfrm>
          <a:prstGeom prst="rect">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9F64797-5747-4EBC-BFFB-16978088E74D}"/>
              </a:ext>
            </a:extLst>
          </p:cNvPr>
          <p:cNvSpPr>
            <a:spLocks noGrp="1"/>
          </p:cNvSpPr>
          <p:nvPr>
            <p:ph type="title"/>
          </p:nvPr>
        </p:nvSpPr>
        <p:spPr>
          <a:xfrm>
            <a:off x="4390391" y="578339"/>
            <a:ext cx="2722422" cy="591127"/>
          </a:xfrm>
        </p:spPr>
        <p:txBody>
          <a:bodyPr/>
          <a:lstStyle/>
          <a:p>
            <a:r>
              <a:rPr lang="en-US" dirty="0"/>
              <a:t>JOURNEY</a:t>
            </a:r>
          </a:p>
        </p:txBody>
      </p:sp>
      <p:sp>
        <p:nvSpPr>
          <p:cNvPr id="6" name="Text Placeholder 5">
            <a:extLst>
              <a:ext uri="{FF2B5EF4-FFF2-40B4-BE49-F238E27FC236}">
                <a16:creationId xmlns:a16="http://schemas.microsoft.com/office/drawing/2014/main" id="{988CCB45-13B6-4B32-B083-7DA78CF6CE6B}"/>
              </a:ext>
            </a:extLst>
          </p:cNvPr>
          <p:cNvSpPr>
            <a:spLocks noGrp="1"/>
          </p:cNvSpPr>
          <p:nvPr>
            <p:ph type="body" sz="quarter" idx="11"/>
          </p:nvPr>
        </p:nvSpPr>
        <p:spPr>
          <a:xfrm>
            <a:off x="4305069" y="3077822"/>
            <a:ext cx="1039006" cy="368878"/>
          </a:xfrm>
        </p:spPr>
        <p:txBody>
          <a:bodyPr/>
          <a:lstStyle/>
          <a:p>
            <a:r>
              <a:rPr lang="en-US" dirty="0"/>
              <a:t>o</a:t>
            </a:r>
          </a:p>
        </p:txBody>
      </p:sp>
      <p:sp>
        <p:nvSpPr>
          <p:cNvPr id="18" name="Rectangle 17">
            <a:extLst>
              <a:ext uri="{FF2B5EF4-FFF2-40B4-BE49-F238E27FC236}">
                <a16:creationId xmlns:a16="http://schemas.microsoft.com/office/drawing/2014/main" id="{D531DF3E-A865-4F02-B252-B300077A50A4}"/>
              </a:ext>
              <a:ext uri="{C183D7F6-B498-43B3-948B-1728B52AA6E4}">
                <adec:decorative xmlns:adec="http://schemas.microsoft.com/office/drawing/2017/decorative" val="1"/>
              </a:ext>
            </a:extLst>
          </p:cNvPr>
          <p:cNvSpPr/>
          <p:nvPr/>
        </p:nvSpPr>
        <p:spPr>
          <a:xfrm>
            <a:off x="285565" y="285566"/>
            <a:ext cx="11620870"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a:extLst>
              <a:ext uri="{FF2B5EF4-FFF2-40B4-BE49-F238E27FC236}">
                <a16:creationId xmlns:a16="http://schemas.microsoft.com/office/drawing/2014/main" id="{E1424D5B-1A65-45D6-ACCD-994A7CFA799C}"/>
              </a:ext>
            </a:extLst>
          </p:cNvPr>
          <p:cNvSpPr txBox="1">
            <a:spLocks/>
          </p:cNvSpPr>
          <p:nvPr/>
        </p:nvSpPr>
        <p:spPr bwMode="gray">
          <a:xfrm>
            <a:off x="2262673" y="1169466"/>
            <a:ext cx="7666653" cy="70696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solidFill>
                  <a:srgbClr val="EBEBEB"/>
                </a:solidFill>
                <a:latin typeface="Century Gothic" panose="020B0502020202020204"/>
              </a:rPr>
              <a:t>Basic Grievance</a:t>
            </a: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 TIMELINE</a:t>
            </a:r>
          </a:p>
        </p:txBody>
      </p:sp>
      <p:graphicFrame>
        <p:nvGraphicFramePr>
          <p:cNvPr id="9" name="Diagram 8" descr="Basic Timeline" title="SmartArt">
            <a:extLst>
              <a:ext uri="{FF2B5EF4-FFF2-40B4-BE49-F238E27FC236}">
                <a16:creationId xmlns:a16="http://schemas.microsoft.com/office/drawing/2014/main" id="{45E828C3-2A69-42E5-A293-8B6FFED04969}"/>
              </a:ext>
            </a:extLst>
          </p:cNvPr>
          <p:cNvGraphicFramePr/>
          <p:nvPr>
            <p:extLst>
              <p:ext uri="{D42A27DB-BD31-4B8C-83A1-F6EECF244321}">
                <p14:modId xmlns:p14="http://schemas.microsoft.com/office/powerpoint/2010/main" val="2559173548"/>
              </p:ext>
            </p:extLst>
          </p:nvPr>
        </p:nvGraphicFramePr>
        <p:xfrm>
          <a:off x="1144523" y="1716093"/>
          <a:ext cx="9902952" cy="3698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77F88AE3-C921-4864-9E1B-FDAE05379F0B}"/>
              </a:ext>
            </a:extLst>
          </p:cNvPr>
          <p:cNvSpPr/>
          <p:nvPr/>
        </p:nvSpPr>
        <p:spPr>
          <a:xfrm>
            <a:off x="3072367" y="3331129"/>
            <a:ext cx="369800" cy="369800"/>
          </a:xfrm>
          <a:prstGeom prst="ellipse">
            <a:avLst/>
          </a:prstGeom>
          <a:solidFill>
            <a:srgbClr val="7030A0"/>
          </a:solidFill>
          <a:ln>
            <a:noFill/>
          </a:ln>
          <a:effectLst>
            <a:outerShdw blurRad="38100" dist="25400" dir="5400000" rotWithShape="0">
              <a:srgbClr val="000000">
                <a:alpha val="45000"/>
              </a:srgbClr>
            </a:outerShdw>
          </a:effectLst>
        </p:spPr>
        <p:style>
          <a:lnRef idx="0">
            <a:scrgbClr r="0" g="0" b="0"/>
          </a:lnRef>
          <a:fillRef idx="3">
            <a:scrgbClr r="0" g="0" b="0"/>
          </a:fillRef>
          <a:effectRef idx="2">
            <a:scrgbClr r="0" g="0" b="0"/>
          </a:effectRef>
          <a:fontRef idx="minor">
            <a:schemeClr val="lt1"/>
          </a:fontRef>
        </p:style>
        <p:txBody>
          <a:bodyPr/>
          <a:lstStyle/>
          <a:p>
            <a:endParaRPr lang="en-US"/>
          </a:p>
        </p:txBody>
      </p:sp>
      <p:sp>
        <p:nvSpPr>
          <p:cNvPr id="12" name="TextBox 11">
            <a:extLst>
              <a:ext uri="{FF2B5EF4-FFF2-40B4-BE49-F238E27FC236}">
                <a16:creationId xmlns:a16="http://schemas.microsoft.com/office/drawing/2014/main" id="{24389E2C-5AA0-4CAA-A47F-0BFFE685CEC4}"/>
              </a:ext>
            </a:extLst>
          </p:cNvPr>
          <p:cNvSpPr txBox="1"/>
          <p:nvPr/>
        </p:nvSpPr>
        <p:spPr>
          <a:xfrm>
            <a:off x="2461256" y="4107936"/>
            <a:ext cx="1592021" cy="830997"/>
          </a:xfrm>
          <a:prstGeom prst="rect">
            <a:avLst/>
          </a:prstGeom>
          <a:noFill/>
        </p:spPr>
        <p:txBody>
          <a:bodyPr wrap="square" rtlCol="0">
            <a:spAutoFit/>
          </a:bodyPr>
          <a:lstStyle/>
          <a:p>
            <a:r>
              <a:rPr lang="en-US" sz="1200" b="1" dirty="0">
                <a:solidFill>
                  <a:schemeClr val="bg1"/>
                </a:solidFill>
              </a:rPr>
              <a:t>Step 1</a:t>
            </a:r>
          </a:p>
          <a:p>
            <a:pPr marL="171450" indent="-171450">
              <a:buFont typeface="Arial" panose="020B0604020202020204" pitchFamily="34" charset="0"/>
              <a:buChar char="•"/>
            </a:pPr>
            <a:r>
              <a:rPr lang="en-US" sz="1200" b="1" dirty="0">
                <a:solidFill>
                  <a:schemeClr val="bg1"/>
                </a:solidFill>
              </a:rPr>
              <a:t>Immediate Supervisor</a:t>
            </a:r>
          </a:p>
          <a:p>
            <a:pPr marL="171450" indent="-171450">
              <a:buFont typeface="Arial" panose="020B0604020202020204" pitchFamily="34" charset="0"/>
              <a:buChar char="•"/>
            </a:pPr>
            <a:r>
              <a:rPr lang="en-US" sz="1200" b="1" dirty="0">
                <a:solidFill>
                  <a:schemeClr val="bg1"/>
                </a:solidFill>
              </a:rPr>
              <a:t>5 – 10 Days</a:t>
            </a:r>
          </a:p>
        </p:txBody>
      </p:sp>
      <p:sp>
        <p:nvSpPr>
          <p:cNvPr id="13" name="TextBox 12">
            <a:extLst>
              <a:ext uri="{FF2B5EF4-FFF2-40B4-BE49-F238E27FC236}">
                <a16:creationId xmlns:a16="http://schemas.microsoft.com/office/drawing/2014/main" id="{D5A3030E-CAF7-48C7-941A-B8CFB74EB4D8}"/>
              </a:ext>
            </a:extLst>
          </p:cNvPr>
          <p:cNvSpPr txBox="1"/>
          <p:nvPr/>
        </p:nvSpPr>
        <p:spPr>
          <a:xfrm>
            <a:off x="5520792" y="4107935"/>
            <a:ext cx="1592021" cy="1015663"/>
          </a:xfrm>
          <a:prstGeom prst="rect">
            <a:avLst/>
          </a:prstGeom>
          <a:noFill/>
        </p:spPr>
        <p:txBody>
          <a:bodyPr wrap="square" rtlCol="0">
            <a:spAutoFit/>
          </a:bodyPr>
          <a:lstStyle/>
          <a:p>
            <a:r>
              <a:rPr lang="en-US" sz="1200" b="1" dirty="0">
                <a:solidFill>
                  <a:schemeClr val="bg1"/>
                </a:solidFill>
              </a:rPr>
              <a:t>Step 3</a:t>
            </a:r>
          </a:p>
          <a:p>
            <a:pPr marL="171450" indent="-171450">
              <a:buFont typeface="Arial" panose="020B0604020202020204" pitchFamily="34" charset="0"/>
              <a:buChar char="•"/>
            </a:pPr>
            <a:r>
              <a:rPr lang="en-US" sz="1200" b="1" dirty="0" err="1">
                <a:solidFill>
                  <a:schemeClr val="bg1"/>
                </a:solidFill>
              </a:rPr>
              <a:t>Superintendant</a:t>
            </a:r>
            <a:r>
              <a:rPr lang="en-US" sz="1200" b="1" dirty="0">
                <a:solidFill>
                  <a:schemeClr val="bg1"/>
                </a:solidFill>
              </a:rPr>
              <a:t> </a:t>
            </a:r>
          </a:p>
          <a:p>
            <a:pPr marL="171450" indent="-171450">
              <a:buFont typeface="Arial" panose="020B0604020202020204" pitchFamily="34" charset="0"/>
              <a:buChar char="•"/>
            </a:pPr>
            <a:r>
              <a:rPr lang="en-US" sz="1200" b="1" dirty="0">
                <a:solidFill>
                  <a:schemeClr val="bg1"/>
                </a:solidFill>
              </a:rPr>
              <a:t>County Manager</a:t>
            </a:r>
          </a:p>
          <a:p>
            <a:pPr marL="171450" indent="-171450">
              <a:buFont typeface="Arial" panose="020B0604020202020204" pitchFamily="34" charset="0"/>
              <a:buChar char="•"/>
            </a:pPr>
            <a:r>
              <a:rPr lang="en-US" sz="1200" b="1" dirty="0">
                <a:solidFill>
                  <a:schemeClr val="bg1"/>
                </a:solidFill>
              </a:rPr>
              <a:t>5 – 10 Days</a:t>
            </a:r>
          </a:p>
          <a:p>
            <a:endParaRPr lang="en-US" sz="1200" b="1" dirty="0">
              <a:solidFill>
                <a:schemeClr val="bg1"/>
              </a:solidFill>
            </a:endParaRPr>
          </a:p>
        </p:txBody>
      </p:sp>
    </p:spTree>
    <p:extLst>
      <p:ext uri="{BB962C8B-B14F-4D97-AF65-F5344CB8AC3E}">
        <p14:creationId xmlns:p14="http://schemas.microsoft.com/office/powerpoint/2010/main" val="140438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4C38CF-BD82-4AC3-A501-2B8C056575CA}"/>
              </a:ext>
            </a:extLst>
          </p:cNvPr>
          <p:cNvSpPr>
            <a:spLocks noGrp="1"/>
          </p:cNvSpPr>
          <p:nvPr>
            <p:ph type="title"/>
          </p:nvPr>
        </p:nvSpPr>
        <p:spPr/>
        <p:txBody>
          <a:bodyPr/>
          <a:lstStyle/>
          <a:p>
            <a:r>
              <a:rPr lang="en-US" sz="4400" dirty="0">
                <a:latin typeface="Abadi" panose="020B0604020104020204" pitchFamily="34" charset="0"/>
              </a:rPr>
              <a:t>What Is A Grievance</a:t>
            </a:r>
          </a:p>
        </p:txBody>
      </p:sp>
      <p:sp>
        <p:nvSpPr>
          <p:cNvPr id="13" name="TextBox 12">
            <a:extLst>
              <a:ext uri="{FF2B5EF4-FFF2-40B4-BE49-F238E27FC236}">
                <a16:creationId xmlns:a16="http://schemas.microsoft.com/office/drawing/2014/main" id="{28A076D4-ED8E-4660-B07C-4A088AC03EFB}"/>
              </a:ext>
            </a:extLst>
          </p:cNvPr>
          <p:cNvSpPr txBox="1"/>
          <p:nvPr/>
        </p:nvSpPr>
        <p:spPr>
          <a:xfrm>
            <a:off x="478971" y="415014"/>
            <a:ext cx="3570515" cy="5109091"/>
          </a:xfrm>
          <a:prstGeom prst="rect">
            <a:avLst/>
          </a:prstGeom>
          <a:noFill/>
        </p:spPr>
        <p:txBody>
          <a:bodyPr wrap="square">
            <a:spAutoFit/>
          </a:bodyPr>
          <a:lstStyle/>
          <a:p>
            <a:endParaRPr lang="en-US" b="1" dirty="0">
              <a:latin typeface="Abadi" panose="020B0604020104020204" pitchFamily="34" charset="0"/>
            </a:endParaRPr>
          </a:p>
          <a:p>
            <a:pPr algn="ctr"/>
            <a:r>
              <a:rPr lang="en-US" sz="2400" b="1" dirty="0">
                <a:latin typeface="Abadi" panose="020B0604020104020204" pitchFamily="34" charset="0"/>
              </a:rPr>
              <a:t>What is a Grievance</a:t>
            </a:r>
          </a:p>
          <a:p>
            <a:endParaRPr lang="en-US" sz="1600" b="1" dirty="0">
              <a:effectLst/>
              <a:latin typeface="Abadi" panose="020B0604020104020204" pitchFamily="34" charset="0"/>
            </a:endParaRPr>
          </a:p>
          <a:p>
            <a:r>
              <a:rPr lang="en-US" b="1" dirty="0"/>
              <a:t> NRS 288.435  “Grievance” defined.  </a:t>
            </a:r>
            <a:r>
              <a:rPr lang="en-US" dirty="0"/>
              <a:t>“Grievance” means an act, omission or occurrence that an employee or an exclusive representative believes to be an injustice relating to any condition arising out of the relationship between an employer and an employee, including, without limitation, working hours, working conditions, membership in an organization of employees or the interpretation of any law, regulation or agreement.</a:t>
            </a:r>
          </a:p>
          <a:p>
            <a:endParaRPr lang="en-US" sz="1600" b="1" dirty="0">
              <a:effectLst/>
              <a:latin typeface="Abadi" panose="020B0604020104020204" pitchFamily="34" charset="0"/>
            </a:endParaRPr>
          </a:p>
        </p:txBody>
      </p:sp>
      <p:sp>
        <p:nvSpPr>
          <p:cNvPr id="19" name="TextBox 18">
            <a:extLst>
              <a:ext uri="{FF2B5EF4-FFF2-40B4-BE49-F238E27FC236}">
                <a16:creationId xmlns:a16="http://schemas.microsoft.com/office/drawing/2014/main" id="{8EFB2598-7F17-4040-9E1A-CFED016D6E99}"/>
              </a:ext>
            </a:extLst>
          </p:cNvPr>
          <p:cNvSpPr txBox="1"/>
          <p:nvPr/>
        </p:nvSpPr>
        <p:spPr>
          <a:xfrm>
            <a:off x="4310742" y="622599"/>
            <a:ext cx="3570515" cy="4093428"/>
          </a:xfrm>
          <a:prstGeom prst="rect">
            <a:avLst/>
          </a:prstGeom>
          <a:noFill/>
        </p:spPr>
        <p:txBody>
          <a:bodyPr wrap="square">
            <a:spAutoFit/>
          </a:bodyPr>
          <a:lstStyle/>
          <a:p>
            <a:pPr marR="0" lvl="0" fontAlgn="base">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Churchill</a:t>
            </a:r>
          </a:p>
          <a:p>
            <a:pPr marR="0" lvl="0" fontAlgn="base">
              <a:spcBef>
                <a:spcPts val="0"/>
              </a:spcBef>
              <a:spcAft>
                <a:spcPts val="0"/>
              </a:spcAft>
            </a:pPr>
            <a:r>
              <a:rPr lang="en-US" sz="1600" dirty="0">
                <a:latin typeface="Times New Roman" panose="02020603050405020304" pitchFamily="18" charset="0"/>
                <a:cs typeface="Times New Roman" panose="02020603050405020304" pitchFamily="18" charset="0"/>
              </a:rPr>
              <a:t>5-1-1</a:t>
            </a:r>
          </a:p>
          <a:p>
            <a:pPr marR="0" lvl="0" fontAlgn="base">
              <a:spcBef>
                <a:spcPts val="0"/>
              </a:spcBef>
              <a:spcAft>
                <a:spcPts val="0"/>
              </a:spcAft>
            </a:pPr>
            <a:r>
              <a:rPr lang="en-US" sz="1600" dirty="0">
                <a:latin typeface="Times New Roman" panose="02020603050405020304" pitchFamily="18" charset="0"/>
                <a:cs typeface="Times New Roman" panose="02020603050405020304" pitchFamily="18" charset="0"/>
              </a:rPr>
              <a:t>A grievance is defined as any dispute which arises regarding the interpretation, application, or alleged violation of any of the provisions in this agreement and/or school trustees' policies insofar as such policies and the application thereof affect classified personnel with respect to all matters covered by this agreement and all matters with respect to which there is mandatory bargaining under the provisions of NRS 288. The adoption or amendment of policies by the school trustees is in no way subject to the provisions of Article V. </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FE924D3-7E9F-4BB5-8D21-C046FB4FA6EC}"/>
              </a:ext>
            </a:extLst>
          </p:cNvPr>
          <p:cNvSpPr txBox="1"/>
          <p:nvPr/>
        </p:nvSpPr>
        <p:spPr>
          <a:xfrm>
            <a:off x="8215084" y="622599"/>
            <a:ext cx="3497945" cy="5755422"/>
          </a:xfrm>
          <a:prstGeom prst="rect">
            <a:avLst/>
          </a:prstGeom>
          <a:noFill/>
        </p:spPr>
        <p:txBody>
          <a:bodyPr wrap="square">
            <a:spAutoFit/>
          </a:bodyPr>
          <a:lstStyle/>
          <a:p>
            <a:pPr marR="0" lvl="0" fontAlgn="base">
              <a:spcBef>
                <a:spcPts val="0"/>
              </a:spcBef>
              <a:spcAft>
                <a:spcPts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Douglas</a:t>
            </a:r>
          </a:p>
          <a:p>
            <a:pPr marR="0" lvl="0" fontAlgn="base">
              <a:spcBef>
                <a:spcPts val="0"/>
              </a:spcBef>
              <a:spcAft>
                <a:spcPts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7-1-A</a:t>
            </a:r>
          </a:p>
          <a:p>
            <a:pPr marR="0" lvl="0" fontAlgn="base">
              <a:spcBef>
                <a:spcPts val="0"/>
              </a:spcBef>
              <a:spcAft>
                <a:spcPts val="0"/>
              </a:spcAft>
            </a:pPr>
            <a:r>
              <a:rPr lang="en-US" sz="2000" dirty="0"/>
              <a:t>A grievance shall be defined as a dispute between the County and the Association arising over the interpretation or application of a specific aspect of this agreement which is not a management right. Grievances, as defined above, shall be resolved pursuant to this Article. </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badi" panose="020B0604020104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1" dirty="0">
              <a:solidFill>
                <a:srgbClr val="000000"/>
              </a:solidFill>
              <a:latin typeface="Abadi" panose="020B0604020104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badi" panose="020B0604020104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1" dirty="0">
              <a:solidFill>
                <a:srgbClr val="000000"/>
              </a:solidFill>
              <a:latin typeface="Abadi" panose="020B0604020104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badi" panose="020B0604020104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1" dirty="0">
              <a:solidFill>
                <a:srgbClr val="000000"/>
              </a:solidFill>
              <a:latin typeface="Abadi" panose="020B0604020104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51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DD79EE-456B-4761-B78D-2381A962E784}"/>
              </a:ext>
            </a:extLst>
          </p:cNvPr>
          <p:cNvSpPr>
            <a:spLocks noGrp="1"/>
          </p:cNvSpPr>
          <p:nvPr>
            <p:ph type="title"/>
          </p:nvPr>
        </p:nvSpPr>
        <p:spPr/>
        <p:txBody>
          <a:bodyPr/>
          <a:lstStyle/>
          <a:p>
            <a:endParaRPr lang="en-US" sz="4400" dirty="0">
              <a:latin typeface="Abadi" panose="020B0604020104020204" pitchFamily="34" charset="0"/>
            </a:endParaRPr>
          </a:p>
        </p:txBody>
      </p:sp>
      <p:sp>
        <p:nvSpPr>
          <p:cNvPr id="9" name="TextBox 8">
            <a:extLst>
              <a:ext uri="{FF2B5EF4-FFF2-40B4-BE49-F238E27FC236}">
                <a16:creationId xmlns:a16="http://schemas.microsoft.com/office/drawing/2014/main" id="{AAD32DD7-F9D8-459F-8CFE-A14799E61119}"/>
              </a:ext>
            </a:extLst>
          </p:cNvPr>
          <p:cNvSpPr txBox="1"/>
          <p:nvPr/>
        </p:nvSpPr>
        <p:spPr>
          <a:xfrm>
            <a:off x="477672" y="718394"/>
            <a:ext cx="3427578" cy="6586418"/>
          </a:xfrm>
          <a:prstGeom prst="rect">
            <a:avLst/>
          </a:prstGeom>
          <a:noFill/>
        </p:spPr>
        <p:txBody>
          <a:bodyPr wrap="square">
            <a:spAutoFit/>
          </a:bodyPr>
          <a:lstStyle/>
          <a:p>
            <a:pPr algn="l"/>
            <a:r>
              <a:rPr lang="en-US" sz="2000" b="1" i="0" dirty="0">
                <a:solidFill>
                  <a:srgbClr val="151515"/>
                </a:solidFill>
                <a:effectLst/>
                <a:latin typeface="Times New Roman" panose="02020603050405020304" pitchFamily="18" charset="0"/>
                <a:cs typeface="Times New Roman" panose="02020603050405020304" pitchFamily="18" charset="0"/>
              </a:rPr>
              <a:t>Elko</a:t>
            </a:r>
          </a:p>
          <a:p>
            <a:pPr algn="l"/>
            <a:r>
              <a:rPr lang="en-US" dirty="0">
                <a:solidFill>
                  <a:srgbClr val="151515"/>
                </a:solidFill>
                <a:latin typeface="Abadi" panose="020B0604020104020204" pitchFamily="34" charset="0"/>
              </a:rPr>
              <a:t>15-A</a:t>
            </a:r>
          </a:p>
          <a:p>
            <a:r>
              <a:rPr lang="en-US" sz="2000" dirty="0">
                <a:latin typeface="Times New Roman" panose="02020603050405020304" pitchFamily="18" charset="0"/>
                <a:cs typeface="Times New Roman" panose="02020603050405020304" pitchFamily="18" charset="0"/>
              </a:rPr>
              <a:t>A grievance shall be defined as a dispute between the County and the Association arising over the interpretation or application of a specific aspect of this agreement which is not a management right. Grievances, as defined above, shall be resolved pursuant to this Article. </a:t>
            </a:r>
            <a:endParaRPr lang="en-US" sz="2000" dirty="0">
              <a:solidFill>
                <a:srgbClr val="151515"/>
              </a:solidFill>
              <a:latin typeface="Times New Roman" panose="02020603050405020304" pitchFamily="18" charset="0"/>
              <a:cs typeface="Times New Roman" panose="02020603050405020304" pitchFamily="18" charset="0"/>
            </a:endParaRPr>
          </a:p>
          <a:p>
            <a:pPr algn="l"/>
            <a:endParaRPr lang="en-US" b="0" i="0" dirty="0">
              <a:solidFill>
                <a:srgbClr val="151515"/>
              </a:solidFill>
              <a:effectLst/>
              <a:latin typeface="Abadi" panose="020B0604020104020204" pitchFamily="34" charset="0"/>
            </a:endParaRPr>
          </a:p>
          <a:p>
            <a:pPr algn="l"/>
            <a:endParaRPr lang="en-US" dirty="0">
              <a:solidFill>
                <a:srgbClr val="151515"/>
              </a:solidFill>
              <a:latin typeface="Abadi" panose="020B0604020104020204" pitchFamily="34" charset="0"/>
            </a:endParaRPr>
          </a:p>
          <a:p>
            <a:pPr algn="l"/>
            <a:endParaRPr lang="en-US" b="0" i="0" dirty="0">
              <a:solidFill>
                <a:srgbClr val="151515"/>
              </a:solidFill>
              <a:effectLst/>
              <a:latin typeface="Abadi" panose="020B0604020104020204" pitchFamily="34" charset="0"/>
            </a:endParaRPr>
          </a:p>
          <a:p>
            <a:pPr algn="l"/>
            <a:endParaRPr lang="en-US" dirty="0">
              <a:solidFill>
                <a:srgbClr val="151515"/>
              </a:solidFill>
              <a:latin typeface="Abadi" panose="020B0604020104020204" pitchFamily="34" charset="0"/>
            </a:endParaRPr>
          </a:p>
          <a:p>
            <a:pPr algn="l"/>
            <a:endParaRPr lang="en-US" sz="2000" b="1" i="0" dirty="0">
              <a:solidFill>
                <a:srgbClr val="151515"/>
              </a:solidFill>
              <a:effectLst/>
              <a:latin typeface="Times New Roman" panose="02020603050405020304" pitchFamily="18" charset="0"/>
              <a:cs typeface="Times New Roman" panose="02020603050405020304" pitchFamily="18" charset="0"/>
            </a:endParaRPr>
          </a:p>
          <a:p>
            <a:pPr algn="l"/>
            <a:endParaRPr lang="en-US" dirty="0">
              <a:solidFill>
                <a:srgbClr val="151515"/>
              </a:solidFill>
              <a:latin typeface="Abadi" panose="020B0604020104020204" pitchFamily="34" charset="0"/>
            </a:endParaRPr>
          </a:p>
          <a:p>
            <a:pPr algn="l"/>
            <a:endParaRPr lang="en-US" b="0" i="0" dirty="0">
              <a:solidFill>
                <a:srgbClr val="151515"/>
              </a:solidFill>
              <a:effectLst/>
              <a:latin typeface="Abadi" panose="020B0604020104020204" pitchFamily="34" charset="0"/>
            </a:endParaRPr>
          </a:p>
          <a:p>
            <a:pPr algn="l"/>
            <a:endParaRPr lang="en-US" dirty="0">
              <a:solidFill>
                <a:srgbClr val="151515"/>
              </a:solidFill>
              <a:latin typeface="Abadi" panose="020B0604020104020204" pitchFamily="34" charset="0"/>
            </a:endParaRPr>
          </a:p>
          <a:p>
            <a:pPr algn="l"/>
            <a:endParaRPr lang="en-US" b="0" i="0" dirty="0">
              <a:solidFill>
                <a:srgbClr val="151515"/>
              </a:solidFill>
              <a:effectLst/>
              <a:latin typeface="Abadi" panose="020B0604020104020204" pitchFamily="34" charset="0"/>
            </a:endParaRPr>
          </a:p>
          <a:p>
            <a:pPr algn="l"/>
            <a:endParaRPr lang="en-US" sz="2000" b="1" i="0" dirty="0">
              <a:solidFill>
                <a:srgbClr val="151515"/>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DBE9A39-7592-448C-8B07-1AEC2E018A85}"/>
              </a:ext>
            </a:extLst>
          </p:cNvPr>
          <p:cNvSpPr txBox="1"/>
          <p:nvPr/>
        </p:nvSpPr>
        <p:spPr>
          <a:xfrm>
            <a:off x="4419600" y="718394"/>
            <a:ext cx="3238500" cy="5170646"/>
          </a:xfrm>
          <a:prstGeom prst="rect">
            <a:avLst/>
          </a:prstGeom>
          <a:noFill/>
        </p:spPr>
        <p:txBody>
          <a:bodyPr wrap="square">
            <a:spAutoFit/>
          </a:bodyPr>
          <a:lstStyle/>
          <a:p>
            <a:pPr algn="l" fontAlgn="base"/>
            <a:r>
              <a:rPr lang="en-US" sz="2000" b="1" i="0" dirty="0">
                <a:effectLst/>
                <a:latin typeface="Times New Roman" panose="02020603050405020304" pitchFamily="18" charset="0"/>
                <a:cs typeface="Times New Roman" panose="02020603050405020304" pitchFamily="18" charset="0"/>
              </a:rPr>
              <a:t>Humboldt</a:t>
            </a:r>
          </a:p>
          <a:p>
            <a:pPr algn="l" fontAlgn="base"/>
            <a:r>
              <a:rPr lang="en-US" sz="2000" dirty="0">
                <a:latin typeface="Times New Roman" panose="02020603050405020304" pitchFamily="18" charset="0"/>
                <a:cs typeface="Times New Roman" panose="02020603050405020304" pitchFamily="18" charset="0"/>
              </a:rPr>
              <a:t>19-1-1</a:t>
            </a:r>
          </a:p>
          <a:p>
            <a:pPr fontAlgn="base"/>
            <a:r>
              <a:rPr lang="en-US" sz="2000" dirty="0">
                <a:latin typeface="Times New Roman" panose="02020603050405020304" pitchFamily="18" charset="0"/>
                <a:cs typeface="Times New Roman" panose="02020603050405020304" pitchFamily="18" charset="0"/>
              </a:rPr>
              <a:t>A grievance is a claimed violation, misapplication, and misinterpretation of a specific provision of this Agreement, which adversely affects the grievant. The exercise or lack of exercise of Employer Rights (Article 4) shall not be </a:t>
            </a:r>
            <a:r>
              <a:rPr lang="en-US" sz="2000" dirty="0" err="1">
                <a:latin typeface="Times New Roman" panose="02020603050405020304" pitchFamily="18" charset="0"/>
                <a:cs typeface="Times New Roman" panose="02020603050405020304" pitchFamily="18" charset="0"/>
              </a:rPr>
              <a:t>grievable</a:t>
            </a:r>
            <a:r>
              <a:rPr lang="en-US" sz="2000" dirty="0">
                <a:latin typeface="Times New Roman" panose="02020603050405020304" pitchFamily="18" charset="0"/>
                <a:cs typeface="Times New Roman" panose="02020603050405020304" pitchFamily="18" charset="0"/>
              </a:rPr>
              <a:t>. </a:t>
            </a:r>
          </a:p>
          <a:p>
            <a:pPr algn="l" fontAlgn="base"/>
            <a:endParaRPr lang="en-US" b="0" i="0" dirty="0">
              <a:effectLst/>
              <a:latin typeface="Abadi" panose="020B0604020104020204" pitchFamily="34" charset="0"/>
            </a:endParaRPr>
          </a:p>
          <a:p>
            <a:pPr algn="l" fontAlgn="base"/>
            <a:endParaRPr lang="en-US" dirty="0">
              <a:latin typeface="Abadi" panose="020B0604020104020204" pitchFamily="34" charset="0"/>
            </a:endParaRPr>
          </a:p>
          <a:p>
            <a:pPr algn="l" fontAlgn="base"/>
            <a:endParaRPr lang="en-US" b="0" i="0" dirty="0">
              <a:effectLst/>
              <a:latin typeface="Abadi" panose="020B0604020104020204" pitchFamily="34" charset="0"/>
            </a:endParaRPr>
          </a:p>
          <a:p>
            <a:pPr algn="l" fontAlgn="base"/>
            <a:endParaRPr lang="en-US" dirty="0">
              <a:latin typeface="Abadi" panose="020B0604020104020204" pitchFamily="34" charset="0"/>
            </a:endParaRPr>
          </a:p>
          <a:p>
            <a:pPr algn="l" fontAlgn="base"/>
            <a:endParaRPr lang="en-US" b="0" i="0" dirty="0">
              <a:effectLst/>
              <a:latin typeface="Abadi" panose="020B0604020104020204" pitchFamily="34" charset="0"/>
            </a:endParaRPr>
          </a:p>
          <a:p>
            <a:pPr algn="l" fontAlgn="base"/>
            <a:endParaRPr lang="en-US" sz="2000" b="1" i="0" dirty="0">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5FA1D1F-7FBC-E3ED-3532-A939F5FFF086}"/>
              </a:ext>
            </a:extLst>
          </p:cNvPr>
          <p:cNvSpPr txBox="1"/>
          <p:nvPr/>
        </p:nvSpPr>
        <p:spPr>
          <a:xfrm>
            <a:off x="8360702" y="718394"/>
            <a:ext cx="3238500" cy="4493538"/>
          </a:xfrm>
          <a:prstGeom prst="rect">
            <a:avLst/>
          </a:prstGeom>
          <a:noFill/>
        </p:spPr>
        <p:txBody>
          <a:bodyPr wrap="square" rtlCol="0">
            <a:spAutoFit/>
          </a:bodyPr>
          <a:lstStyle/>
          <a:p>
            <a:r>
              <a:rPr lang="en-US" sz="2000" b="1" dirty="0">
                <a:solidFill>
                  <a:srgbClr val="151515"/>
                </a:solidFill>
                <a:latin typeface="Times New Roman" panose="02020603050405020304" pitchFamily="18" charset="0"/>
                <a:cs typeface="Times New Roman" panose="02020603050405020304" pitchFamily="18" charset="0"/>
              </a:rPr>
              <a:t>Lander</a:t>
            </a:r>
          </a:p>
          <a:p>
            <a:r>
              <a:rPr lang="en-US" dirty="0">
                <a:solidFill>
                  <a:srgbClr val="151515"/>
                </a:solidFill>
                <a:latin typeface="Times New Roman" panose="02020603050405020304" pitchFamily="18" charset="0"/>
                <a:cs typeface="Times New Roman" panose="02020603050405020304" pitchFamily="18" charset="0"/>
              </a:rPr>
              <a:t>24.3.1.a</a:t>
            </a:r>
          </a:p>
          <a:p>
            <a:r>
              <a:rPr lang="en-US" sz="1200" dirty="0">
                <a:latin typeface="Times New Roman" panose="02020603050405020304" pitchFamily="18" charset="0"/>
                <a:cs typeface="Times New Roman" panose="02020603050405020304" pitchFamily="18" charset="0"/>
              </a:rPr>
              <a:t>A </a:t>
            </a:r>
            <a:r>
              <a:rPr lang="en-US" sz="1200" u="sng" dirty="0">
                <a:latin typeface="Times New Roman" panose="02020603050405020304" pitchFamily="18" charset="0"/>
                <a:cs typeface="Times New Roman" panose="02020603050405020304" pitchFamily="18" charset="0"/>
              </a:rPr>
              <a:t>grievance</a:t>
            </a:r>
            <a:r>
              <a:rPr lang="en-US" sz="1200" dirty="0">
                <a:latin typeface="Times New Roman" panose="02020603050405020304" pitchFamily="18" charset="0"/>
                <a:cs typeface="Times New Roman" panose="02020603050405020304" pitchFamily="18" charset="0"/>
              </a:rPr>
              <a:t> is defined as any dispute which arises regarding the interpretation, application, or alleged violation of any provision of this agreement. This includes an express waiver for an employee covered under this Agreement to bring claims alleging violations of federal or state law, including allegations that the District violated the FMLA, the FLSA, Title VII of the Civil Rights Act, the ADEA, the ADA, their federal constitutional rights, or any other individual right based on a federal statute which is not subject to waiver of federal jurisdiction in favor of the binding arbitration agreement contained in this Grievance Procedure, as the Grievance Procedure is intended to be the parties’ universal method of resolving disputes related to the interpretation and application of the terms of this agreement, including disputes related to a member’s employment with the District.</a:t>
            </a:r>
          </a:p>
          <a:p>
            <a:endParaRPr lang="en-US" sz="2000" b="1" dirty="0">
              <a:solidFill>
                <a:srgbClr val="15151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21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FC6B38-F342-93F9-191A-080C689AAE73}"/>
              </a:ext>
            </a:extLst>
          </p:cNvPr>
          <p:cNvSpPr>
            <a:spLocks noGrp="1"/>
          </p:cNvSpPr>
          <p:nvPr>
            <p:ph type="title"/>
          </p:nvPr>
        </p:nvSpPr>
        <p:spPr/>
        <p:txBody>
          <a:bodyPr/>
          <a:lstStyle/>
          <a:p>
            <a:endParaRPr lang="en-US"/>
          </a:p>
        </p:txBody>
      </p:sp>
      <p:sp>
        <p:nvSpPr>
          <p:cNvPr id="11" name="TextBox 10">
            <a:extLst>
              <a:ext uri="{FF2B5EF4-FFF2-40B4-BE49-F238E27FC236}">
                <a16:creationId xmlns:a16="http://schemas.microsoft.com/office/drawing/2014/main" id="{74CEFCB6-77E8-4F12-D745-615EF8FF50B0}"/>
              </a:ext>
            </a:extLst>
          </p:cNvPr>
          <p:cNvSpPr txBox="1"/>
          <p:nvPr/>
        </p:nvSpPr>
        <p:spPr>
          <a:xfrm>
            <a:off x="8360702" y="709684"/>
            <a:ext cx="3198952" cy="3477875"/>
          </a:xfrm>
          <a:prstGeom prst="rect">
            <a:avLst/>
          </a:prstGeom>
          <a:noFill/>
        </p:spPr>
        <p:txBody>
          <a:bodyPr wrap="square" rtlCol="0">
            <a:spAutoFit/>
          </a:bodyPr>
          <a:lstStyle/>
          <a:p>
            <a:pPr fontAlgn="base"/>
            <a:r>
              <a:rPr lang="en-US" sz="2000" b="1" dirty="0">
                <a:latin typeface="Times New Roman" panose="02020603050405020304" pitchFamily="18" charset="0"/>
                <a:cs typeface="Times New Roman" panose="02020603050405020304" pitchFamily="18" charset="0"/>
              </a:rPr>
              <a:t>Storey</a:t>
            </a:r>
          </a:p>
          <a:p>
            <a:pPr fontAlgn="base"/>
            <a:r>
              <a:rPr lang="en-US" sz="2000" dirty="0">
                <a:latin typeface="Times New Roman" panose="02020603050405020304" pitchFamily="18" charset="0"/>
                <a:cs typeface="Times New Roman" panose="02020603050405020304" pitchFamily="18" charset="0"/>
              </a:rPr>
              <a:t>4-B-1</a:t>
            </a:r>
          </a:p>
          <a:p>
            <a:pPr fontAlgn="base"/>
            <a:r>
              <a:rPr lang="en-US" sz="2000" dirty="0"/>
              <a:t>A “grievance” is a complaint by an employee, group of employees, or the Association based upon an alleged violation, misinterpretation, or inequitable application of a specific provision of this Agreement</a:t>
            </a:r>
            <a:endParaRPr lang="en-US" sz="20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F0F291C-EE82-9D30-F816-1187C1D75EF5}"/>
              </a:ext>
            </a:extLst>
          </p:cNvPr>
          <p:cNvSpPr txBox="1"/>
          <p:nvPr/>
        </p:nvSpPr>
        <p:spPr>
          <a:xfrm>
            <a:off x="4476466" y="709684"/>
            <a:ext cx="3198952" cy="3785652"/>
          </a:xfrm>
          <a:prstGeom prst="rect">
            <a:avLst/>
          </a:prstGeom>
          <a:noFill/>
        </p:spPr>
        <p:txBody>
          <a:bodyPr wrap="square" rtlCol="0">
            <a:spAutoFit/>
          </a:bodyPr>
          <a:lstStyle/>
          <a:p>
            <a:pPr fontAlgn="base"/>
            <a:r>
              <a:rPr lang="en-US" sz="2000" b="1" dirty="0">
                <a:latin typeface="Times New Roman" panose="02020603050405020304" pitchFamily="18" charset="0"/>
                <a:cs typeface="Times New Roman" panose="02020603050405020304" pitchFamily="18" charset="0"/>
              </a:rPr>
              <a:t>Lyon</a:t>
            </a:r>
          </a:p>
          <a:p>
            <a:pPr fontAlgn="base"/>
            <a:r>
              <a:rPr lang="en-US" sz="2000" dirty="0">
                <a:latin typeface="Times New Roman" panose="02020603050405020304" pitchFamily="18" charset="0"/>
                <a:cs typeface="Times New Roman" panose="02020603050405020304" pitchFamily="18" charset="0"/>
              </a:rPr>
              <a:t>4-B-1</a:t>
            </a:r>
          </a:p>
          <a:p>
            <a:pPr fontAlgn="base"/>
            <a:r>
              <a:rPr lang="en-US" sz="2000" dirty="0"/>
              <a:t>A “grievance” is a legitimate complaint by an employee, group of employees, or the Association based upon an alleged violation, misinterpretation, or inequitable application of a specific provision of this Agreement. </a:t>
            </a:r>
            <a:endParaRPr lang="en-US" sz="2000" dirty="0">
              <a:latin typeface="Times New Roman" panose="02020603050405020304" pitchFamily="18" charset="0"/>
              <a:cs typeface="Times New Roman" panose="02020603050405020304" pitchFamily="18" charset="0"/>
            </a:endParaRPr>
          </a:p>
          <a:p>
            <a:pPr fontAlgn="base"/>
            <a:endParaRPr lang="en-US" sz="2000"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7B4B771-39E2-3933-A921-F5EC11910349}"/>
              </a:ext>
            </a:extLst>
          </p:cNvPr>
          <p:cNvSpPr txBox="1"/>
          <p:nvPr/>
        </p:nvSpPr>
        <p:spPr>
          <a:xfrm>
            <a:off x="632347" y="709684"/>
            <a:ext cx="3006720" cy="3477875"/>
          </a:xfrm>
          <a:prstGeom prst="rect">
            <a:avLst/>
          </a:prstGeom>
          <a:noFill/>
        </p:spPr>
        <p:txBody>
          <a:bodyPr wrap="square" rtlCol="0">
            <a:spAutoFit/>
          </a:bodyPr>
          <a:lstStyle/>
          <a:p>
            <a:r>
              <a:rPr lang="en-US" sz="2000" b="1" dirty="0">
                <a:solidFill>
                  <a:srgbClr val="151515"/>
                </a:solidFill>
                <a:latin typeface="Times New Roman" panose="02020603050405020304" pitchFamily="18" charset="0"/>
                <a:cs typeface="Times New Roman" panose="02020603050405020304" pitchFamily="18" charset="0"/>
              </a:rPr>
              <a:t>Lincoln</a:t>
            </a:r>
          </a:p>
          <a:p>
            <a:r>
              <a:rPr lang="en-US" sz="2000" dirty="0">
                <a:solidFill>
                  <a:srgbClr val="151515"/>
                </a:solidFill>
                <a:latin typeface="Times New Roman" panose="02020603050405020304" pitchFamily="18" charset="0"/>
                <a:cs typeface="Times New Roman" panose="02020603050405020304" pitchFamily="18" charset="0"/>
              </a:rPr>
              <a:t>3-1</a:t>
            </a:r>
          </a:p>
          <a:p>
            <a:r>
              <a:rPr lang="en-US" sz="2000" dirty="0">
                <a:solidFill>
                  <a:srgbClr val="151515"/>
                </a:solidFill>
                <a:latin typeface="Times New Roman" panose="02020603050405020304" pitchFamily="18" charset="0"/>
                <a:cs typeface="Times New Roman" panose="02020603050405020304" pitchFamily="18" charset="0"/>
              </a:rPr>
              <a:t>A ‘grievance” is a disagreement between an individua, or the Association, hereinafter “grievant”, and the District concerning interpretation, application or enforcement of the express terms of this agreement.</a:t>
            </a:r>
          </a:p>
        </p:txBody>
      </p:sp>
    </p:spTree>
    <p:extLst>
      <p:ext uri="{BB962C8B-B14F-4D97-AF65-F5344CB8AC3E}">
        <p14:creationId xmlns:p14="http://schemas.microsoft.com/office/powerpoint/2010/main" val="101939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people hanging out of a van in front of mountains">
            <a:extLst>
              <a:ext uri="{FF2B5EF4-FFF2-40B4-BE49-F238E27FC236}">
                <a16:creationId xmlns:a16="http://schemas.microsoft.com/office/drawing/2014/main" id="{C2F03693-5054-450C-9164-D8DBD97178B0}"/>
              </a:ext>
            </a:extLst>
          </p:cNvPr>
          <p:cNvPicPr>
            <a:picLocks noGrp="1" noChangeAspect="1"/>
          </p:cNvPicPr>
          <p:nvPr>
            <p:ph type="pic" sz="quarter" idx="15"/>
          </p:nvPr>
        </p:nvPicPr>
        <p:blipFill rotWithShape="1">
          <a:blip r:embed="rId2"/>
          <a:srcRect l="1764" t="133" r="51134" b="-133"/>
          <a:stretch/>
        </p:blipFill>
        <p:spPr>
          <a:xfrm>
            <a:off x="4632325" y="869950"/>
            <a:ext cx="2927350" cy="3578225"/>
          </a:xfrm>
        </p:spPr>
      </p:pic>
      <p:pic>
        <p:nvPicPr>
          <p:cNvPr id="17" name="Picture Placeholder 16" descr="a person standing on a peak in front of a mountain">
            <a:extLst>
              <a:ext uri="{FF2B5EF4-FFF2-40B4-BE49-F238E27FC236}">
                <a16:creationId xmlns:a16="http://schemas.microsoft.com/office/drawing/2014/main" id="{0FFCF62A-4159-43B7-B987-727205669528}"/>
              </a:ext>
            </a:extLst>
          </p:cNvPr>
          <p:cNvPicPr>
            <a:picLocks noGrp="1" noChangeAspect="1"/>
          </p:cNvPicPr>
          <p:nvPr>
            <p:ph type="pic" sz="quarter" idx="16"/>
          </p:nvPr>
        </p:nvPicPr>
        <p:blipFill rotWithShape="1">
          <a:blip r:embed="rId3"/>
          <a:srcRect l="34966" t="-133" r="10414" b="133"/>
          <a:stretch/>
        </p:blipFill>
        <p:spPr>
          <a:xfrm>
            <a:off x="8493125" y="942975"/>
            <a:ext cx="2927350" cy="3578225"/>
          </a:xfrm>
        </p:spPr>
      </p:pic>
      <p:sp>
        <p:nvSpPr>
          <p:cNvPr id="11" name="TextBox 10">
            <a:extLst>
              <a:ext uri="{FF2B5EF4-FFF2-40B4-BE49-F238E27FC236}">
                <a16:creationId xmlns:a16="http://schemas.microsoft.com/office/drawing/2014/main" id="{0767B4C9-1F79-4081-88CE-6C00EC6CD9E9}"/>
              </a:ext>
            </a:extLst>
          </p:cNvPr>
          <p:cNvSpPr txBox="1"/>
          <p:nvPr/>
        </p:nvSpPr>
        <p:spPr>
          <a:xfrm>
            <a:off x="368490" y="256677"/>
            <a:ext cx="11437430" cy="5201424"/>
          </a:xfrm>
          <a:prstGeom prst="rect">
            <a:avLst/>
          </a:prstGeom>
          <a:solidFill>
            <a:srgbClr val="2D553C"/>
          </a:solidFill>
        </p:spPr>
        <p:txBody>
          <a:bodyPr wrap="square">
            <a:spAutoFit/>
          </a:bodyPr>
          <a:lstStyle/>
          <a:p>
            <a:pPr algn="ctr"/>
            <a:r>
              <a:rPr lang="en-US" sz="4400" dirty="0">
                <a:solidFill>
                  <a:schemeClr val="bg1"/>
                </a:solidFill>
                <a:latin typeface="Abadi" panose="020B0604020104020204" pitchFamily="34" charset="0"/>
              </a:rPr>
              <a:t>WHAT IS A GRIEVANCE</a:t>
            </a:r>
          </a:p>
          <a:p>
            <a:endParaRPr lang="en-US" sz="2400" b="1" dirty="0">
              <a:latin typeface="Times New Roman" panose="02020603050405020304" pitchFamily="18" charset="0"/>
              <a:cs typeface="Times New Roman" panose="02020603050405020304" pitchFamily="18" charset="0"/>
            </a:endParaRPr>
          </a:p>
          <a:p>
            <a:r>
              <a:rPr lang="en-US" sz="2400" b="1" dirty="0">
                <a:solidFill>
                  <a:schemeClr val="bg2"/>
                </a:solidFill>
                <a:latin typeface="Times New Roman" panose="02020603050405020304" pitchFamily="18" charset="0"/>
                <a:cs typeface="Times New Roman" panose="02020603050405020304" pitchFamily="18" charset="0"/>
              </a:rPr>
              <a:t>The Law is the Law</a:t>
            </a:r>
          </a:p>
          <a:p>
            <a:endParaRPr lang="en-US" sz="2400" b="1" dirty="0">
              <a:solidFill>
                <a:schemeClr val="bg2"/>
              </a:solidFill>
              <a:latin typeface="Times New Roman" panose="02020603050405020304" pitchFamily="18" charset="0"/>
              <a:cs typeface="Times New Roman" panose="02020603050405020304" pitchFamily="18" charset="0"/>
            </a:endParaRPr>
          </a:p>
          <a:p>
            <a:r>
              <a:rPr lang="en-US" sz="2400" b="1" dirty="0">
                <a:solidFill>
                  <a:schemeClr val="bg2"/>
                </a:solidFill>
                <a:latin typeface="Times New Roman" panose="02020603050405020304" pitchFamily="18" charset="0"/>
                <a:cs typeface="Times New Roman" panose="02020603050405020304" pitchFamily="18" charset="0"/>
              </a:rPr>
              <a:t>NRS 288.435 IS the definition of a Grievance.</a:t>
            </a:r>
          </a:p>
          <a:p>
            <a:endParaRPr lang="en-US" sz="2400" b="1"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THIS IS WHAT A GRIEVANCE IS!</a:t>
            </a:r>
          </a:p>
          <a:p>
            <a:endParaRPr lang="en-US" sz="2400" b="1" dirty="0">
              <a:latin typeface="Times New Roman" panose="02020603050405020304" pitchFamily="18" charset="0"/>
              <a:cs typeface="Times New Roman" panose="02020603050405020304" pitchFamily="18" charset="0"/>
            </a:endParaRPr>
          </a:p>
          <a:p>
            <a:r>
              <a:rPr lang="en-US" sz="2400" b="1" dirty="0">
                <a:solidFill>
                  <a:schemeClr val="bg2"/>
                </a:solidFill>
                <a:latin typeface="Times New Roman" panose="02020603050405020304" pitchFamily="18" charset="0"/>
                <a:cs typeface="Times New Roman" panose="02020603050405020304" pitchFamily="18" charset="0"/>
              </a:rPr>
              <a:t>Even if your CBA states something else, NRS 288.435 is a grievance.</a:t>
            </a:r>
          </a:p>
          <a:p>
            <a:endParaRPr lang="en-US" sz="2400" b="1" dirty="0">
              <a:solidFill>
                <a:schemeClr val="bg2"/>
              </a:solidFill>
              <a:latin typeface="Times New Roman" panose="02020603050405020304" pitchFamily="18" charset="0"/>
              <a:cs typeface="Times New Roman" panose="02020603050405020304" pitchFamily="18" charset="0"/>
            </a:endParaRPr>
          </a:p>
          <a:p>
            <a:r>
              <a:rPr lang="en-US" sz="2400" b="1" dirty="0">
                <a:solidFill>
                  <a:schemeClr val="bg2"/>
                </a:solidFill>
                <a:latin typeface="Times New Roman" panose="02020603050405020304" pitchFamily="18" charset="0"/>
                <a:cs typeface="Times New Roman" panose="02020603050405020304" pitchFamily="18" charset="0"/>
              </a:rPr>
              <a:t>Get Your CBA Language to match NRS 288.435 as close as possible</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92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D373A9F4-0E54-4FA4-B648-17BFE72DB641}"/>
              </a:ext>
            </a:extLst>
          </p:cNvPr>
          <p:cNvSpPr txBox="1">
            <a:spLocks/>
          </p:cNvSpPr>
          <p:nvPr/>
        </p:nvSpPr>
        <p:spPr>
          <a:xfrm>
            <a:off x="6888450" y="2133600"/>
            <a:ext cx="4450080" cy="4307696"/>
          </a:xfrm>
          <a:prstGeom prst="rect">
            <a:avLst/>
          </a:prstGeom>
        </p:spPr>
        <p:txBody>
          <a:bodyPr vert="horz" lIns="0" tIns="0" rIns="0" bIns="0" rtlCol="0">
            <a:noAutofit/>
          </a:bodyPr>
          <a:lstStyle>
            <a:lvl1pPr marL="228600" indent="-228600" algn="r" defTabSz="914400" rtl="0" eaLnBrk="1" latinLnBrk="0" hangingPunct="1">
              <a:lnSpc>
                <a:spcPct val="90000"/>
              </a:lnSpc>
              <a:spcBef>
                <a:spcPts val="1000"/>
              </a:spcBef>
              <a:buFontTx/>
              <a:buNone/>
              <a:defRPr sz="2400" i="1" kern="1200">
                <a:solidFill>
                  <a:srgbClr val="44677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dirty="0"/>
          </a:p>
        </p:txBody>
      </p:sp>
      <p:graphicFrame>
        <p:nvGraphicFramePr>
          <p:cNvPr id="12" name="Object 11">
            <a:extLst>
              <a:ext uri="{FF2B5EF4-FFF2-40B4-BE49-F238E27FC236}">
                <a16:creationId xmlns:a16="http://schemas.microsoft.com/office/drawing/2014/main" id="{627CA3FB-DE9C-FD6F-AB06-C63F5EDB9287}"/>
              </a:ext>
            </a:extLst>
          </p:cNvPr>
          <p:cNvGraphicFramePr>
            <a:graphicFrameLocks noChangeAspect="1"/>
          </p:cNvGraphicFramePr>
          <p:nvPr>
            <p:extLst>
              <p:ext uri="{D42A27DB-BD31-4B8C-83A1-F6EECF244321}">
                <p14:modId xmlns:p14="http://schemas.microsoft.com/office/powerpoint/2010/main" val="2396930569"/>
              </p:ext>
            </p:extLst>
          </p:nvPr>
        </p:nvGraphicFramePr>
        <p:xfrm>
          <a:off x="3357349" y="95533"/>
          <a:ext cx="5172501" cy="6591869"/>
        </p:xfrm>
        <a:graphic>
          <a:graphicData uri="http://schemas.openxmlformats.org/presentationml/2006/ole">
            <mc:AlternateContent xmlns:mc="http://schemas.openxmlformats.org/markup-compatibility/2006">
              <mc:Choice xmlns:v="urn:schemas-microsoft-com:vml" Requires="v">
                <p:oleObj name="Document" r:id="rId2" imgW="6999209" imgH="9514382" progId="Word.Document.8">
                  <p:embed/>
                </p:oleObj>
              </mc:Choice>
              <mc:Fallback>
                <p:oleObj name="Document" r:id="rId2" imgW="6999209" imgH="9514382" progId="Word.Document.8">
                  <p:embed/>
                  <p:pic>
                    <p:nvPicPr>
                      <p:cNvPr id="0" name=""/>
                      <p:cNvPicPr/>
                      <p:nvPr/>
                    </p:nvPicPr>
                    <p:blipFill>
                      <a:blip r:embed="rId3"/>
                      <a:stretch>
                        <a:fillRect/>
                      </a:stretch>
                    </p:blipFill>
                    <p:spPr>
                      <a:xfrm>
                        <a:off x="3357349" y="95533"/>
                        <a:ext cx="5172501" cy="6591869"/>
                      </a:xfrm>
                      <a:prstGeom prst="rect">
                        <a:avLst/>
                      </a:prstGeom>
                    </p:spPr>
                  </p:pic>
                </p:oleObj>
              </mc:Fallback>
            </mc:AlternateContent>
          </a:graphicData>
        </a:graphic>
      </p:graphicFrame>
    </p:spTree>
    <p:extLst>
      <p:ext uri="{BB962C8B-B14F-4D97-AF65-F5344CB8AC3E}">
        <p14:creationId xmlns:p14="http://schemas.microsoft.com/office/powerpoint/2010/main" val="361623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6F1D9-0535-474D-81AA-B405ACC2769A}"/>
              </a:ext>
            </a:extLst>
          </p:cNvPr>
          <p:cNvSpPr>
            <a:spLocks noGrp="1"/>
          </p:cNvSpPr>
          <p:nvPr>
            <p:ph type="title"/>
          </p:nvPr>
        </p:nvSpPr>
        <p:spPr>
          <a:xfrm>
            <a:off x="5994792" y="419907"/>
            <a:ext cx="1755342" cy="592890"/>
          </a:xfrm>
        </p:spPr>
        <p:txBody>
          <a:bodyPr/>
          <a:lstStyle/>
          <a:p>
            <a:r>
              <a:rPr lang="en-US" dirty="0"/>
              <a:t>Road</a:t>
            </a:r>
          </a:p>
        </p:txBody>
      </p:sp>
      <p:sp>
        <p:nvSpPr>
          <p:cNvPr id="7" name="Text Placeholder 6">
            <a:extLst>
              <a:ext uri="{FF2B5EF4-FFF2-40B4-BE49-F238E27FC236}">
                <a16:creationId xmlns:a16="http://schemas.microsoft.com/office/drawing/2014/main" id="{AE85C146-6D57-48BD-AAFF-E5EFBD3E9D67}"/>
              </a:ext>
            </a:extLst>
          </p:cNvPr>
          <p:cNvSpPr>
            <a:spLocks noGrp="1"/>
          </p:cNvSpPr>
          <p:nvPr>
            <p:ph type="body" sz="quarter" idx="15"/>
          </p:nvPr>
        </p:nvSpPr>
        <p:spPr>
          <a:xfrm>
            <a:off x="4525575" y="419907"/>
            <a:ext cx="1039006" cy="348588"/>
          </a:xfrm>
        </p:spPr>
        <p:txBody>
          <a:bodyPr/>
          <a:lstStyle/>
          <a:p>
            <a:r>
              <a:rPr lang="en-US" dirty="0"/>
              <a:t>hit the</a:t>
            </a:r>
          </a:p>
        </p:txBody>
      </p:sp>
      <p:sp>
        <p:nvSpPr>
          <p:cNvPr id="18" name="Text Placeholder 17">
            <a:extLst>
              <a:ext uri="{FF2B5EF4-FFF2-40B4-BE49-F238E27FC236}">
                <a16:creationId xmlns:a16="http://schemas.microsoft.com/office/drawing/2014/main" id="{1A6EE16D-4920-4610-B17F-E27C0CC7B475}"/>
              </a:ext>
            </a:extLst>
          </p:cNvPr>
          <p:cNvSpPr>
            <a:spLocks noGrp="1"/>
          </p:cNvSpPr>
          <p:nvPr>
            <p:ph type="body" sz="quarter" idx="18"/>
          </p:nvPr>
        </p:nvSpPr>
        <p:spPr>
          <a:xfrm>
            <a:off x="3637653" y="1012797"/>
            <a:ext cx="4581878" cy="676186"/>
          </a:xfrm>
        </p:spPr>
        <p:txBody>
          <a:bodyPr/>
          <a:lstStyle/>
          <a:p>
            <a:r>
              <a:rPr lang="en-US" dirty="0"/>
              <a:t>Information to Have for Filing a Grievance</a:t>
            </a:r>
          </a:p>
        </p:txBody>
      </p:sp>
      <p:sp>
        <p:nvSpPr>
          <p:cNvPr id="2" name="TextBox 1">
            <a:extLst>
              <a:ext uri="{FF2B5EF4-FFF2-40B4-BE49-F238E27FC236}">
                <a16:creationId xmlns:a16="http://schemas.microsoft.com/office/drawing/2014/main" id="{72A47928-2F46-E316-B5C5-8E5B7DA6BEDC}"/>
              </a:ext>
            </a:extLst>
          </p:cNvPr>
          <p:cNvSpPr txBox="1"/>
          <p:nvPr/>
        </p:nvSpPr>
        <p:spPr>
          <a:xfrm>
            <a:off x="545910" y="3428999"/>
            <a:ext cx="2702257" cy="369332"/>
          </a:xfrm>
          <a:prstGeom prst="rect">
            <a:avLst/>
          </a:prstGeom>
          <a:noFill/>
        </p:spPr>
        <p:txBody>
          <a:bodyPr wrap="square" rtlCol="0">
            <a:spAutoFit/>
          </a:bodyPr>
          <a:lstStyle/>
          <a:p>
            <a:pPr algn="ctr"/>
            <a:r>
              <a:rPr lang="en-US" dirty="0"/>
              <a:t>What Happened </a:t>
            </a:r>
          </a:p>
        </p:txBody>
      </p:sp>
      <p:sp>
        <p:nvSpPr>
          <p:cNvPr id="4" name="TextBox 3">
            <a:extLst>
              <a:ext uri="{FF2B5EF4-FFF2-40B4-BE49-F238E27FC236}">
                <a16:creationId xmlns:a16="http://schemas.microsoft.com/office/drawing/2014/main" id="{A964C648-BD88-6861-0639-F030355A2142}"/>
              </a:ext>
            </a:extLst>
          </p:cNvPr>
          <p:cNvSpPr txBox="1"/>
          <p:nvPr/>
        </p:nvSpPr>
        <p:spPr>
          <a:xfrm>
            <a:off x="3357349" y="3428999"/>
            <a:ext cx="2637443" cy="369332"/>
          </a:xfrm>
          <a:prstGeom prst="rect">
            <a:avLst/>
          </a:prstGeom>
          <a:noFill/>
        </p:spPr>
        <p:txBody>
          <a:bodyPr wrap="square" rtlCol="0">
            <a:spAutoFit/>
          </a:bodyPr>
          <a:lstStyle/>
          <a:p>
            <a:pPr algn="ctr"/>
            <a:r>
              <a:rPr lang="en-US" dirty="0"/>
              <a:t>When Did it Happen</a:t>
            </a:r>
          </a:p>
        </p:txBody>
      </p:sp>
      <p:sp>
        <p:nvSpPr>
          <p:cNvPr id="5" name="TextBox 4">
            <a:extLst>
              <a:ext uri="{FF2B5EF4-FFF2-40B4-BE49-F238E27FC236}">
                <a16:creationId xmlns:a16="http://schemas.microsoft.com/office/drawing/2014/main" id="{B2239661-8899-C5A1-23FB-7910782B9204}"/>
              </a:ext>
            </a:extLst>
          </p:cNvPr>
          <p:cNvSpPr txBox="1"/>
          <p:nvPr/>
        </p:nvSpPr>
        <p:spPr>
          <a:xfrm>
            <a:off x="6197210" y="3428999"/>
            <a:ext cx="2619244" cy="369332"/>
          </a:xfrm>
          <a:prstGeom prst="rect">
            <a:avLst/>
          </a:prstGeom>
          <a:noFill/>
        </p:spPr>
        <p:txBody>
          <a:bodyPr wrap="square" rtlCol="0">
            <a:spAutoFit/>
          </a:bodyPr>
          <a:lstStyle/>
          <a:p>
            <a:pPr algn="ctr"/>
            <a:r>
              <a:rPr lang="en-US" dirty="0"/>
              <a:t>Who it Happened to</a:t>
            </a:r>
          </a:p>
        </p:txBody>
      </p:sp>
      <p:sp>
        <p:nvSpPr>
          <p:cNvPr id="6" name="TextBox 5">
            <a:extLst>
              <a:ext uri="{FF2B5EF4-FFF2-40B4-BE49-F238E27FC236}">
                <a16:creationId xmlns:a16="http://schemas.microsoft.com/office/drawing/2014/main" id="{82A6B479-A57B-6404-028D-F9B45FF41DDF}"/>
              </a:ext>
            </a:extLst>
          </p:cNvPr>
          <p:cNvSpPr txBox="1"/>
          <p:nvPr/>
        </p:nvSpPr>
        <p:spPr>
          <a:xfrm>
            <a:off x="9018872" y="3428999"/>
            <a:ext cx="2619244" cy="646331"/>
          </a:xfrm>
          <a:prstGeom prst="rect">
            <a:avLst/>
          </a:prstGeom>
          <a:noFill/>
        </p:spPr>
        <p:txBody>
          <a:bodyPr wrap="square" rtlCol="0">
            <a:spAutoFit/>
          </a:bodyPr>
          <a:lstStyle/>
          <a:p>
            <a:pPr algn="ctr"/>
            <a:r>
              <a:rPr lang="en-US" dirty="0"/>
              <a:t>Was There Any Witnesses</a:t>
            </a:r>
          </a:p>
        </p:txBody>
      </p:sp>
    </p:spTree>
    <p:extLst>
      <p:ext uri="{BB962C8B-B14F-4D97-AF65-F5344CB8AC3E}">
        <p14:creationId xmlns:p14="http://schemas.microsoft.com/office/powerpoint/2010/main" val="169572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66E497-B051-B5CD-C6A7-C104CD9EF54A}"/>
              </a:ext>
            </a:extLst>
          </p:cNvPr>
          <p:cNvSpPr>
            <a:spLocks noGrp="1"/>
          </p:cNvSpPr>
          <p:nvPr>
            <p:ph type="body" sz="quarter" idx="15"/>
          </p:nvPr>
        </p:nvSpPr>
        <p:spPr/>
        <p:txBody>
          <a:bodyPr/>
          <a:lstStyle/>
          <a:p>
            <a:r>
              <a:rPr lang="en-US" dirty="0"/>
              <a:t>hit the</a:t>
            </a:r>
          </a:p>
        </p:txBody>
      </p:sp>
      <p:sp>
        <p:nvSpPr>
          <p:cNvPr id="7" name="Text Placeholder 6">
            <a:extLst>
              <a:ext uri="{FF2B5EF4-FFF2-40B4-BE49-F238E27FC236}">
                <a16:creationId xmlns:a16="http://schemas.microsoft.com/office/drawing/2014/main" id="{F548116B-DA23-563B-9699-012A1E40BC15}"/>
              </a:ext>
            </a:extLst>
          </p:cNvPr>
          <p:cNvSpPr>
            <a:spLocks noGrp="1"/>
          </p:cNvSpPr>
          <p:nvPr>
            <p:ph type="body" sz="quarter" idx="18"/>
          </p:nvPr>
        </p:nvSpPr>
        <p:spPr/>
        <p:txBody>
          <a:bodyPr/>
          <a:lstStyle/>
          <a:p>
            <a:r>
              <a:rPr lang="en-US" dirty="0"/>
              <a:t>Information to Have for File a Grievance </a:t>
            </a:r>
          </a:p>
        </p:txBody>
      </p:sp>
      <p:sp>
        <p:nvSpPr>
          <p:cNvPr id="8" name="Title 7">
            <a:extLst>
              <a:ext uri="{FF2B5EF4-FFF2-40B4-BE49-F238E27FC236}">
                <a16:creationId xmlns:a16="http://schemas.microsoft.com/office/drawing/2014/main" id="{16B13507-9CB2-7EA1-8C2D-B6B72D03F24E}"/>
              </a:ext>
            </a:extLst>
          </p:cNvPr>
          <p:cNvSpPr>
            <a:spLocks noGrp="1"/>
          </p:cNvSpPr>
          <p:nvPr>
            <p:ph type="title"/>
          </p:nvPr>
        </p:nvSpPr>
        <p:spPr/>
        <p:txBody>
          <a:bodyPr/>
          <a:lstStyle/>
          <a:p>
            <a:r>
              <a:rPr lang="en-US" dirty="0"/>
              <a:t>ROAD</a:t>
            </a:r>
          </a:p>
        </p:txBody>
      </p:sp>
      <p:sp>
        <p:nvSpPr>
          <p:cNvPr id="9" name="TextBox 8">
            <a:extLst>
              <a:ext uri="{FF2B5EF4-FFF2-40B4-BE49-F238E27FC236}">
                <a16:creationId xmlns:a16="http://schemas.microsoft.com/office/drawing/2014/main" id="{2AD55423-8530-6806-F30F-0CB626DE42EB}"/>
              </a:ext>
            </a:extLst>
          </p:cNvPr>
          <p:cNvSpPr txBox="1"/>
          <p:nvPr/>
        </p:nvSpPr>
        <p:spPr>
          <a:xfrm>
            <a:off x="573207" y="3429000"/>
            <a:ext cx="2579426" cy="646331"/>
          </a:xfrm>
          <a:prstGeom prst="rect">
            <a:avLst/>
          </a:prstGeom>
          <a:noFill/>
        </p:spPr>
        <p:txBody>
          <a:bodyPr wrap="square" rtlCol="0">
            <a:spAutoFit/>
          </a:bodyPr>
          <a:lstStyle/>
          <a:p>
            <a:pPr algn="ctr"/>
            <a:r>
              <a:rPr lang="en-US" dirty="0"/>
              <a:t>What CBA Article Was Not Followed</a:t>
            </a:r>
          </a:p>
        </p:txBody>
      </p:sp>
      <p:sp>
        <p:nvSpPr>
          <p:cNvPr id="10" name="TextBox 9">
            <a:extLst>
              <a:ext uri="{FF2B5EF4-FFF2-40B4-BE49-F238E27FC236}">
                <a16:creationId xmlns:a16="http://schemas.microsoft.com/office/drawing/2014/main" id="{631C922D-8F56-BB0F-1D43-36A8AADB8071}"/>
              </a:ext>
            </a:extLst>
          </p:cNvPr>
          <p:cNvSpPr txBox="1"/>
          <p:nvPr/>
        </p:nvSpPr>
        <p:spPr>
          <a:xfrm>
            <a:off x="3384645" y="3429000"/>
            <a:ext cx="2579426" cy="646331"/>
          </a:xfrm>
          <a:prstGeom prst="rect">
            <a:avLst/>
          </a:prstGeom>
          <a:noFill/>
        </p:spPr>
        <p:txBody>
          <a:bodyPr wrap="square" rtlCol="0">
            <a:spAutoFit/>
          </a:bodyPr>
          <a:lstStyle/>
          <a:p>
            <a:pPr algn="ctr"/>
            <a:r>
              <a:rPr lang="en-US" dirty="0"/>
              <a:t>What Law(s) Were Not Followed</a:t>
            </a:r>
          </a:p>
        </p:txBody>
      </p:sp>
      <p:sp>
        <p:nvSpPr>
          <p:cNvPr id="11" name="TextBox 10">
            <a:extLst>
              <a:ext uri="{FF2B5EF4-FFF2-40B4-BE49-F238E27FC236}">
                <a16:creationId xmlns:a16="http://schemas.microsoft.com/office/drawing/2014/main" id="{BBE34F03-B164-1651-D81B-E0E5FCCA1F88}"/>
              </a:ext>
            </a:extLst>
          </p:cNvPr>
          <p:cNvSpPr txBox="1"/>
          <p:nvPr/>
        </p:nvSpPr>
        <p:spPr>
          <a:xfrm>
            <a:off x="6227932" y="3429000"/>
            <a:ext cx="2579426" cy="646331"/>
          </a:xfrm>
          <a:prstGeom prst="rect">
            <a:avLst/>
          </a:prstGeom>
          <a:noFill/>
        </p:spPr>
        <p:txBody>
          <a:bodyPr wrap="square" rtlCol="0">
            <a:spAutoFit/>
          </a:bodyPr>
          <a:lstStyle/>
          <a:p>
            <a:pPr algn="ctr"/>
            <a:r>
              <a:rPr lang="en-US" dirty="0"/>
              <a:t>What Policy Was Not Followed</a:t>
            </a:r>
          </a:p>
        </p:txBody>
      </p:sp>
      <p:sp>
        <p:nvSpPr>
          <p:cNvPr id="12" name="TextBox 11">
            <a:extLst>
              <a:ext uri="{FF2B5EF4-FFF2-40B4-BE49-F238E27FC236}">
                <a16:creationId xmlns:a16="http://schemas.microsoft.com/office/drawing/2014/main" id="{E22DE34E-46A7-FCD8-FC3C-9B2518EFEFE2}"/>
              </a:ext>
            </a:extLst>
          </p:cNvPr>
          <p:cNvSpPr txBox="1"/>
          <p:nvPr/>
        </p:nvSpPr>
        <p:spPr>
          <a:xfrm>
            <a:off x="9071219" y="3448840"/>
            <a:ext cx="2433843" cy="646331"/>
          </a:xfrm>
          <a:prstGeom prst="rect">
            <a:avLst/>
          </a:prstGeom>
          <a:noFill/>
        </p:spPr>
        <p:txBody>
          <a:bodyPr wrap="square" rtlCol="0">
            <a:spAutoFit/>
          </a:bodyPr>
          <a:lstStyle/>
          <a:p>
            <a:pPr algn="ctr"/>
            <a:r>
              <a:rPr lang="en-US" dirty="0"/>
              <a:t>What Are The Proposed Solutions</a:t>
            </a:r>
          </a:p>
        </p:txBody>
      </p:sp>
    </p:spTree>
    <p:extLst>
      <p:ext uri="{BB962C8B-B14F-4D97-AF65-F5344CB8AC3E}">
        <p14:creationId xmlns:p14="http://schemas.microsoft.com/office/powerpoint/2010/main" val="3374388060"/>
      </p:ext>
    </p:extLst>
  </p:cSld>
  <p:clrMapOvr>
    <a:masterClrMapping/>
  </p:clrMapOvr>
</p:sld>
</file>

<file path=ppt/theme/theme1.xml><?xml version="1.0" encoding="utf-8"?>
<a:theme xmlns:a="http://schemas.openxmlformats.org/drawingml/2006/main" name="Office Theme">
  <a:themeElements>
    <a:clrScheme name="Retro 1">
      <a:dk1>
        <a:sysClr val="windowText" lastClr="000000"/>
      </a:dk1>
      <a:lt1>
        <a:sysClr val="window" lastClr="FFFFFF"/>
      </a:lt1>
      <a:dk2>
        <a:srgbClr val="446777"/>
      </a:dk2>
      <a:lt2>
        <a:srgbClr val="E7E6E6"/>
      </a:lt2>
      <a:accent1>
        <a:srgbClr val="7B2C3F"/>
      </a:accent1>
      <a:accent2>
        <a:srgbClr val="93623F"/>
      </a:accent2>
      <a:accent3>
        <a:srgbClr val="DC9427"/>
      </a:accent3>
      <a:accent4>
        <a:srgbClr val="696371"/>
      </a:accent4>
      <a:accent5>
        <a:srgbClr val="EEC7B9"/>
      </a:accent5>
      <a:accent6>
        <a:srgbClr val="C5E0CF"/>
      </a:accent6>
      <a:hlink>
        <a:srgbClr val="FFC000"/>
      </a:hlink>
      <a:folHlink>
        <a:srgbClr val="FFC000"/>
      </a:folHlink>
    </a:clrScheme>
    <a:fontScheme name="Custom 4">
      <a:majorFont>
        <a:latin typeface="Rockwell Extra Bol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292542_win32_fixed.potx" id="{2B636416-54E8-4E16-AB0B-F5AA070CFAB6}" vid="{7616B98B-7AA4-4FDC-BC10-3C21D4B138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{EE10E085-5AF7-4192-919E-C18F9B7CCD4D}tf11292542_win32</Template>
  <TotalTime>3241</TotalTime>
  <Words>851</Words>
  <Application>Microsoft Office PowerPoint</Application>
  <PresentationFormat>Widescreen</PresentationFormat>
  <Paragraphs>118</Paragraphs>
  <Slides>10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Abadi</vt:lpstr>
      <vt:lpstr>Arial</vt:lpstr>
      <vt:lpstr>Calibri</vt:lpstr>
      <vt:lpstr>Century Gothic</vt:lpstr>
      <vt:lpstr>Franklin Gothic Book</vt:lpstr>
      <vt:lpstr>Rockwell Extra Bold</vt:lpstr>
      <vt:lpstr>Times New Roman</vt:lpstr>
      <vt:lpstr>Office Theme</vt:lpstr>
      <vt:lpstr>Microsoft Word 97 - 2003 Document</vt:lpstr>
      <vt:lpstr>Grievance 101</vt:lpstr>
      <vt:lpstr>JOURNEY</vt:lpstr>
      <vt:lpstr>What Is A Grievance</vt:lpstr>
      <vt:lpstr>PowerPoint Presentation</vt:lpstr>
      <vt:lpstr>PowerPoint Presentation</vt:lpstr>
      <vt:lpstr>PowerPoint Presentation</vt:lpstr>
      <vt:lpstr>PowerPoint Presentation</vt:lpstr>
      <vt:lpstr>Road</vt:lpstr>
      <vt:lpstr>ROAD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Negotiations 101</dc:title>
  <dc:creator>Ann Kee</dc:creator>
  <cp:lastModifiedBy>Louie Trio</cp:lastModifiedBy>
  <cp:revision>9</cp:revision>
  <dcterms:created xsi:type="dcterms:W3CDTF">2022-03-15T04:17:56Z</dcterms:created>
  <dcterms:modified xsi:type="dcterms:W3CDTF">2026-03-29T19:26:51Z</dcterms:modified>
</cp:coreProperties>
</file>