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"/>
  </p:notesMasterIdLst>
  <p:sldIdLst>
    <p:sldId id="261" r:id="rId2"/>
  </p:sldIdLst>
  <p:sldSz cx="10058400" cy="7772400"/>
  <p:notesSz cx="6858000" cy="9144000"/>
  <p:embeddedFontLst>
    <p:embeddedFont>
      <p:font typeface="Special Elite" panose="02000506000000020004" pitchFamily="2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B5094C-7CCB-4E27-8484-845EF4D7A4AC}">
  <a:tblStyle styleId="{9BB5094C-7CCB-4E27-8484-845EF4D7A4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2000" y="16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12" y="685800"/>
            <a:ext cx="4437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282075" y="132350"/>
            <a:ext cx="9329400" cy="5178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Special Elite"/>
                <a:ea typeface="Special Elite"/>
                <a:cs typeface="Special Elite"/>
                <a:sym typeface="Special Elite"/>
              </a:rPr>
              <a:t>Being Small Bullying Prevention Activity</a:t>
            </a:r>
            <a:endParaRPr sz="28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1183745525"/>
              </p:ext>
            </p:extLst>
          </p:nvPr>
        </p:nvGraphicFramePr>
        <p:xfrm>
          <a:off x="282085" y="4779917"/>
          <a:ext cx="9557700" cy="2785660"/>
        </p:xfrm>
        <a:graphic>
          <a:graphicData uri="http://schemas.openxmlformats.org/drawingml/2006/table">
            <a:tbl>
              <a:tblPr>
                <a:noFill/>
                <a:tableStyleId>{9BB5094C-7CCB-4E27-8484-845EF4D7A4AC}</a:tableStyleId>
              </a:tblPr>
              <a:tblGrid>
                <a:gridCol w="477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Bully</a:t>
                      </a:r>
                      <a:endParaRPr sz="1900" dirty="0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L="127975" marR="127975" marT="70650" marB="70650">
                    <a:lnL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Friend</a:t>
                      </a:r>
                      <a:endParaRPr sz="1900" dirty="0"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L="127975" marR="127975" marT="70650" marB="70650">
                    <a:lnL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127975" marR="127975" marT="70650" marB="70650">
                    <a:lnT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127975" marR="127975" marT="70650" marB="70650">
                    <a:lnT w="952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" name="Google Shape;144;p30"/>
          <p:cNvSpPr txBox="1"/>
          <p:nvPr/>
        </p:nvSpPr>
        <p:spPr>
          <a:xfrm>
            <a:off x="211395" y="4044228"/>
            <a:ext cx="2309400" cy="4572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Go away!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632033" y="2433662"/>
            <a:ext cx="2309400" cy="457200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Your shirt is pretty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185231" y="1382065"/>
            <a:ext cx="2309400" cy="457200"/>
          </a:xfrm>
          <a:prstGeom prst="rect">
            <a:avLst/>
          </a:prstGeom>
          <a:solidFill>
            <a:srgbClr val="B4A7D6"/>
          </a:solidFill>
          <a:ln w="1905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>
                <a:latin typeface="Special Elite"/>
                <a:ea typeface="Special Elite"/>
                <a:cs typeface="Special Elite"/>
                <a:sym typeface="Special Elite"/>
              </a:rPr>
              <a:t>You are different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201500" y="3487274"/>
            <a:ext cx="2309400" cy="457200"/>
          </a:xfrm>
          <a:prstGeom prst="rect">
            <a:avLst/>
          </a:prstGeom>
          <a:solidFill>
            <a:srgbClr val="FFD966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Your shirt is yucky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201500" y="2946650"/>
            <a:ext cx="2309400" cy="457200"/>
          </a:xfrm>
          <a:prstGeom prst="rect">
            <a:avLst/>
          </a:prstGeom>
          <a:solidFill>
            <a:srgbClr val="DD7E6B"/>
          </a:solidFill>
          <a:ln w="1905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I am better than you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2628650" y="1368625"/>
            <a:ext cx="2309400" cy="4572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You can’t play with me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2637375" y="1917208"/>
            <a:ext cx="2309400" cy="457200"/>
          </a:xfrm>
          <a:prstGeom prst="rect">
            <a:avLst/>
          </a:prstGeom>
          <a:solidFill>
            <a:srgbClr val="D5A6BD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You are special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201500" y="1898288"/>
            <a:ext cx="2309400" cy="4572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pecial Elite"/>
                <a:ea typeface="Special Elite"/>
                <a:cs typeface="Special Elite"/>
                <a:sym typeface="Special Elite"/>
              </a:rPr>
              <a:t>Will you play with me?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201500" y="2427948"/>
            <a:ext cx="2309400" cy="4572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Will you sit with me?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169736" y="648073"/>
            <a:ext cx="53856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pecial Elite"/>
                <a:ea typeface="Special Elite"/>
                <a:cs typeface="Special Elite"/>
                <a:sym typeface="Special Elite"/>
              </a:rPr>
              <a:t>Direction: Drag the traits into the appropriate category. </a:t>
            </a:r>
            <a:endParaRPr sz="20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" name="Picture 2" descr="A picture containing grass, table, child, cake&#10;&#10;Description automatically generated">
            <a:extLst>
              <a:ext uri="{FF2B5EF4-FFF2-40B4-BE49-F238E27FC236}">
                <a16:creationId xmlns:a16="http://schemas.microsoft.com/office/drawing/2014/main" id="{9F18A1BF-CAF2-ED40-BD1E-5BEF2BD6B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69"/>
          <a:stretch/>
        </p:blipFill>
        <p:spPr>
          <a:xfrm>
            <a:off x="5359447" y="952839"/>
            <a:ext cx="2765976" cy="3518185"/>
          </a:xfrm>
          <a:prstGeom prst="rect">
            <a:avLst/>
          </a:prstGeom>
        </p:spPr>
      </p:pic>
      <p:sp>
        <p:nvSpPr>
          <p:cNvPr id="20" name="Google Shape;148;p30">
            <a:extLst>
              <a:ext uri="{FF2B5EF4-FFF2-40B4-BE49-F238E27FC236}">
                <a16:creationId xmlns:a16="http://schemas.microsoft.com/office/drawing/2014/main" id="{10311B88-476C-E845-B7E6-568994E82352}"/>
              </a:ext>
            </a:extLst>
          </p:cNvPr>
          <p:cNvSpPr txBox="1"/>
          <p:nvPr/>
        </p:nvSpPr>
        <p:spPr>
          <a:xfrm>
            <a:off x="2637375" y="2940751"/>
            <a:ext cx="2309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sym typeface="Special Elite"/>
              </a:rPr>
              <a:t>You can’t sit with me</a:t>
            </a:r>
            <a:endParaRPr dirty="0">
              <a:latin typeface="Special Elite"/>
              <a:sym typeface="Special Elite"/>
            </a:endParaRPr>
          </a:p>
        </p:txBody>
      </p:sp>
      <p:sp>
        <p:nvSpPr>
          <p:cNvPr id="21" name="Google Shape;147;p30">
            <a:extLst>
              <a:ext uri="{FF2B5EF4-FFF2-40B4-BE49-F238E27FC236}">
                <a16:creationId xmlns:a16="http://schemas.microsoft.com/office/drawing/2014/main" id="{8D226A73-CD06-8845-B32A-203C81215DDE}"/>
              </a:ext>
            </a:extLst>
          </p:cNvPr>
          <p:cNvSpPr txBox="1"/>
          <p:nvPr/>
        </p:nvSpPr>
        <p:spPr>
          <a:xfrm>
            <a:off x="2637375" y="3471268"/>
            <a:ext cx="2309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pecial Elite"/>
                <a:ea typeface="Special Elite"/>
                <a:cs typeface="Special Elite"/>
                <a:sym typeface="Special Elite"/>
              </a:rPr>
              <a:t>We are both equal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2" name="Google Shape;144;p30">
            <a:extLst>
              <a:ext uri="{FF2B5EF4-FFF2-40B4-BE49-F238E27FC236}">
                <a16:creationId xmlns:a16="http://schemas.microsoft.com/office/drawing/2014/main" id="{7B5B4164-0A1E-C54F-B2A3-FCD4339AE89C}"/>
              </a:ext>
            </a:extLst>
          </p:cNvPr>
          <p:cNvSpPr txBox="1"/>
          <p:nvPr/>
        </p:nvSpPr>
        <p:spPr>
          <a:xfrm>
            <a:off x="2637375" y="4044228"/>
            <a:ext cx="23094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latin typeface="Special Elite"/>
                <a:ea typeface="Special Elite"/>
                <a:cs typeface="Special Elite"/>
                <a:sym typeface="Special Elite"/>
              </a:rPr>
              <a:t>Let’s have fun together!</a:t>
            </a:r>
            <a:endParaRPr sz="135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1989C2E-88FC-BF48-9DD3-63059B56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848" y="1714563"/>
            <a:ext cx="1486052" cy="1819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70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Special Elite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Lori Orlinsky</cp:lastModifiedBy>
  <cp:revision>4</cp:revision>
  <dcterms:modified xsi:type="dcterms:W3CDTF">2020-10-18T18:57:27Z</dcterms:modified>
</cp:coreProperties>
</file>