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9" r:id="rId3"/>
    <p:sldId id="260" r:id="rId4"/>
    <p:sldId id="268" r:id="rId5"/>
    <p:sldId id="262" r:id="rId6"/>
    <p:sldId id="264" r:id="rId7"/>
    <p:sldId id="263" r:id="rId8"/>
    <p:sldId id="265" r:id="rId9"/>
    <p:sldId id="270" r:id="rId10"/>
    <p:sldId id="269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438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243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963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299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61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2875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43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3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294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176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10/18/2024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308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10/18/2024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306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0F960-1419-4BB8-9133-7CFC6CA27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1" y="893935"/>
            <a:ext cx="5364937" cy="333939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6000" dirty="0"/>
              <a:t>Mercury</a:t>
            </a:r>
            <a:br>
              <a:rPr lang="en-US" sz="6000" dirty="0"/>
            </a:br>
            <a:r>
              <a:rPr lang="en-US" sz="6000" dirty="0"/>
              <a:t>Mailbox Design </a:t>
            </a:r>
            <a:br>
              <a:rPr lang="en-US" sz="6000" dirty="0"/>
            </a:br>
            <a:r>
              <a:rPr lang="en-US" sz="6000" dirty="0"/>
              <a:t>    Competition</a:t>
            </a:r>
            <a:br>
              <a:rPr lang="en-US" sz="6000" dirty="0"/>
            </a:br>
            <a:r>
              <a:rPr lang="en-US" sz="6000" dirty="0"/>
              <a:t>2024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3B95BE3-D5B2-4F38-9A01-17866C9FB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40408" y="4555071"/>
            <a:ext cx="5303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3AD65D1-B021-4B05-9F8F-4D82BD3BD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76934" y="0"/>
            <a:ext cx="5215066" cy="6858000"/>
          </a:xfrm>
          <a:custGeom>
            <a:avLst/>
            <a:gdLst>
              <a:gd name="connsiteX0" fmla="*/ 0 w 5215066"/>
              <a:gd name="connsiteY0" fmla="*/ 0 h 6858000"/>
              <a:gd name="connsiteX1" fmla="*/ 3197713 w 5215066"/>
              <a:gd name="connsiteY1" fmla="*/ 0 h 6858000"/>
              <a:gd name="connsiteX2" fmla="*/ 3259787 w 5215066"/>
              <a:gd name="connsiteY2" fmla="*/ 39865 h 6858000"/>
              <a:gd name="connsiteX3" fmla="*/ 5215066 w 5215066"/>
              <a:gd name="connsiteY3" fmla="*/ 3723759 h 6858000"/>
              <a:gd name="connsiteX4" fmla="*/ 4202364 w 5215066"/>
              <a:gd name="connsiteY4" fmla="*/ 6549681 h 6858000"/>
              <a:gd name="connsiteX5" fmla="*/ 3922635 w 5215066"/>
              <a:gd name="connsiteY5" fmla="*/ 6858000 h 6858000"/>
              <a:gd name="connsiteX6" fmla="*/ 0 w 52150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5671E-2D05-48CB-9947-353C5665D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8" r="1" b="1"/>
          <a:stretch/>
        </p:blipFill>
        <p:spPr>
          <a:xfrm>
            <a:off x="7868540" y="1486784"/>
            <a:ext cx="3915471" cy="3664377"/>
          </a:xfrm>
          <a:prstGeom prst="rect">
            <a:avLst/>
          </a:prstGeom>
        </p:spPr>
      </p:pic>
      <p:sp>
        <p:nvSpPr>
          <p:cNvPr id="35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53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F45823-5FC4-030B-124F-398170FF0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66" y="169008"/>
            <a:ext cx="4715783" cy="6374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E85A8F-1413-37D0-C4B0-0A58F874D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275" y="241874"/>
            <a:ext cx="5096784" cy="63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84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0AADC3-E8B9-05B9-63DD-00C749F5D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67" y="233264"/>
            <a:ext cx="5159147" cy="6298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762471-69F5-2ECB-AA69-50E011443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570" y="233264"/>
            <a:ext cx="5641130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0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DD4C4B28-6B4B-4445-8535-F516D74E4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B1C732-7193-4253-8746-850D090A6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4E242-7754-4E56-AF8E-396E9625B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534" y="913813"/>
            <a:ext cx="6016477" cy="333939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b="1" i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Postcards </a:t>
            </a:r>
            <a:br>
              <a:rPr lang="en-US" sz="5600" b="1" i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600" b="1" i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Into Space </a:t>
            </a:r>
            <a:br>
              <a:rPr lang="en-US" sz="5600" b="1" i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600" b="1" i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Mailbox Challenge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AD3D935-ECFC-4862-B395-207C13BAC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15066" cy="6858000"/>
          </a:xfrm>
          <a:custGeom>
            <a:avLst/>
            <a:gdLst>
              <a:gd name="connsiteX0" fmla="*/ 0 w 5215066"/>
              <a:gd name="connsiteY0" fmla="*/ 0 h 6858000"/>
              <a:gd name="connsiteX1" fmla="*/ 3197713 w 5215066"/>
              <a:gd name="connsiteY1" fmla="*/ 0 h 6858000"/>
              <a:gd name="connsiteX2" fmla="*/ 3259787 w 5215066"/>
              <a:gd name="connsiteY2" fmla="*/ 39865 h 6858000"/>
              <a:gd name="connsiteX3" fmla="*/ 5215066 w 5215066"/>
              <a:gd name="connsiteY3" fmla="*/ 3723759 h 6858000"/>
              <a:gd name="connsiteX4" fmla="*/ 4202364 w 5215066"/>
              <a:gd name="connsiteY4" fmla="*/ 6549681 h 6858000"/>
              <a:gd name="connsiteX5" fmla="*/ 3922635 w 5215066"/>
              <a:gd name="connsiteY5" fmla="*/ 6858000 h 6858000"/>
              <a:gd name="connsiteX6" fmla="*/ 0 w 52150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9D5BEAA-E58D-45B4-B098-13C30FA96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01" y="1479748"/>
            <a:ext cx="3491811" cy="412013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B95BE3-D5B2-4F38-9A01-17866C9FB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040331" y="4555071"/>
            <a:ext cx="53035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4D2242-ED9B-43EE-AFDD-65C4AA039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402" y="4952880"/>
            <a:ext cx="2302272" cy="12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19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FAC27-ADDF-4DCD-A6E1-22437B9E1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254" y="1057689"/>
            <a:ext cx="10624667" cy="588106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Blue Origin Club for the Future sponsors the Postcard into space program.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Any student can write or draw their vision on a postcard for what they think the future of life in space will look like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9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Postcards are sent to Club for the Future, which will facilitate their launch into space and back on a New Shepard rocket.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Postcards will be returned stamped with "Flown to Space."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DA5A8-093B-40ED-ABA1-0FB0C0577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345" y="4797374"/>
            <a:ext cx="1746655" cy="206062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2F930C-02AB-420B-B44E-AB0E17095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6326"/>
            <a:ext cx="12058746" cy="1229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i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Postcards Into Space Mailbox Challenge</a:t>
            </a:r>
          </a:p>
        </p:txBody>
      </p:sp>
    </p:spTree>
    <p:extLst>
      <p:ext uri="{BB962C8B-B14F-4D97-AF65-F5344CB8AC3E}">
        <p14:creationId xmlns:p14="http://schemas.microsoft.com/office/powerpoint/2010/main" val="2628992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7002D-D1F2-43A3-B173-43784B622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863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29951B-6013-4A28-BC0E-E545864F6895}"/>
              </a:ext>
            </a:extLst>
          </p:cNvPr>
          <p:cNvSpPr txBox="1"/>
          <p:nvPr/>
        </p:nvSpPr>
        <p:spPr>
          <a:xfrm>
            <a:off x="0" y="6039298"/>
            <a:ext cx="6579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https://www.clubforfuture.org/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DD1809-0261-4363-B9BC-B0FD7B024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23" y="3146175"/>
            <a:ext cx="3616111" cy="23986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594A28-6DD7-4F1C-B798-99826738F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5041" y="2863350"/>
            <a:ext cx="2764466" cy="27644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BB8889-0DA7-434D-B282-96F14103E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579" y="3146175"/>
            <a:ext cx="4316608" cy="286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64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FAC27-ADDF-4DCD-A6E1-22437B9E1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034" y="488467"/>
            <a:ext cx="10303862" cy="588106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In this project, students will design a mailbox for their school to receive the postcards so they can be gathered and sent to Club for the Future.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Student’s will then create a life size mailbox and place it in their school to actively support student participation in this program.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DA5A8-093B-40ED-ABA1-0FB0C0577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345" y="4797374"/>
            <a:ext cx="1746655" cy="2060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B0F2D5-CCC4-47FF-4E12-33711346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6326"/>
            <a:ext cx="12058746" cy="1229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i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Postcards Into Space Mailbox Challenge</a:t>
            </a:r>
          </a:p>
        </p:txBody>
      </p:sp>
    </p:spTree>
    <p:extLst>
      <p:ext uri="{BB962C8B-B14F-4D97-AF65-F5344CB8AC3E}">
        <p14:creationId xmlns:p14="http://schemas.microsoft.com/office/powerpoint/2010/main" val="2766863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FAC27-ADDF-4DCD-A6E1-22437B9E1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508" y="376323"/>
            <a:ext cx="11228257" cy="588106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The visual appearance of the mailbox must encompass the subject “</a:t>
            </a:r>
            <a:r>
              <a:rPr lang="en-US" sz="3200" b="1" dirty="0">
                <a:solidFill>
                  <a:srgbClr val="7030A0"/>
                </a:solidFill>
              </a:rPr>
              <a:t>Space Exploration, the observing and monitoring of Earth’s Environment</a:t>
            </a:r>
            <a:r>
              <a:rPr lang="en-US" sz="3200" b="1" dirty="0"/>
              <a:t>”.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The mailbox must be easy to use, and construct and transportable.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The security of the postcards and ease of mailing and mail retrieval must be considered.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DA5A8-093B-40ED-ABA1-0FB0C0577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345" y="5113176"/>
            <a:ext cx="1746655" cy="1744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6FB92C-61F8-476D-A98D-CB3E336C7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6326"/>
            <a:ext cx="12058746" cy="1229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i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Postcards Into Space Mailbox Challenge</a:t>
            </a:r>
          </a:p>
        </p:txBody>
      </p:sp>
    </p:spTree>
    <p:extLst>
      <p:ext uri="{BB962C8B-B14F-4D97-AF65-F5344CB8AC3E}">
        <p14:creationId xmlns:p14="http://schemas.microsoft.com/office/powerpoint/2010/main" val="3926556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FAC27-ADDF-4DCD-A6E1-22437B9E1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9658" y="976934"/>
            <a:ext cx="10303862" cy="5881066"/>
          </a:xfrm>
        </p:spPr>
        <p:txBody>
          <a:bodyPr>
            <a:normAutofit/>
          </a:bodyPr>
          <a:lstStyle/>
          <a:p>
            <a:r>
              <a:rPr lang="en-US" sz="2800" b="1" dirty="0"/>
              <a:t>The mailbox must be designed according to the following specifications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15"W x 15"D x 40"H. (does not include the support  plate if used)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Must also incorporate in its design the following logos: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800" b="1" dirty="0">
              <a:solidFill>
                <a:schemeClr val="tx1"/>
              </a:solidFill>
            </a:endParaRPr>
          </a:p>
          <a:p>
            <a:pPr marL="1885950" lvl="3" indent="-514350"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</a:rPr>
              <a:t>The participating School’s emblem or logo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</a:rPr>
              <a:t>Club for the Future and/or Blue Origin logo </a:t>
            </a:r>
          </a:p>
          <a:p>
            <a:pPr marL="1885950" lvl="3" indent="-514350">
              <a:buFont typeface="+mj-lt"/>
              <a:buAutoNum type="arabicPeriod"/>
            </a:pPr>
            <a:r>
              <a:rPr lang="en-US" sz="2800" b="1" dirty="0">
                <a:solidFill>
                  <a:schemeClr val="tx1"/>
                </a:solidFill>
              </a:rPr>
              <a:t>Student Astronaut Challenge Logo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DA5A8-093B-40ED-ABA1-0FB0C0577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345" y="4797374"/>
            <a:ext cx="1746655" cy="2060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33F607-852D-F536-8077-3F7FF003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6326"/>
            <a:ext cx="12058746" cy="1229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i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Postcards Into Space Mailbox Challenge</a:t>
            </a:r>
          </a:p>
        </p:txBody>
      </p:sp>
    </p:spTree>
    <p:extLst>
      <p:ext uri="{BB962C8B-B14F-4D97-AF65-F5344CB8AC3E}">
        <p14:creationId xmlns:p14="http://schemas.microsoft.com/office/powerpoint/2010/main" val="3016223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FAC27-ADDF-4DCD-A6E1-22437B9E1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92" y="720982"/>
            <a:ext cx="10303862" cy="588106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Comprehensive design plans (perspective drawings, schematics, materials, costs,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Must construct a functioning </a:t>
            </a:r>
            <a:r>
              <a:rPr lang="en-US" sz="2800" b="1" u="sng" dirty="0">
                <a:solidFill>
                  <a:srgbClr val="7030A0"/>
                </a:solidFill>
              </a:rPr>
              <a:t>life size  </a:t>
            </a:r>
            <a:r>
              <a:rPr lang="en-US" sz="2800" b="1" dirty="0"/>
              <a:t>mailbox and present it at the competition.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Presentation Power Point overview of their project design, construction and a hard copy of the design plans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Presentation should include detailed photographic evidence of what was built and shows it in action at </a:t>
            </a:r>
          </a:p>
          <a:p>
            <a:r>
              <a:rPr lang="en-US" sz="2800" b="1" dirty="0"/>
              <a:t>    their school.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DA5A8-093B-40ED-ABA1-0FB0C0577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345" y="4797374"/>
            <a:ext cx="1746655" cy="2060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076B28-A5B0-935C-5A22-093DE0AD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6326"/>
            <a:ext cx="12058746" cy="1229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i="1" kern="1200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Postcards Into Space Mailbox Challenge</a:t>
            </a:r>
          </a:p>
        </p:txBody>
      </p:sp>
    </p:spTree>
    <p:extLst>
      <p:ext uri="{BB962C8B-B14F-4D97-AF65-F5344CB8AC3E}">
        <p14:creationId xmlns:p14="http://schemas.microsoft.com/office/powerpoint/2010/main" val="1027853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4D5A0EE-DBCE-B78D-C87C-A031B21BD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27" y="314325"/>
            <a:ext cx="5608312" cy="6431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BE3C03-1549-D672-579D-6842B870AE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643"/>
          <a:stretch/>
        </p:blipFill>
        <p:spPr>
          <a:xfrm>
            <a:off x="95250" y="314325"/>
            <a:ext cx="6115050" cy="633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68268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AnalogousFromDarkSeedLeftStep">
      <a:dk1>
        <a:srgbClr val="000000"/>
      </a:dk1>
      <a:lt1>
        <a:srgbClr val="FFFFFF"/>
      </a:lt1>
      <a:dk2>
        <a:srgbClr val="1B1D30"/>
      </a:dk2>
      <a:lt2>
        <a:srgbClr val="F0F3F2"/>
      </a:lt2>
      <a:accent1>
        <a:srgbClr val="C34D8B"/>
      </a:accent1>
      <a:accent2>
        <a:srgbClr val="B13BAB"/>
      </a:accent2>
      <a:accent3>
        <a:srgbClr val="994DC3"/>
      </a:accent3>
      <a:accent4>
        <a:srgbClr val="553BB1"/>
      </a:accent4>
      <a:accent5>
        <a:srgbClr val="4D64C3"/>
      </a:accent5>
      <a:accent6>
        <a:srgbClr val="3B83B1"/>
      </a:accent6>
      <a:hlink>
        <a:srgbClr val="5C5EC8"/>
      </a:hlink>
      <a:folHlink>
        <a:srgbClr val="7F7F7F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353</Words>
  <Application>Microsoft Office PowerPoint</Application>
  <PresentationFormat>Widescreen</PresentationFormat>
  <Paragraphs>40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Avenir Next LT Pro</vt:lpstr>
      <vt:lpstr>Sitka Banner</vt:lpstr>
      <vt:lpstr>HeadlinesVTI</vt:lpstr>
      <vt:lpstr>Mercury Mailbox Design      Competition 2024</vt:lpstr>
      <vt:lpstr>Postcards  Into Space  Mailbox Challenge</vt:lpstr>
      <vt:lpstr>Postcards Into Space Mailbox Challenge</vt:lpstr>
      <vt:lpstr>PowerPoint Presentation</vt:lpstr>
      <vt:lpstr>Postcards Into Space Mailbox Challenge</vt:lpstr>
      <vt:lpstr>Postcards Into Space Mailbox Challenge</vt:lpstr>
      <vt:lpstr>Postcards Into Space Mailbox Challenge</vt:lpstr>
      <vt:lpstr>Postcards Into Space Mailbox Challenge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     Competition</dc:title>
  <dc:creator>Carafano, Peter C.</dc:creator>
  <cp:lastModifiedBy>STARBASE Florida</cp:lastModifiedBy>
  <cp:revision>8</cp:revision>
  <dcterms:created xsi:type="dcterms:W3CDTF">2021-10-16T02:22:01Z</dcterms:created>
  <dcterms:modified xsi:type="dcterms:W3CDTF">2024-10-18T15:08:21Z</dcterms:modified>
</cp:coreProperties>
</file>