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5143500" cx="9144000"/>
  <p:notesSz cx="6858000" cy="9144000"/>
  <p:embeddedFontLst>
    <p:embeddedFont>
      <p:font typeface="Century Gothic"/>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96">
          <p15:clr>
            <a:srgbClr val="747775"/>
          </p15:clr>
        </p15:guide>
        <p15:guide id="4" pos="5564">
          <p15:clr>
            <a:srgbClr val="747775"/>
          </p15:clr>
        </p15:guide>
        <p15:guide id="5" pos="2719">
          <p15:clr>
            <a:srgbClr val="747775"/>
          </p15:clr>
        </p15:guide>
        <p15:guide id="6" pos="3041">
          <p15:clr>
            <a:srgbClr val="747775"/>
          </p15:clr>
        </p15:guide>
        <p15:guide id="7" pos="2857">
          <p15:clr>
            <a:srgbClr val="747775"/>
          </p15:clr>
        </p15:guide>
        <p15:guide id="8" orient="horz" pos="605">
          <p15:clr>
            <a:srgbClr val="747775"/>
          </p15:clr>
        </p15:guide>
        <p15:guide id="9" orient="horz" pos="2857">
          <p15:clr>
            <a:srgbClr val="747775"/>
          </p15:clr>
        </p15:guide>
        <p15:guide id="10" orient="horz" pos="662">
          <p15:clr>
            <a:srgbClr val="747775"/>
          </p15:clr>
        </p15:guide>
        <p15:guide id="11" orient="horz" pos="26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E9ABB8-FF23-4076-8830-063E115F432B}">
  <a:tblStyle styleId="{64E9ABB8-FF23-4076-8830-063E115F432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D7A2381-4B68-4817-AB55-2CA7BAB44B68}"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96"/>
        <p:guide pos="5564"/>
        <p:guide pos="2719"/>
        <p:guide pos="3041"/>
        <p:guide pos="2857"/>
        <p:guide pos="605" orient="horz"/>
        <p:guide pos="2857" orient="horz"/>
        <p:guide pos="662" orient="horz"/>
        <p:guide pos="26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CenturyGothic-italic.fntdata"/><Relationship Id="rId72" Type="http://schemas.openxmlformats.org/officeDocument/2006/relationships/font" Target="fonts/CenturyGothic-bold.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CenturyGothic-bold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CenturyGothic-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3b22fa86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3b22fa86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4db03aa7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4db03aa7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4db03aa7b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4db03aa7b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4db03aa7b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4db03aa7b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4db03aa7b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4db03aa7b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4db03aa7b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34db03aa7b8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oi.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4db03aa7b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34db03aa7b8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4db03aa7b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34db03aa7b8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4db03aa7b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34db03aa7b8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 diptongo en voz alta. Todos repetirán el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Diga cada una de estos diptongos en el siguiente orden:</a:t>
            </a:r>
            <a:r>
              <a:rPr i="1" lang="en">
                <a:solidFill>
                  <a:srgbClr val="363535"/>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ai, /a/, /i/, ai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au, /a/, /u/, au</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ei, /e/, /i/, ei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eu, /e/, /u/, eu</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oi, /o/, /i/, oi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ui, /u/, /i/, ui</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después de escribir cada diptongo para verificar su respuesta.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i="1">
              <a:solidFill>
                <a:srgbClr val="363535"/>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en una sílaba. Recuerda que, cuando hay dos vocales juntas, las pronunciamos en la misma sílaba sin separarlas. Leeremos en voz alta cada sílaba con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highlight>
                <a:srgbClr val="EEFF41"/>
              </a:highlight>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19-27 una a la vez y diga cada sílaba en voz alta junto con ellos.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3b22fa860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3b22fa860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¡Hola, lectores! Ahora vamos a practicar lo que hemos aprendido sobre las sílabas y cómo las unimos para formar palabras. ¿Listos?</a:t>
            </a:r>
            <a:endParaRPr i="1">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tras.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aun.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guir.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la.</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vien.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ve.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mue.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2678d608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32678d608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diptongo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mue.</a:t>
            </a:r>
            <a:r>
              <a:rPr i="1" lang="en">
                <a:solidFill>
                  <a:srgbClr val="363535"/>
                </a:solidFill>
                <a:latin typeface="Century Gothic"/>
                <a:ea typeface="Century Gothic"/>
                <a:cs typeface="Century Gothic"/>
                <a:sym typeface="Century Gothic"/>
              </a:rPr>
              <a:t> ¿Cuántos sonidos tiene la sílaba? (3)</a:t>
            </a:r>
            <a:r>
              <a:rPr lang="en">
                <a:solidFill>
                  <a:srgbClr val="363535"/>
                </a:solidFill>
                <a:latin typeface="Century Gothic"/>
                <a:ea typeface="Century Gothic"/>
                <a:cs typeface="Century Gothic"/>
                <a:sym typeface="Century Gothic"/>
              </a:rPr>
              <a:t> /m/, /u/, /e/, mue.</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3b22fa860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3b22fa860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diapositiva 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3833559bd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33833559bd3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diptongo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vien.</a:t>
            </a:r>
            <a:r>
              <a:rPr b="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¿Cuántos sonidos tiene la sílaba? (4)</a:t>
            </a:r>
            <a:r>
              <a:rPr lang="en">
                <a:solidFill>
                  <a:srgbClr val="363535"/>
                </a:solidFill>
                <a:latin typeface="Century Gothic"/>
                <a:ea typeface="Century Gothic"/>
                <a:cs typeface="Century Gothic"/>
                <a:sym typeface="Century Gothic"/>
              </a:rPr>
              <a:t> /b/, /i/, /e/, /n/, vien.</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3b22fa860a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33b22fa860a_0_2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2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32-37 una a la vez y diga cada palabra en voz alta junto con ellos.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es - quís</a:t>
            </a:r>
            <a:r>
              <a:rPr lang="en">
                <a:solidFill>
                  <a:srgbClr val="363535"/>
                </a:solidFill>
                <a:latin typeface="Century Gothic"/>
                <a:ea typeface="Century Gothic"/>
                <a:cs typeface="Century Gothic"/>
                <a:sym typeface="Century Gothic"/>
              </a:rPr>
              <a:t>,</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esquís.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nie - ve,</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nieve.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sien - tan,</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sientan.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3833559bd3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33833559bd3_1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vien - to,</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viento.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3833559bd3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g33833559bd3_1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brin - car,</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brincar.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3833559bd3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33833559bd3_1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vue - la,</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vuela.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3833559bd3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3833559bd3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3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39-44 una a la vez para cada palabra.</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ad - vier - te, advierte.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3b22fa860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33b22fa860a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 Combinar sílabas en palabras</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Vamos a combinar sílabas para formar palabras.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nie - ve, nieve.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palabra formamos con nie - ve?</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(nie - ve, nieve)</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0E0E0E"/>
                </a:solidFill>
                <a:latin typeface="Century Gothic"/>
                <a:ea typeface="Century Gothic"/>
                <a:cs typeface="Century Gothic"/>
                <a:sym typeface="Century Gothic"/>
              </a:rPr>
              <a:t>______________________________________________________________________________________________________________</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B. Segmentar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Ahora vamos a separar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nieve, nie - ve.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nieve</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(nieve, nie - ve)</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a:t>
            </a:r>
            <a:r>
              <a:rPr lang="en">
                <a:solidFill>
                  <a:srgbClr val="0E0E0E"/>
                </a:solidFill>
                <a:latin typeface="Century Gothic"/>
                <a:ea typeface="Century Gothic"/>
                <a:cs typeface="Century Gothic"/>
                <a:sym typeface="Century Gothic"/>
              </a:rPr>
              <a:t>siguiente</a:t>
            </a:r>
            <a:r>
              <a:rPr lang="en">
                <a:solidFill>
                  <a:srgbClr val="0E0E0E"/>
                </a:solidFill>
                <a:latin typeface="Century Gothic"/>
                <a:ea typeface="Century Gothic"/>
                <a:cs typeface="Century Gothic"/>
                <a:sym typeface="Century Gothic"/>
              </a:rPr>
              <a:t> diapositiva.</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3833559bd3_1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g33833559bd3_1_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cui - da - do, cuidado.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3833559bd3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33833559bd3_1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pen - dien - te, pendiente.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3833559bd3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g33833559bd3_1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cu - bier - to, cubierto.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3833559bd3_1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g33833559bd3_1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fa - mi - lia, familia.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3833559bd3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g33833559bd3_1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 - mo - ción,</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emoción.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3b22fa860a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33b22fa860a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más palabras juntos. Estas son palabras más largas, con 4 o más sílabas. Asegúrate de leer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46-50 una a la vez y repita lentamente si es necesario.</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ca - len - ti - ta, calentita.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31abc48a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g331abc48a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hun - dién - do - se, hundiéndose.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31abc48af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g331abc48af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man - te - ner - se, mantenerse.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31abc48af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g331abc48afb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 - xac - ta - men - te, exactamente.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392172fb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3392172fb2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es - quiar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es - quiar</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(es - quiar, esquiar)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SzPts val="1100"/>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363535"/>
                </a:solidFill>
                <a:latin typeface="Century Gothic"/>
                <a:ea typeface="Century Gothic"/>
                <a:cs typeface="Century Gothic"/>
                <a:sym typeface="Century Gothic"/>
              </a:rPr>
              <a:t>esquiar</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(esquiar, es - quiar)</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b="1">
              <a:solidFill>
                <a:srgbClr val="363535"/>
              </a:solidFill>
              <a:latin typeface="Century Gothic"/>
              <a:ea typeface="Century Gothic"/>
              <a:cs typeface="Century Gothic"/>
              <a:sym typeface="Century Gothic"/>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391f87840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g3391f87840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 - mo - cio - na - da, emocionada.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unas palabras en voz alta. Todos repetirán la palabra parte por parte y escribirán la palabra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52-54 una a la vez.</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muy. </a:t>
            </a:r>
            <a:r>
              <a:rPr i="1" lang="en">
                <a:solidFill>
                  <a:srgbClr val="363535"/>
                </a:solidFill>
                <a:latin typeface="Century Gothic"/>
                <a:ea typeface="Century Gothic"/>
                <a:cs typeface="Century Gothic"/>
                <a:sym typeface="Century Gothic"/>
              </a:rPr>
              <a:t>¿Cuántas sílabas tiene la palabra? (1)</a:t>
            </a:r>
            <a:r>
              <a:rPr lang="en">
                <a:solidFill>
                  <a:srgbClr val="363535"/>
                </a:solidFill>
                <a:latin typeface="Century Gothic"/>
                <a:ea typeface="Century Gothic"/>
                <a:cs typeface="Century Gothic"/>
                <a:sym typeface="Century Gothic"/>
              </a:rPr>
              <a:t> muy</a:t>
            </a:r>
            <a:r>
              <a:rPr i="1" lang="en">
                <a:solidFill>
                  <a:srgbClr val="363535"/>
                </a:solidFill>
                <a:latin typeface="Century Gothic"/>
                <a:ea typeface="Century Gothic"/>
                <a:cs typeface="Century Gothic"/>
                <a:sym typeface="Century Gothic"/>
              </a:rPr>
              <a:t>. La palabra </a:t>
            </a:r>
            <a:r>
              <a:rPr lang="en">
                <a:solidFill>
                  <a:srgbClr val="363535"/>
                </a:solidFill>
                <a:latin typeface="Century Gothic"/>
                <a:ea typeface="Century Gothic"/>
                <a:cs typeface="Century Gothic"/>
                <a:sym typeface="Century Gothic"/>
              </a:rPr>
              <a:t>muy</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/m/, /u/, /i/</a:t>
            </a:r>
            <a:r>
              <a:rPr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muy.</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b="1">
              <a:solidFill>
                <a:srgbClr val="363535"/>
              </a:solidFill>
              <a:latin typeface="Century Gothic"/>
              <a:ea typeface="Century Gothic"/>
              <a:cs typeface="Century Gothic"/>
              <a:sym typeface="Century Gothic"/>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aunque, aun - que, aunque.</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aun - que</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aun</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/a/, /u/, /n/</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que,</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/k/, /e/. Aunque, /a/, /u/, /n/, /k/, /e/.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35b97526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g335b975263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paisaje, pai - sa - je, paisaje.</a:t>
            </a:r>
            <a:r>
              <a:rPr i="1" lang="en">
                <a:solidFill>
                  <a:srgbClr val="363535"/>
                </a:solidFill>
                <a:latin typeface="Century Gothic"/>
                <a:ea typeface="Century Gothic"/>
                <a:cs typeface="Century Gothic"/>
                <a:sym typeface="Century Gothic"/>
              </a:rPr>
              <a:t> ¿Cuántas sílabas tiene la palabra? (3)</a:t>
            </a:r>
            <a:r>
              <a:rPr lang="en">
                <a:solidFill>
                  <a:srgbClr val="363535"/>
                </a:solidFill>
                <a:latin typeface="Century Gothic"/>
                <a:ea typeface="Century Gothic"/>
                <a:cs typeface="Century Gothic"/>
                <a:sym typeface="Century Gothic"/>
              </a:rPr>
              <a:t> pai - sa - je</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pai</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/p/, /a/, /i/</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sa,</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/s/, /a/. </a:t>
            </a:r>
            <a:r>
              <a:rPr i="1" lang="en">
                <a:solidFill>
                  <a:srgbClr val="363535"/>
                </a:solidFill>
                <a:latin typeface="Century Gothic"/>
                <a:ea typeface="Century Gothic"/>
                <a:cs typeface="Century Gothic"/>
                <a:sym typeface="Century Gothic"/>
              </a:rPr>
              <a:t>La tercera sílaba, </a:t>
            </a:r>
            <a:r>
              <a:rPr lang="en">
                <a:solidFill>
                  <a:srgbClr val="363535"/>
                </a:solidFill>
                <a:latin typeface="Century Gothic"/>
                <a:ea typeface="Century Gothic"/>
                <a:cs typeface="Century Gothic"/>
                <a:sym typeface="Century Gothic"/>
              </a:rPr>
              <a:t>je,</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/j/, /e/. Paisaje, /p/, /a/, /i/, /s/, /a/, /j/, /e/.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oraciones. Asegúrate de prestar atención a la puntuación y la entonación de tu voz. Primero las vamos a leer despacio y luego con más fluidez.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Bajan.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3384f44b9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g3384f44b9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Tenemos.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Guille.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33833559bd3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6" name="Google Shape;656;g33833559bd3_1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392172fb2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392172fb27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pen - dien - te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pen - dien - te</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(pen - dien - te, pendiente)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pendiente</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(pendiente, pen - dien - te)</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3833559bd3_1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g33833559bd3_1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oración en voz alta. Todos repetirán la oración y escribirán todas las palabras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Bajan la colina a toda velocidad. </a:t>
            </a:r>
            <a:r>
              <a:rPr i="1" lang="en">
                <a:solidFill>
                  <a:schemeClr val="dk1"/>
                </a:solidFill>
                <a:latin typeface="Century Gothic"/>
                <a:ea typeface="Century Gothic"/>
                <a:cs typeface="Century Gothic"/>
                <a:sym typeface="Century Gothic"/>
              </a:rPr>
              <a:t>Vamos a repetir la oración juntos. </a:t>
            </a:r>
            <a:endParaRPr i="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la oración en voz alta junto con los estudiantes. Cuente las palabras en la oración si los estudiantes todavía necesitan apoyo.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 </a:t>
            </a:r>
            <a:r>
              <a:rPr lang="en">
                <a:solidFill>
                  <a:srgbClr val="0E0E0E"/>
                </a:solidFill>
                <a:latin typeface="Century Gothic"/>
                <a:ea typeface="Century Gothic"/>
                <a:cs typeface="Century Gothic"/>
                <a:sym typeface="Century Gothic"/>
              </a:rPr>
              <a:t>a los estudiantes que escriban todas las palabras de la oración.</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Puedes dividir cada palabra en sílabas y luego en sonidos para asegurarte de escribir todos los sonidos que escuchas correctamente.</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para verificar su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3329c61ef90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g3329c61ef90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a:t>
            </a:r>
            <a:r>
              <a:rPr lang="en">
                <a:solidFill>
                  <a:srgbClr val="0E0E0E"/>
                </a:solidFill>
                <a:latin typeface="Century Gothic"/>
                <a:ea typeface="Century Gothic"/>
                <a:cs typeface="Century Gothic"/>
                <a:sym typeface="Century Gothic"/>
              </a:rPr>
              <a:t> a los estudiantes que lean la oración en voz alta y comparen su oración con la oración que muestra la diapositiva. </a:t>
            </a:r>
            <a:endParaRPr>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Anime</a:t>
            </a:r>
            <a:r>
              <a:rPr lang="en">
                <a:solidFill>
                  <a:srgbClr val="0E0E0E"/>
                </a:solidFill>
                <a:latin typeface="Century Gothic"/>
                <a:ea typeface="Century Gothic"/>
                <a:cs typeface="Century Gothic"/>
                <a:sym typeface="Century Gothic"/>
              </a:rPr>
              <a:t> a los estudiantes a autocorregir su escritura.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33b22fa860a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33b22fa860a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33b22fa860a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33b22fa860a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392172fb2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3392172fb2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va - lien - te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va - lien - te</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(va - lien - te, valiente)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valiente</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(valiente, va - lien - te)</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92172fb2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3392172fb27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sien - tan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sien - tan</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(sien - tan, sientan) </a:t>
            </a:r>
            <a:endParaRPr i="1">
              <a:solidFill>
                <a:srgbClr val="595959"/>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Regrese</a:t>
            </a:r>
            <a:r>
              <a:rPr lang="en">
                <a:solidFill>
                  <a:srgbClr val="0E0E0E"/>
                </a:solidFill>
                <a:latin typeface="Century Gothic"/>
                <a:ea typeface="Century Gothic"/>
                <a:cs typeface="Century Gothic"/>
                <a:sym typeface="Century Gothic"/>
              </a:rPr>
              <a:t> a la diapositiva número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sientan</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(sientan, sien - tan)</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Recuerda que, cuando hay dos vocales juntas, las pronunciamos en la misma sílaba sin separarlas.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a:t>
            </a:r>
            <a:r>
              <a:rPr i="1" lang="en" sz="1200">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/o/, /i/, como en </a:t>
            </a:r>
            <a:r>
              <a:rPr lang="en">
                <a:solidFill>
                  <a:srgbClr val="0E0E0E"/>
                </a:solidFill>
                <a:latin typeface="Century Gothic"/>
                <a:ea typeface="Century Gothic"/>
                <a:cs typeface="Century Gothic"/>
                <a:sym typeface="Century Gothic"/>
              </a:rPr>
              <a:t>oiga.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leer en voz alta cada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10-13 una a la vez y diga cada diptongo en voz alta junto con ellos.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42" name="Shape 42"/>
        <p:cNvGrpSpPr/>
        <p:nvPr/>
      </p:nvGrpSpPr>
      <p:grpSpPr>
        <a:xfrm>
          <a:off x="0" y="0"/>
          <a:ext cx="0" cy="0"/>
          <a:chOff x="0" y="0"/>
          <a:chExt cx="0" cy="0"/>
        </a:xfrm>
      </p:grpSpPr>
      <p:sp>
        <p:nvSpPr>
          <p:cNvPr id="43" name="Google Shape;43;p11"/>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1"/>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1"/>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46" name="Google Shape;46;p11"/>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 name="Google Shape;47;p11"/>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48" name="Shape 48"/>
        <p:cNvGrpSpPr/>
        <p:nvPr/>
      </p:nvGrpSpPr>
      <p:grpSpPr>
        <a:xfrm>
          <a:off x="0" y="0"/>
          <a:ext cx="0" cy="0"/>
          <a:chOff x="0" y="0"/>
          <a:chExt cx="0" cy="0"/>
        </a:xfrm>
      </p:grpSpPr>
      <p:sp>
        <p:nvSpPr>
          <p:cNvPr id="49" name="Google Shape;49;p12"/>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2"/>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12"/>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2" name="Google Shape;52;p12"/>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 name="Google Shape;53;p12"/>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54" name="Shape 54"/>
        <p:cNvGrpSpPr/>
        <p:nvPr/>
      </p:nvGrpSpPr>
      <p:grpSpPr>
        <a:xfrm>
          <a:off x="0" y="0"/>
          <a:ext cx="0" cy="0"/>
          <a:chOff x="0" y="0"/>
          <a:chExt cx="0" cy="0"/>
        </a:xfrm>
      </p:grpSpPr>
      <p:sp>
        <p:nvSpPr>
          <p:cNvPr id="55" name="Google Shape;55;p13"/>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3"/>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8" name="Google Shape;58;p13"/>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9" name="Google Shape;59;p1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60" name="Shape 60"/>
        <p:cNvGrpSpPr/>
        <p:nvPr/>
      </p:nvGrpSpPr>
      <p:grpSpPr>
        <a:xfrm>
          <a:off x="0" y="0"/>
          <a:ext cx="0" cy="0"/>
          <a:chOff x="0" y="0"/>
          <a:chExt cx="0" cy="0"/>
        </a:xfrm>
      </p:grpSpPr>
      <p:sp>
        <p:nvSpPr>
          <p:cNvPr id="61" name="Google Shape;61;p14"/>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4"/>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64" name="Google Shape;64;p14"/>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5" name="Google Shape;65;p1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66" name="Shape 66"/>
        <p:cNvGrpSpPr/>
        <p:nvPr/>
      </p:nvGrpSpPr>
      <p:grpSpPr>
        <a:xfrm>
          <a:off x="0" y="0"/>
          <a:ext cx="0" cy="0"/>
          <a:chOff x="0" y="0"/>
          <a:chExt cx="0" cy="0"/>
        </a:xfrm>
      </p:grpSpPr>
      <p:sp>
        <p:nvSpPr>
          <p:cNvPr id="67" name="Google Shape;67;p15"/>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15"/>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0" name="Google Shape;70;p15"/>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1" name="Google Shape;71;p15"/>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72" name="Shape 72"/>
        <p:cNvGrpSpPr/>
        <p:nvPr/>
      </p:nvGrpSpPr>
      <p:grpSpPr>
        <a:xfrm>
          <a:off x="0" y="0"/>
          <a:ext cx="0" cy="0"/>
          <a:chOff x="0" y="0"/>
          <a:chExt cx="0" cy="0"/>
        </a:xfrm>
      </p:grpSpPr>
      <p:sp>
        <p:nvSpPr>
          <p:cNvPr id="73" name="Google Shape;73;p16"/>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6"/>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6" name="Google Shape;76;p1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7" name="Google Shape;77;p16"/>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80" name="Google Shape;80;p17"/>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81" name="Google Shape;81;p17"/>
          <p:cNvSpPr txBox="1"/>
          <p:nvPr>
            <p:ph idx="1" type="subTitle"/>
          </p:nvPr>
        </p:nvSpPr>
        <p:spPr>
          <a:xfrm>
            <a:off x="3117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2" name="Google Shape;82;p17"/>
          <p:cNvSpPr txBox="1"/>
          <p:nvPr>
            <p:ph idx="2" type="subTitle"/>
          </p:nvPr>
        </p:nvSpPr>
        <p:spPr>
          <a:xfrm>
            <a:off x="32310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3" name="Google Shape;83;p17"/>
          <p:cNvSpPr txBox="1"/>
          <p:nvPr>
            <p:ph idx="3" type="subTitle"/>
          </p:nvPr>
        </p:nvSpPr>
        <p:spPr>
          <a:xfrm>
            <a:off x="6150300" y="3298375"/>
            <a:ext cx="2682000" cy="1149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4" name="Google Shape;84;p17"/>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5" name="Google Shape;85;p17"/>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6" name="Google Shape;86;p17"/>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87" name="Shape 87"/>
        <p:cNvGrpSpPr/>
        <p:nvPr/>
      </p:nvGrpSpPr>
      <p:grpSpPr>
        <a:xfrm>
          <a:off x="0" y="0"/>
          <a:ext cx="0" cy="0"/>
          <a:chOff x="0" y="0"/>
          <a:chExt cx="0" cy="0"/>
        </a:xfrm>
      </p:grpSpPr>
      <p:sp>
        <p:nvSpPr>
          <p:cNvPr id="88" name="Google Shape;88;p18"/>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9" name="Google Shape;89;p18"/>
          <p:cNvGraphicFramePr/>
          <p:nvPr/>
        </p:nvGraphicFramePr>
        <p:xfrm>
          <a:off x="280700" y="1076350"/>
          <a:ext cx="3000000" cy="3000000"/>
        </p:xfrm>
        <a:graphic>
          <a:graphicData uri="http://schemas.openxmlformats.org/drawingml/2006/table">
            <a:tbl>
              <a:tblPr>
                <a:noFill/>
                <a:tableStyleId>{64E9ABB8-FF23-4076-8830-063E115F432B}</a:tableStyleId>
              </a:tblPr>
              <a:tblGrid>
                <a:gridCol w="2857175"/>
                <a:gridCol w="2857175"/>
                <a:gridCol w="2857175"/>
              </a:tblGrid>
              <a:tr h="417450">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91" name="Google Shape;91;p18"/>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over">
  <p:cSld name="TITLE_4_1_3_2_1">
    <p:bg>
      <p:bgPr>
        <a:noFill/>
      </p:bgPr>
    </p:bg>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4" name="Google Shape;94;p19"/>
          <p:cNvSpPr/>
          <p:nvPr/>
        </p:nvSpPr>
        <p:spPr>
          <a:xfrm flipH="1">
            <a:off x="5794700" y="2381696"/>
            <a:ext cx="1699500" cy="16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 name="Google Shape;95;p19"/>
          <p:cNvSpPr/>
          <p:nvPr/>
        </p:nvSpPr>
        <p:spPr>
          <a:xfrm flipH="1">
            <a:off x="6492872" y="160416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 name="Google Shape;96;p19"/>
          <p:cNvSpPr/>
          <p:nvPr/>
        </p:nvSpPr>
        <p:spPr>
          <a:xfrm flipH="1">
            <a:off x="4997499" y="3649298"/>
            <a:ext cx="1035000" cy="103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 name="Google Shape;97;p19"/>
          <p:cNvSpPr/>
          <p:nvPr/>
        </p:nvSpPr>
        <p:spPr>
          <a:xfrm flipH="1">
            <a:off x="7494189" y="3514801"/>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 name="Google Shape;98;p19"/>
          <p:cNvSpPr/>
          <p:nvPr/>
        </p:nvSpPr>
        <p:spPr>
          <a:xfrm flipH="1">
            <a:off x="4950775" y="1086275"/>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 name="Google Shape;99;p19"/>
          <p:cNvSpPr/>
          <p:nvPr/>
        </p:nvSpPr>
        <p:spPr>
          <a:xfrm>
            <a:off x="1674370" y="2900392"/>
            <a:ext cx="1132800" cy="113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 name="Google Shape;100;p19"/>
          <p:cNvSpPr/>
          <p:nvPr/>
        </p:nvSpPr>
        <p:spPr>
          <a:xfrm>
            <a:off x="1490817" y="217401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 name="Google Shape;101;p19"/>
          <p:cNvSpPr/>
          <p:nvPr/>
        </p:nvSpPr>
        <p:spPr>
          <a:xfrm>
            <a:off x="2807468" y="3250818"/>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 name="Google Shape;102;p19"/>
          <p:cNvSpPr/>
          <p:nvPr/>
        </p:nvSpPr>
        <p:spPr>
          <a:xfrm>
            <a:off x="1121750" y="2831626"/>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19"/>
          <p:cNvSpPr/>
          <p:nvPr/>
        </p:nvSpPr>
        <p:spPr>
          <a:xfrm>
            <a:off x="2247089" y="1086275"/>
            <a:ext cx="2068800" cy="2068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19"/>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5" name="Google Shape;105;p19"/>
          <p:cNvGrpSpPr/>
          <p:nvPr/>
        </p:nvGrpSpPr>
        <p:grpSpPr>
          <a:xfrm>
            <a:off x="2081051" y="4771850"/>
            <a:ext cx="4981899" cy="259175"/>
            <a:chOff x="2188251" y="4771850"/>
            <a:chExt cx="4981899" cy="259175"/>
          </a:xfrm>
        </p:grpSpPr>
        <p:sp>
          <p:nvSpPr>
            <p:cNvPr id="106" name="Google Shape;106;p19"/>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07" name="Google Shape;107;p19"/>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08" name="Google Shape;108;p19"/>
          <p:cNvSpPr/>
          <p:nvPr/>
        </p:nvSpPr>
        <p:spPr>
          <a:xfrm>
            <a:off x="-25400" y="342900"/>
            <a:ext cx="9169500" cy="685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 name="Google Shape;109;p19"/>
          <p:cNvSpPr txBox="1"/>
          <p:nvPr>
            <p:ph type="ctrTitle"/>
          </p:nvPr>
        </p:nvSpPr>
        <p:spPr>
          <a:xfrm>
            <a:off x="311700" y="458700"/>
            <a:ext cx="8520600" cy="4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10" name="Google Shape;110;p19"/>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111" name="Shape 111"/>
        <p:cNvGrpSpPr/>
        <p:nvPr/>
      </p:nvGrpSpPr>
      <p:grpSpPr>
        <a:xfrm>
          <a:off x="0" y="0"/>
          <a:ext cx="0" cy="0"/>
          <a:chOff x="0" y="0"/>
          <a:chExt cx="0" cy="0"/>
        </a:xfrm>
      </p:grpSpPr>
      <p:pic>
        <p:nvPicPr>
          <p:cNvPr id="112" name="Google Shape;112;p2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3" name="Google Shape;113;p20"/>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4" name="Google Shape;114;p20"/>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15" name="Google Shape;115;p20"/>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6" name="Google Shape;116;p20"/>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9" name="Shape 9"/>
        <p:cNvGrpSpPr/>
        <p:nvPr/>
      </p:nvGrpSpPr>
      <p:grpSpPr>
        <a:xfrm>
          <a:off x="0" y="0"/>
          <a:ext cx="0" cy="0"/>
          <a:chOff x="0" y="0"/>
          <a:chExt cx="0" cy="0"/>
        </a:xfrm>
      </p:grpSpPr>
      <p:sp>
        <p:nvSpPr>
          <p:cNvPr id="10" name="Google Shape;10;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 name="Google Shape;11;p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2" name="Google Shape;12;p3"/>
          <p:cNvSpPr txBox="1"/>
          <p:nvPr>
            <p:ph idx="1" type="body"/>
          </p:nvPr>
        </p:nvSpPr>
        <p:spPr>
          <a:xfrm>
            <a:off x="311700" y="10177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ía ">
  <p:cSld name="TITLE_4_1_3_1_1_2_1">
    <p:bg>
      <p:bgPr>
        <a:solidFill>
          <a:schemeClr val="dk2"/>
        </a:solidFill>
      </p:bgPr>
    </p:bg>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9" name="Google Shape;119;p21"/>
          <p:cNvSpPr txBox="1"/>
          <p:nvPr>
            <p:ph type="ctrTitle"/>
          </p:nvPr>
        </p:nvSpPr>
        <p:spPr>
          <a:xfrm>
            <a:off x="457213" y="2112264"/>
            <a:ext cx="8229600" cy="61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20" name="Google Shape;120;p21"/>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1" name="Google Shape;121;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CornerIcon">
  <p:cSld name="TITLE_4_1_3_1_1_1_1_1_1_1">
    <p:bg>
      <p:bgPr>
        <a:solidFill>
          <a:schemeClr val="lt1"/>
        </a:solidFill>
      </p:bgPr>
    </p:bg>
    <p:spTree>
      <p:nvGrpSpPr>
        <p:cNvPr id="122" name="Shape 122"/>
        <p:cNvGrpSpPr/>
        <p:nvPr/>
      </p:nvGrpSpPr>
      <p:grpSpPr>
        <a:xfrm>
          <a:off x="0" y="0"/>
          <a:ext cx="0" cy="0"/>
          <a:chOff x="0" y="0"/>
          <a:chExt cx="0" cy="0"/>
        </a:xfrm>
      </p:grpSpPr>
      <p:pic>
        <p:nvPicPr>
          <p:cNvPr id="123" name="Google Shape;123;p2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4" name="Google Shape;124;p22"/>
          <p:cNvSpPr/>
          <p:nvPr/>
        </p:nvSpPr>
        <p:spPr>
          <a:xfrm>
            <a:off x="-95700" y="3685150"/>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5" name="Google Shape;125;p22"/>
          <p:cNvSpPr/>
          <p:nvPr/>
        </p:nvSpPr>
        <p:spPr>
          <a:xfrm>
            <a:off x="772050" y="4703625"/>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6" name="Google Shape;126;p22"/>
          <p:cNvSpPr/>
          <p:nvPr/>
        </p:nvSpPr>
        <p:spPr>
          <a:xfrm rot="-2701136">
            <a:off x="-200528" y="4029126"/>
            <a:ext cx="1284247" cy="1214668"/>
          </a:xfrm>
          <a:prstGeom prst="flowChartDelay">
            <a:avLst/>
          </a:prstGeom>
          <a:solidFill>
            <a:schemeClr val="dk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7" name="Google Shape;127;p22"/>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8" name="Google Shape;128;p2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29" name="Google Shape;129;p22"/>
          <p:cNvSpPr/>
          <p:nvPr>
            <p:ph idx="2" type="pic"/>
          </p:nvPr>
        </p:nvSpPr>
        <p:spPr>
          <a:xfrm>
            <a:off x="113275" y="4162550"/>
            <a:ext cx="822900" cy="822900"/>
          </a:xfrm>
          <a:prstGeom prst="ellipse">
            <a:avLst/>
          </a:prstGeom>
          <a:noFill/>
          <a:ln>
            <a:noFill/>
          </a:ln>
        </p:spPr>
      </p:sp>
      <p:sp>
        <p:nvSpPr>
          <p:cNvPr id="130" name="Google Shape;130;p22"/>
          <p:cNvSpPr/>
          <p:nvPr/>
        </p:nvSpPr>
        <p:spPr>
          <a:xfrm rot="2700000">
            <a:off x="-625486" y="4779657"/>
            <a:ext cx="1162908" cy="6902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elebration">
  <p:cSld name="TITLE_4_1_3_1_2_1_1">
    <p:bg>
      <p:bgPr>
        <a:solidFill>
          <a:schemeClr val="dk2"/>
        </a:solidFill>
      </p:bgPr>
    </p:bg>
    <p:spTree>
      <p:nvGrpSpPr>
        <p:cNvPr id="131" name="Shape 131"/>
        <p:cNvGrpSpPr/>
        <p:nvPr/>
      </p:nvGrpSpPr>
      <p:grpSpPr>
        <a:xfrm>
          <a:off x="0" y="0"/>
          <a:ext cx="0" cy="0"/>
          <a:chOff x="0" y="0"/>
          <a:chExt cx="0" cy="0"/>
        </a:xfrm>
      </p:grpSpPr>
      <p:pic>
        <p:nvPicPr>
          <p:cNvPr id="132" name="Google Shape;132;p2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3" name="Google Shape;133;p23"/>
          <p:cNvSpPr txBox="1"/>
          <p:nvPr>
            <p:ph type="ctrTitle"/>
          </p:nvPr>
        </p:nvSpPr>
        <p:spPr>
          <a:xfrm>
            <a:off x="457200" y="1835075"/>
            <a:ext cx="4114800" cy="671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34" name="Google Shape;134;p23"/>
          <p:cNvSpPr txBox="1"/>
          <p:nvPr>
            <p:ph idx="1" type="subTitle"/>
          </p:nvPr>
        </p:nvSpPr>
        <p:spPr>
          <a:xfrm>
            <a:off x="457200" y="2613550"/>
            <a:ext cx="4114800" cy="792600"/>
          </a:xfrm>
          <a:prstGeom prst="rect">
            <a:avLst/>
          </a:prstGeom>
        </p:spPr>
        <p:txBody>
          <a:bodyPr anchorCtr="0" anchor="t" bIns="91425" lIns="91425" spcFirstLastPara="1" rIns="91425" wrap="square" tIns="91425">
            <a:norm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35" name="Google Shape;135;p2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36" name="Google Shape;136;p23"/>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37" name="Google Shape;137;p23"/>
          <p:cNvSpPr/>
          <p:nvPr/>
        </p:nvSpPr>
        <p:spPr>
          <a:xfrm rot="2696691">
            <a:off x="8123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8" name="Google Shape;138;p23"/>
          <p:cNvSpPr/>
          <p:nvPr/>
        </p:nvSpPr>
        <p:spPr>
          <a:xfrm flipH="1" rot="-2696691">
            <a:off x="31384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9" name="Google Shape;139;p23"/>
          <p:cNvSpPr/>
          <p:nvPr/>
        </p:nvSpPr>
        <p:spPr>
          <a:xfrm flipH="1" rot="3312">
            <a:off x="1929847" y="3432672"/>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0" name="Google Shape;140;p23"/>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1" name="Google Shape;141;p23"/>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2" name="Google Shape;142;p23"/>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End">
  <p:cSld name="TITLE_4_1_2_1_1">
    <p:bg>
      <p:bgPr>
        <a:solidFill>
          <a:schemeClr val="dk2"/>
        </a:solidFill>
      </p:bgPr>
    </p:bg>
    <p:spTree>
      <p:nvGrpSpPr>
        <p:cNvPr id="143" name="Shape 143"/>
        <p:cNvGrpSpPr/>
        <p:nvPr/>
      </p:nvGrpSpPr>
      <p:grpSpPr>
        <a:xfrm>
          <a:off x="0" y="0"/>
          <a:ext cx="0" cy="0"/>
          <a:chOff x="0" y="0"/>
          <a:chExt cx="0" cy="0"/>
        </a:xfrm>
      </p:grpSpPr>
      <p:pic>
        <p:nvPicPr>
          <p:cNvPr id="144" name="Google Shape;144;p24"/>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48" name="Shape 148"/>
        <p:cNvGrpSpPr/>
        <p:nvPr/>
      </p:nvGrpSpPr>
      <p:grpSpPr>
        <a:xfrm>
          <a:off x="0" y="0"/>
          <a:ext cx="0" cy="0"/>
          <a:chOff x="0" y="0"/>
          <a:chExt cx="0" cy="0"/>
        </a:xfrm>
      </p:grpSpPr>
      <p:sp>
        <p:nvSpPr>
          <p:cNvPr id="149" name="Google Shape;149;p26"/>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0" name="Google Shape;150;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1" name="Google Shape;151;p26"/>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152" name="Shape 152"/>
        <p:cNvGrpSpPr/>
        <p:nvPr/>
      </p:nvGrpSpPr>
      <p:grpSpPr>
        <a:xfrm>
          <a:off x="0" y="0"/>
          <a:ext cx="0" cy="0"/>
          <a:chOff x="0" y="0"/>
          <a:chExt cx="0" cy="0"/>
        </a:xfrm>
      </p:grpSpPr>
      <p:sp>
        <p:nvSpPr>
          <p:cNvPr id="153" name="Google Shape;153;p27"/>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4" name="Google Shape;154;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5" name="Google Shape;155;p27"/>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156" name="Shape 156"/>
        <p:cNvGrpSpPr/>
        <p:nvPr/>
      </p:nvGrpSpPr>
      <p:grpSpPr>
        <a:xfrm>
          <a:off x="0" y="0"/>
          <a:ext cx="0" cy="0"/>
          <a:chOff x="0" y="0"/>
          <a:chExt cx="0" cy="0"/>
        </a:xfrm>
      </p:grpSpPr>
      <p:sp>
        <p:nvSpPr>
          <p:cNvPr id="157" name="Google Shape;157;p28"/>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8" name="Google Shape;158;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9" name="Google Shape;159;p28"/>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3" name="Google Shape;163;p29"/>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164" name="Shape 164"/>
        <p:cNvGrpSpPr/>
        <p:nvPr/>
      </p:nvGrpSpPr>
      <p:grpSpPr>
        <a:xfrm>
          <a:off x="0" y="0"/>
          <a:ext cx="0" cy="0"/>
          <a:chOff x="0" y="0"/>
          <a:chExt cx="0" cy="0"/>
        </a:xfrm>
      </p:grpSpPr>
      <p:sp>
        <p:nvSpPr>
          <p:cNvPr id="165" name="Google Shape;165;p30"/>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6" name="Google Shape;166;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7" name="Google Shape;167;p30"/>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168" name="Shape 168"/>
        <p:cNvGrpSpPr/>
        <p:nvPr/>
      </p:nvGrpSpPr>
      <p:grpSpPr>
        <a:xfrm>
          <a:off x="0" y="0"/>
          <a:ext cx="0" cy="0"/>
          <a:chOff x="0" y="0"/>
          <a:chExt cx="0" cy="0"/>
        </a:xfrm>
      </p:grpSpPr>
      <p:sp>
        <p:nvSpPr>
          <p:cNvPr id="169" name="Google Shape;169;p31"/>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0" name="Google Shape;170;p3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71" name="Google Shape;171;p31"/>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13" name="Shape 13"/>
        <p:cNvGrpSpPr/>
        <p:nvPr/>
      </p:nvGrpSpPr>
      <p:grpSpPr>
        <a:xfrm>
          <a:off x="0" y="0"/>
          <a:ext cx="0" cy="0"/>
          <a:chOff x="0" y="0"/>
          <a:chExt cx="0" cy="0"/>
        </a:xfrm>
      </p:grpSpPr>
      <p:sp>
        <p:nvSpPr>
          <p:cNvPr id="14" name="Google Shape;1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5" name="Google Shape;15;p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6" name="Google Shape;16;p4"/>
          <p:cNvSpPr txBox="1"/>
          <p:nvPr>
            <p:ph idx="1" type="body"/>
          </p:nvPr>
        </p:nvSpPr>
        <p:spPr>
          <a:xfrm>
            <a:off x="311700" y="14501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17" name="Google Shape;17;p4"/>
          <p:cNvSpPr txBox="1"/>
          <p:nvPr>
            <p:ph idx="2" type="subTitle"/>
          </p:nvPr>
        </p:nvSpPr>
        <p:spPr>
          <a:xfrm>
            <a:off x="311850" y="980925"/>
            <a:ext cx="8520600" cy="4692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200"/>
              </a:spcBef>
              <a:spcAft>
                <a:spcPts val="0"/>
              </a:spcAft>
              <a:buSzPts val="1800"/>
              <a:buNone/>
              <a:defRPr/>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172" name="Shape 172"/>
        <p:cNvGrpSpPr/>
        <p:nvPr/>
      </p:nvGrpSpPr>
      <p:grpSpPr>
        <a:xfrm>
          <a:off x="0" y="0"/>
          <a:ext cx="0" cy="0"/>
          <a:chOff x="0" y="0"/>
          <a:chExt cx="0" cy="0"/>
        </a:xfrm>
      </p:grpSpPr>
      <p:sp>
        <p:nvSpPr>
          <p:cNvPr id="173" name="Google Shape;173;p32"/>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32"/>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5" name="Google Shape;175;p32"/>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76" name="Google Shape;176;p32"/>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77" name="Google Shape;177;p32"/>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178" name="Shape 178"/>
        <p:cNvGrpSpPr/>
        <p:nvPr/>
      </p:nvGrpSpPr>
      <p:grpSpPr>
        <a:xfrm>
          <a:off x="0" y="0"/>
          <a:ext cx="0" cy="0"/>
          <a:chOff x="0" y="0"/>
          <a:chExt cx="0" cy="0"/>
        </a:xfrm>
      </p:grpSpPr>
      <p:sp>
        <p:nvSpPr>
          <p:cNvPr id="179" name="Google Shape;179;p33"/>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33"/>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1" name="Google Shape;181;p33"/>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2" name="Google Shape;182;p33"/>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3" name="Google Shape;183;p33"/>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184" name="Shape 184"/>
        <p:cNvGrpSpPr/>
        <p:nvPr/>
      </p:nvGrpSpPr>
      <p:grpSpPr>
        <a:xfrm>
          <a:off x="0" y="0"/>
          <a:ext cx="0" cy="0"/>
          <a:chOff x="0" y="0"/>
          <a:chExt cx="0" cy="0"/>
        </a:xfrm>
      </p:grpSpPr>
      <p:sp>
        <p:nvSpPr>
          <p:cNvPr id="185" name="Google Shape;185;p34"/>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34"/>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34"/>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8" name="Google Shape;188;p34"/>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9" name="Google Shape;189;p34"/>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190" name="Shape 190"/>
        <p:cNvGrpSpPr/>
        <p:nvPr/>
      </p:nvGrpSpPr>
      <p:grpSpPr>
        <a:xfrm>
          <a:off x="0" y="0"/>
          <a:ext cx="0" cy="0"/>
          <a:chOff x="0" y="0"/>
          <a:chExt cx="0" cy="0"/>
        </a:xfrm>
      </p:grpSpPr>
      <p:sp>
        <p:nvSpPr>
          <p:cNvPr id="191" name="Google Shape;191;p35"/>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35"/>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3" name="Google Shape;193;p35"/>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94" name="Google Shape;194;p35"/>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95" name="Google Shape;195;p35"/>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196" name="Shape 196"/>
        <p:cNvGrpSpPr/>
        <p:nvPr/>
      </p:nvGrpSpPr>
      <p:grpSpPr>
        <a:xfrm>
          <a:off x="0" y="0"/>
          <a:ext cx="0" cy="0"/>
          <a:chOff x="0" y="0"/>
          <a:chExt cx="0" cy="0"/>
        </a:xfrm>
      </p:grpSpPr>
      <p:sp>
        <p:nvSpPr>
          <p:cNvPr id="197" name="Google Shape;197;p36"/>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36"/>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9" name="Google Shape;199;p36"/>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0" name="Google Shape;200;p3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1" name="Google Shape;201;p36"/>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202" name="Shape 202"/>
        <p:cNvGrpSpPr/>
        <p:nvPr/>
      </p:nvGrpSpPr>
      <p:grpSpPr>
        <a:xfrm>
          <a:off x="0" y="0"/>
          <a:ext cx="0" cy="0"/>
          <a:chOff x="0" y="0"/>
          <a:chExt cx="0" cy="0"/>
        </a:xfrm>
      </p:grpSpPr>
      <p:sp>
        <p:nvSpPr>
          <p:cNvPr id="203" name="Google Shape;203;p37"/>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37"/>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5" name="Google Shape;205;p37"/>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6" name="Google Shape;206;p37"/>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7" name="Google Shape;207;p37"/>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208" name="Shape 208"/>
        <p:cNvGrpSpPr/>
        <p:nvPr/>
      </p:nvGrpSpPr>
      <p:grpSpPr>
        <a:xfrm>
          <a:off x="0" y="0"/>
          <a:ext cx="0" cy="0"/>
          <a:chOff x="0" y="0"/>
          <a:chExt cx="0" cy="0"/>
        </a:xfrm>
      </p:grpSpPr>
      <p:sp>
        <p:nvSpPr>
          <p:cNvPr id="209" name="Google Shape;209;p38"/>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0" name="Google Shape;210;p38"/>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1" name="Google Shape;211;p38"/>
          <p:cNvSpPr txBox="1"/>
          <p:nvPr>
            <p:ph idx="1" type="body"/>
          </p:nvPr>
        </p:nvSpPr>
        <p:spPr>
          <a:xfrm>
            <a:off x="311700" y="10177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212" name="Shape 212"/>
        <p:cNvGrpSpPr/>
        <p:nvPr/>
      </p:nvGrpSpPr>
      <p:grpSpPr>
        <a:xfrm>
          <a:off x="0" y="0"/>
          <a:ext cx="0" cy="0"/>
          <a:chOff x="0" y="0"/>
          <a:chExt cx="0" cy="0"/>
        </a:xfrm>
      </p:grpSpPr>
      <p:sp>
        <p:nvSpPr>
          <p:cNvPr id="213" name="Google Shape;213;p3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4" name="Google Shape;214;p39"/>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5" name="Google Shape;215;p39"/>
          <p:cNvSpPr txBox="1"/>
          <p:nvPr>
            <p:ph idx="1" type="body"/>
          </p:nvPr>
        </p:nvSpPr>
        <p:spPr>
          <a:xfrm>
            <a:off x="311700" y="14501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16" name="Google Shape;216;p39"/>
          <p:cNvSpPr txBox="1"/>
          <p:nvPr>
            <p:ph idx="2" type="subTitle"/>
          </p:nvPr>
        </p:nvSpPr>
        <p:spPr>
          <a:xfrm>
            <a:off x="311850" y="980925"/>
            <a:ext cx="8520600" cy="469200"/>
          </a:xfrm>
          <a:prstGeom prst="rect">
            <a:avLst/>
          </a:prstGeom>
        </p:spPr>
        <p:txBody>
          <a:bodyPr anchorCtr="0" anchor="t" bIns="91425" lIns="91425" spcFirstLastPara="1" rIns="91425" wrap="square" tIns="91425">
            <a:normAutofit/>
          </a:bodyPr>
          <a:lstStyle>
            <a:lvl1pPr lvl="0">
              <a:spcBef>
                <a:spcPts val="200"/>
              </a:spcBef>
              <a:spcAft>
                <a:spcPts val="0"/>
              </a:spcAft>
              <a:buSzPts val="1800"/>
              <a:buNone/>
              <a:defRPr/>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217" name="Shape 217"/>
        <p:cNvGrpSpPr/>
        <p:nvPr/>
      </p:nvGrpSpPr>
      <p:grpSpPr>
        <a:xfrm>
          <a:off x="0" y="0"/>
          <a:ext cx="0" cy="0"/>
          <a:chOff x="0" y="0"/>
          <a:chExt cx="0" cy="0"/>
        </a:xfrm>
      </p:grpSpPr>
      <p:sp>
        <p:nvSpPr>
          <p:cNvPr id="218" name="Google Shape;218;p4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9" name="Google Shape;219;p40"/>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20" name="Google Shape;220;p40"/>
          <p:cNvSpPr txBox="1"/>
          <p:nvPr>
            <p:ph idx="1" type="subTitle"/>
          </p:nvPr>
        </p:nvSpPr>
        <p:spPr>
          <a:xfrm>
            <a:off x="3117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1" name="Google Shape;221;p40"/>
          <p:cNvSpPr txBox="1"/>
          <p:nvPr>
            <p:ph idx="2" type="subTitle"/>
          </p:nvPr>
        </p:nvSpPr>
        <p:spPr>
          <a:xfrm>
            <a:off x="32310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2" name="Google Shape;222;p40"/>
          <p:cNvSpPr txBox="1"/>
          <p:nvPr>
            <p:ph idx="3" type="subTitle"/>
          </p:nvPr>
        </p:nvSpPr>
        <p:spPr>
          <a:xfrm>
            <a:off x="6150300" y="3298375"/>
            <a:ext cx="2682000" cy="1149000"/>
          </a:xfrm>
          <a:prstGeom prst="rect">
            <a:avLst/>
          </a:prstGeom>
        </p:spPr>
        <p:txBody>
          <a:bodyPr anchorCtr="0" anchor="t" bIns="91425" lIns="91425" spcFirstLastPara="1" rIns="91425" wrap="square" tIns="91425">
            <a:norm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3" name="Google Shape;223;p40"/>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24" name="Google Shape;224;p40"/>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25" name="Google Shape;225;p40"/>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226" name="Shape 226"/>
        <p:cNvGrpSpPr/>
        <p:nvPr/>
      </p:nvGrpSpPr>
      <p:grpSpPr>
        <a:xfrm>
          <a:off x="0" y="0"/>
          <a:ext cx="0" cy="0"/>
          <a:chOff x="0" y="0"/>
          <a:chExt cx="0" cy="0"/>
        </a:xfrm>
      </p:grpSpPr>
      <p:sp>
        <p:nvSpPr>
          <p:cNvPr id="227" name="Google Shape;227;p41"/>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28" name="Google Shape;228;p41"/>
          <p:cNvGraphicFramePr/>
          <p:nvPr/>
        </p:nvGraphicFramePr>
        <p:xfrm>
          <a:off x="280700" y="1076350"/>
          <a:ext cx="3000000" cy="3000000"/>
        </p:xfrm>
        <a:graphic>
          <a:graphicData uri="http://schemas.openxmlformats.org/drawingml/2006/table">
            <a:tbl>
              <a:tblPr>
                <a:noFill/>
                <a:tableStyleId>{9D7A2381-4B68-4817-AB55-2CA7BAB44B68}</a:tableStyleId>
              </a:tblPr>
              <a:tblGrid>
                <a:gridCol w="2857175"/>
                <a:gridCol w="2857175"/>
                <a:gridCol w="2857175"/>
              </a:tblGrid>
              <a:tr h="417450">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p>
                      <a:pPr indent="0" lvl="0" marL="45720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229" name="Google Shape;229;p41"/>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30" name="Google Shape;230;p41"/>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1" name="Google Shape;21;p5"/>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231" name="Shape 231"/>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_1">
    <p:bg>
      <p:bgPr>
        <a:solidFill>
          <a:schemeClr val="dk2"/>
        </a:solidFill>
      </p:bgPr>
    </p:bg>
    <p:spTree>
      <p:nvGrpSpPr>
        <p:cNvPr id="232" name="Shape 232"/>
        <p:cNvGrpSpPr/>
        <p:nvPr/>
      </p:nvGrpSpPr>
      <p:grpSpPr>
        <a:xfrm>
          <a:off x="0" y="0"/>
          <a:ext cx="0" cy="0"/>
          <a:chOff x="0" y="0"/>
          <a:chExt cx="0" cy="0"/>
        </a:xfrm>
      </p:grpSpPr>
      <p:pic>
        <p:nvPicPr>
          <p:cNvPr id="233" name="Google Shape;233;p4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34" name="Google Shape;234;p43"/>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35" name="Google Shape;235;p43"/>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36" name="Google Shape;236;p4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37" name="Google Shape;237;p43"/>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1">
  <p:cSld name="TITLE_4_1_3_1_3_1_2">
    <p:bg>
      <p:bgPr>
        <a:solidFill>
          <a:schemeClr val="dk2"/>
        </a:solidFill>
      </p:bgPr>
    </p:bg>
    <p:spTree>
      <p:nvGrpSpPr>
        <p:cNvPr id="238" name="Shape 238"/>
        <p:cNvGrpSpPr/>
        <p:nvPr/>
      </p:nvGrpSpPr>
      <p:grpSpPr>
        <a:xfrm>
          <a:off x="0" y="0"/>
          <a:ext cx="0" cy="0"/>
          <a:chOff x="0" y="0"/>
          <a:chExt cx="0" cy="0"/>
        </a:xfrm>
      </p:grpSpPr>
      <p:pic>
        <p:nvPicPr>
          <p:cNvPr id="239" name="Google Shape;239;p4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40" name="Google Shape;240;p44"/>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41" name="Google Shape;241;p44"/>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42" name="Google Shape;242;p44"/>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43" name="Google Shape;243;p44"/>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22" name="Shape 22"/>
        <p:cNvGrpSpPr/>
        <p:nvPr/>
      </p:nvGrpSpPr>
      <p:grpSpPr>
        <a:xfrm>
          <a:off x="0" y="0"/>
          <a:ext cx="0" cy="0"/>
          <a:chOff x="0" y="0"/>
          <a:chExt cx="0" cy="0"/>
        </a:xfrm>
      </p:grpSpPr>
      <p:sp>
        <p:nvSpPr>
          <p:cNvPr id="23" name="Google Shape;23;p6"/>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5" name="Google Shape;25;p6"/>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9" name="Google Shape;29;p7"/>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30" name="Shape 30"/>
        <p:cNvGrpSpPr/>
        <p:nvPr/>
      </p:nvGrpSpPr>
      <p:grpSpPr>
        <a:xfrm>
          <a:off x="0" y="0"/>
          <a:ext cx="0" cy="0"/>
          <a:chOff x="0" y="0"/>
          <a:chExt cx="0" cy="0"/>
        </a:xfrm>
      </p:grpSpPr>
      <p:sp>
        <p:nvSpPr>
          <p:cNvPr id="31" name="Google Shape;31;p8"/>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 name="Google Shape;32;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3" name="Google Shape;33;p8"/>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34" name="Shape 34"/>
        <p:cNvGrpSpPr/>
        <p:nvPr/>
      </p:nvGrpSpPr>
      <p:grpSpPr>
        <a:xfrm>
          <a:off x="0" y="0"/>
          <a:ext cx="0" cy="0"/>
          <a:chOff x="0" y="0"/>
          <a:chExt cx="0" cy="0"/>
        </a:xfrm>
      </p:grpSpPr>
      <p:sp>
        <p:nvSpPr>
          <p:cNvPr id="35" name="Google Shape;35;p9"/>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6" name="Google Shape;36;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7" name="Google Shape;37;p9"/>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38" name="Shape 38"/>
        <p:cNvGrpSpPr/>
        <p:nvPr/>
      </p:nvGrpSpPr>
      <p:grpSpPr>
        <a:xfrm>
          <a:off x="0" y="0"/>
          <a:ext cx="0" cy="0"/>
          <a:chOff x="0" y="0"/>
          <a:chExt cx="0" cy="0"/>
        </a:xfrm>
      </p:grpSpPr>
      <p:sp>
        <p:nvSpPr>
          <p:cNvPr id="39" name="Google Shape;39;p10"/>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0" name="Google Shape;40;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41" name="Google Shape;41;p10"/>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3.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5" Type="http://schemas.openxmlformats.org/officeDocument/2006/relationships/slideLayout" Target="../slideLayouts/slideLayout28.xml"/><Relationship Id="rId19" Type="http://schemas.openxmlformats.org/officeDocument/2006/relationships/slideLayout" Target="../slideLayouts/slideLayout42.xml"/><Relationship Id="rId6" Type="http://schemas.openxmlformats.org/officeDocument/2006/relationships/slideLayout" Target="../slideLayouts/slideLayout29.xml"/><Relationship Id="rId18" Type="http://schemas.openxmlformats.org/officeDocument/2006/relationships/slideLayout" Target="../slideLayouts/slideLayout41.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63535"/>
              </a:buClr>
              <a:buSzPts val="2400"/>
              <a:buFont typeface="Century Gothic"/>
              <a:buNone/>
              <a:defRPr b="1" i="0" sz="2400" u="none" cap="none" strike="noStrike">
                <a:solidFill>
                  <a:srgbClr val="363535"/>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1pPr>
            <a:lvl2pPr indent="-342900" lvl="1" marL="9144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2pPr>
            <a:lvl3pPr indent="-317500" lvl="2" marL="13716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3pPr>
            <a:lvl4pPr indent="-317500" lvl="3" marL="18288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4pPr>
            <a:lvl5pPr indent="-298450" lvl="4" marL="22860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5pPr>
            <a:lvl6pPr indent="-298450" lvl="5" marL="27432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6pPr>
            <a:lvl7pPr indent="-298450" lvl="6" marL="32004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7pPr>
            <a:lvl8pPr indent="-298450" lvl="7" marL="36576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8pPr>
            <a:lvl9pPr indent="-298450" lvl="8" marL="4114800" marR="0" rtl="0" algn="l">
              <a:lnSpc>
                <a:spcPct val="115000"/>
              </a:lnSpc>
              <a:spcBef>
                <a:spcPts val="200"/>
              </a:spcBef>
              <a:spcAft>
                <a:spcPts val="20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63535"/>
              </a:buClr>
              <a:buSzPts val="2400"/>
              <a:buFont typeface="Century Gothic"/>
              <a:buNone/>
              <a:defRPr b="1" sz="2400">
                <a:solidFill>
                  <a:srgbClr val="363535"/>
                </a:solidFill>
                <a:latin typeface="Century Gothic"/>
                <a:ea typeface="Century Gothic"/>
                <a:cs typeface="Century Gothic"/>
                <a:sym typeface="Century Gothi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47" name="Google Shape;14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1pPr>
            <a:lvl2pPr indent="-342900" lvl="1" marL="9144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2pPr>
            <a:lvl3pPr indent="-317500" lvl="2" marL="13716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3pPr>
            <a:lvl4pPr indent="-317500" lvl="3" marL="18288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4pPr>
            <a:lvl5pPr indent="-298450" lvl="4" marL="22860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5pPr>
            <a:lvl6pPr indent="-298450" lvl="5" marL="27432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6pPr>
            <a:lvl7pPr indent="-298450" lvl="6" marL="32004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7pPr>
            <a:lvl8pPr indent="-298450" lvl="7" marL="36576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8pPr>
            <a:lvl9pPr indent="-298450" lvl="8" marL="4114800">
              <a:lnSpc>
                <a:spcPct val="115000"/>
              </a:lnSpc>
              <a:spcBef>
                <a:spcPts val="200"/>
              </a:spcBef>
              <a:spcAft>
                <a:spcPts val="20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5.xml"/><Relationship Id="rId3"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0.xml"/><Relationship Id="rId3"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 Id="rId3"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4.xml"/><Relationship Id="rId3"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 Id="rId3"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 Id="rId3"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 Id="rId3"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8.xml"/><Relationship Id="rId3"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0.xml"/><Relationship Id="rId3"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1.xml"/><Relationship Id="rId3"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2.xml"/><Relationship Id="rId3" Type="http://schemas.openxmlformats.org/officeDocument/2006/relationships/image" Target="../media/image2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45"/>
          <p:cNvSpPr txBox="1"/>
          <p:nvPr>
            <p:ph type="ctrTitle"/>
          </p:nvPr>
        </p:nvSpPr>
        <p:spPr>
          <a:xfrm>
            <a:off x="311700" y="458700"/>
            <a:ext cx="8520600" cy="4617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pic>
        <p:nvPicPr>
          <p:cNvPr id="249" name="Google Shape;249;p45"/>
          <p:cNvPicPr preferRelativeResize="0"/>
          <p:nvPr/>
        </p:nvPicPr>
        <p:blipFill rotWithShape="1">
          <a:blip r:embed="rId3">
            <a:alphaModFix/>
          </a:blip>
          <a:srcRect b="0" l="1266" r="1276" t="0"/>
          <a:stretch/>
        </p:blipFill>
        <p:spPr>
          <a:xfrm>
            <a:off x="3557391" y="1370750"/>
            <a:ext cx="2029209" cy="3164749"/>
          </a:xfrm>
          <a:prstGeom prst="rect">
            <a:avLst/>
          </a:prstGeom>
          <a:noFill/>
          <a:ln>
            <a:noFill/>
          </a:ln>
        </p:spPr>
      </p:pic>
      <p:sp>
        <p:nvSpPr>
          <p:cNvPr id="250" name="Google Shape;250;p45"/>
          <p:cNvSpPr txBox="1"/>
          <p:nvPr/>
        </p:nvSpPr>
        <p:spPr>
          <a:xfrm>
            <a:off x="8089925" y="11767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20.1</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5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03" name="Google Shape;303;p54"/>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5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09" name="Google Shape;309;p55"/>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5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15" name="Google Shape;315;p56"/>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5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21" name="Google Shape;321;p57"/>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8"/>
          <p:cNvSpPr txBox="1"/>
          <p:nvPr>
            <p:ph idx="4294967295" type="body"/>
          </p:nvPr>
        </p:nvSpPr>
        <p:spPr>
          <a:xfrm>
            <a:off x="311700" y="18168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oi</a:t>
            </a:r>
            <a:endParaRPr sz="9600"/>
          </a:p>
        </p:txBody>
      </p:sp>
      <p:pic>
        <p:nvPicPr>
          <p:cNvPr id="327" name="Google Shape;327;p58"/>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9"/>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ui</a:t>
            </a:r>
            <a:endParaRPr sz="9600"/>
          </a:p>
        </p:txBody>
      </p:sp>
      <p:pic>
        <p:nvPicPr>
          <p:cNvPr id="333" name="Google Shape;333;p59"/>
          <p:cNvPicPr preferRelativeResize="0"/>
          <p:nvPr>
            <p:ph idx="2" type="pic"/>
          </p:nvPr>
        </p:nvPicPr>
        <p:blipFill rotWithShape="1">
          <a:blip r:embed="rId3">
            <a:alphaModFix/>
          </a:blip>
          <a:srcRect b="0" l="0" r="0" t="0"/>
          <a:stretch/>
        </p:blipFill>
        <p:spPr>
          <a:xfrm>
            <a:off x="82575" y="4166775"/>
            <a:ext cx="873000" cy="873000"/>
          </a:xfrm>
          <a:prstGeom prst="ellipse">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37" name="Shape 337"/>
        <p:cNvGrpSpPr/>
        <p:nvPr/>
      </p:nvGrpSpPr>
      <p:grpSpPr>
        <a:xfrm>
          <a:off x="0" y="0"/>
          <a:ext cx="0" cy="0"/>
          <a:chOff x="0" y="0"/>
          <a:chExt cx="0" cy="0"/>
        </a:xfrm>
      </p:grpSpPr>
      <p:pic>
        <p:nvPicPr>
          <p:cNvPr id="338" name="Google Shape;338;p60"/>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339" name="Google Shape;339;p60"/>
          <p:cNvSpPr txBox="1"/>
          <p:nvPr>
            <p:ph type="ctrTitle"/>
          </p:nvPr>
        </p:nvSpPr>
        <p:spPr>
          <a:xfrm>
            <a:off x="457200" y="37708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3. Dictado</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graphicFrame>
        <p:nvGraphicFramePr>
          <p:cNvPr id="344" name="Google Shape;344;p61"/>
          <p:cNvGraphicFramePr/>
          <p:nvPr/>
        </p:nvGraphicFramePr>
        <p:xfrm>
          <a:off x="2635475" y="1477400"/>
          <a:ext cx="3000000" cy="3000000"/>
        </p:xfrm>
        <a:graphic>
          <a:graphicData uri="http://schemas.openxmlformats.org/drawingml/2006/table">
            <a:tbl>
              <a:tblPr>
                <a:noFill/>
                <a:tableStyleId>{9D7A2381-4B68-4817-AB55-2CA7BAB44B68}</a:tableStyleId>
              </a:tblPr>
              <a:tblGrid>
                <a:gridCol w="1936525"/>
                <a:gridCol w="1936525"/>
              </a:tblGrid>
              <a:tr h="1818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345" name="Google Shape;345;p61"/>
          <p:cNvPicPr preferRelativeResize="0"/>
          <p:nvPr>
            <p:ph idx="2" type="pic"/>
          </p:nvPr>
        </p:nvPicPr>
        <p:blipFill rotWithShape="1">
          <a:blip r:embed="rId3">
            <a:alphaModFix/>
          </a:blip>
          <a:srcRect b="0" l="0" r="0" t="0"/>
          <a:stretch/>
        </p:blipFill>
        <p:spPr>
          <a:xfrm>
            <a:off x="-2" y="4159400"/>
            <a:ext cx="923100" cy="923100"/>
          </a:xfrm>
          <a:prstGeom prst="ellipse">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49" name="Shape 349"/>
        <p:cNvGrpSpPr/>
        <p:nvPr/>
      </p:nvGrpSpPr>
      <p:grpSpPr>
        <a:xfrm>
          <a:off x="0" y="0"/>
          <a:ext cx="0" cy="0"/>
          <a:chOff x="0" y="0"/>
          <a:chExt cx="0" cy="0"/>
        </a:xfrm>
      </p:grpSpPr>
      <p:pic>
        <p:nvPicPr>
          <p:cNvPr id="350" name="Google Shape;350;p62"/>
          <p:cNvPicPr preferRelativeResize="0"/>
          <p:nvPr/>
        </p:nvPicPr>
        <p:blipFill rotWithShape="1">
          <a:blip r:embed="rId3">
            <a:alphaModFix/>
          </a:blip>
          <a:srcRect b="0" l="0" r="0" t="0"/>
          <a:stretch/>
        </p:blipFill>
        <p:spPr>
          <a:xfrm>
            <a:off x="2247900" y="1051550"/>
            <a:ext cx="2286000" cy="2286000"/>
          </a:xfrm>
          <a:prstGeom prst="rect">
            <a:avLst/>
          </a:prstGeom>
          <a:noFill/>
          <a:ln>
            <a:noFill/>
          </a:ln>
        </p:spPr>
      </p:pic>
      <p:sp>
        <p:nvSpPr>
          <p:cNvPr id="351" name="Google Shape;351;p62"/>
          <p:cNvSpPr txBox="1"/>
          <p:nvPr>
            <p:ph type="ctrTitle"/>
          </p:nvPr>
        </p:nvSpPr>
        <p:spPr>
          <a:xfrm>
            <a:off x="457200" y="36845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4. Sílabas </a:t>
            </a:r>
            <a:endParaRPr sz="3500"/>
          </a:p>
        </p:txBody>
      </p:sp>
      <p:pic>
        <p:nvPicPr>
          <p:cNvPr id="352" name="Google Shape;352;p62"/>
          <p:cNvPicPr preferRelativeResize="0"/>
          <p:nvPr/>
        </p:nvPicPr>
        <p:blipFill rotWithShape="1">
          <a:blip r:embed="rId4">
            <a:alphaModFix/>
          </a:blip>
          <a:srcRect b="0" l="0" r="0" t="0"/>
          <a:stretch/>
        </p:blipFill>
        <p:spPr>
          <a:xfrm>
            <a:off x="4610100" y="1051550"/>
            <a:ext cx="2286000" cy="228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3"/>
          <p:cNvSpPr txBox="1"/>
          <p:nvPr>
            <p:ph idx="4294967295" type="body"/>
          </p:nvPr>
        </p:nvSpPr>
        <p:spPr>
          <a:xfrm>
            <a:off x="2752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es</a:t>
            </a:r>
            <a:endParaRPr sz="9600"/>
          </a:p>
        </p:txBody>
      </p:sp>
      <p:sp>
        <p:nvSpPr>
          <p:cNvPr id="358" name="Google Shape;358;p63"/>
          <p:cNvSpPr/>
          <p:nvPr/>
        </p:nvSpPr>
        <p:spPr>
          <a:xfrm>
            <a:off x="3874325" y="3050625"/>
            <a:ext cx="1438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59" name="Google Shape;359;p63"/>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4" name="Shape 254"/>
        <p:cNvGrpSpPr/>
        <p:nvPr/>
      </p:nvGrpSpPr>
      <p:grpSpPr>
        <a:xfrm>
          <a:off x="0" y="0"/>
          <a:ext cx="0" cy="0"/>
          <a:chOff x="0" y="0"/>
          <a:chExt cx="0" cy="0"/>
        </a:xfrm>
      </p:grpSpPr>
      <p:sp>
        <p:nvSpPr>
          <p:cNvPr id="255" name="Google Shape;255;p46"/>
          <p:cNvSpPr txBox="1"/>
          <p:nvPr/>
        </p:nvSpPr>
        <p:spPr>
          <a:xfrm>
            <a:off x="310900" y="1848450"/>
            <a:ext cx="838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63535"/>
                </a:solidFill>
                <a:latin typeface="Century Gothic"/>
                <a:ea typeface="Century Gothic"/>
                <a:cs typeface="Century Gothic"/>
                <a:sym typeface="Century Gothic"/>
              </a:rPr>
              <a:t>Día 1 </a:t>
            </a:r>
            <a:endParaRPr b="1" sz="6000">
              <a:solidFill>
                <a:srgbClr val="363535"/>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4"/>
          <p:cNvSpPr txBox="1"/>
          <p:nvPr>
            <p:ph idx="4294967295" type="body"/>
          </p:nvPr>
        </p:nvSpPr>
        <p:spPr>
          <a:xfrm>
            <a:off x="311700" y="15855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tras</a:t>
            </a:r>
            <a:endParaRPr sz="9600"/>
          </a:p>
        </p:txBody>
      </p:sp>
      <p:sp>
        <p:nvSpPr>
          <p:cNvPr id="365" name="Google Shape;365;p64"/>
          <p:cNvSpPr/>
          <p:nvPr/>
        </p:nvSpPr>
        <p:spPr>
          <a:xfrm>
            <a:off x="3390150" y="3016975"/>
            <a:ext cx="2363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66" name="Google Shape;366;p64"/>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5"/>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aun </a:t>
            </a:r>
            <a:endParaRPr sz="9600"/>
          </a:p>
        </p:txBody>
      </p:sp>
      <p:sp>
        <p:nvSpPr>
          <p:cNvPr id="372" name="Google Shape;372;p65"/>
          <p:cNvSpPr/>
          <p:nvPr/>
        </p:nvSpPr>
        <p:spPr>
          <a:xfrm>
            <a:off x="3441225" y="3050613"/>
            <a:ext cx="2436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3" name="Google Shape;373;p65"/>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6"/>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guir</a:t>
            </a:r>
            <a:endParaRPr sz="9600"/>
          </a:p>
        </p:txBody>
      </p:sp>
      <p:sp>
        <p:nvSpPr>
          <p:cNvPr id="379" name="Google Shape;379;p66"/>
          <p:cNvSpPr/>
          <p:nvPr/>
        </p:nvSpPr>
        <p:spPr>
          <a:xfrm>
            <a:off x="3477925" y="3050613"/>
            <a:ext cx="2274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0" name="Google Shape;380;p66"/>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7"/>
          <p:cNvSpPr txBox="1"/>
          <p:nvPr>
            <p:ph idx="4294967295" type="body"/>
          </p:nvPr>
        </p:nvSpPr>
        <p:spPr>
          <a:xfrm>
            <a:off x="311700" y="163045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la</a:t>
            </a:r>
            <a:endParaRPr sz="9600"/>
          </a:p>
        </p:txBody>
      </p:sp>
      <p:sp>
        <p:nvSpPr>
          <p:cNvPr id="386" name="Google Shape;386;p67"/>
          <p:cNvSpPr/>
          <p:nvPr/>
        </p:nvSpPr>
        <p:spPr>
          <a:xfrm>
            <a:off x="3967125" y="3019850"/>
            <a:ext cx="1351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7" name="Google Shape;387;p67"/>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8"/>
          <p:cNvSpPr txBox="1"/>
          <p:nvPr>
            <p:ph idx="4294967295" type="body"/>
          </p:nvPr>
        </p:nvSpPr>
        <p:spPr>
          <a:xfrm>
            <a:off x="311700" y="1619325"/>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car</a:t>
            </a:r>
            <a:endParaRPr sz="9600"/>
          </a:p>
        </p:txBody>
      </p:sp>
      <p:sp>
        <p:nvSpPr>
          <p:cNvPr id="393" name="Google Shape;393;p68"/>
          <p:cNvSpPr/>
          <p:nvPr/>
        </p:nvSpPr>
        <p:spPr>
          <a:xfrm>
            <a:off x="3507275" y="3030975"/>
            <a:ext cx="2274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94" name="Google Shape;394;p68"/>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9"/>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vien</a:t>
            </a:r>
            <a:endParaRPr sz="9600"/>
          </a:p>
        </p:txBody>
      </p:sp>
      <p:sp>
        <p:nvSpPr>
          <p:cNvPr id="400" name="Google Shape;400;p69"/>
          <p:cNvSpPr/>
          <p:nvPr/>
        </p:nvSpPr>
        <p:spPr>
          <a:xfrm>
            <a:off x="3299550" y="3050625"/>
            <a:ext cx="2661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1" name="Google Shape;401;p69"/>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0"/>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ve</a:t>
            </a:r>
            <a:endParaRPr sz="9600"/>
          </a:p>
        </p:txBody>
      </p:sp>
      <p:sp>
        <p:nvSpPr>
          <p:cNvPr id="407" name="Google Shape;407;p70"/>
          <p:cNvSpPr/>
          <p:nvPr/>
        </p:nvSpPr>
        <p:spPr>
          <a:xfrm>
            <a:off x="3778750" y="3050613"/>
            <a:ext cx="1671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8" name="Google Shape;408;p70"/>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1"/>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mue</a:t>
            </a:r>
            <a:endParaRPr sz="9600"/>
          </a:p>
        </p:txBody>
      </p:sp>
      <p:sp>
        <p:nvSpPr>
          <p:cNvPr id="414" name="Google Shape;414;p71"/>
          <p:cNvSpPr/>
          <p:nvPr/>
        </p:nvSpPr>
        <p:spPr>
          <a:xfrm>
            <a:off x="3177075" y="3050613"/>
            <a:ext cx="2842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15" name="Google Shape;415;p71"/>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19" name="Shape 419"/>
        <p:cNvGrpSpPr/>
        <p:nvPr/>
      </p:nvGrpSpPr>
      <p:grpSpPr>
        <a:xfrm>
          <a:off x="0" y="0"/>
          <a:ext cx="0" cy="0"/>
          <a:chOff x="0" y="0"/>
          <a:chExt cx="0" cy="0"/>
        </a:xfrm>
      </p:grpSpPr>
      <p:pic>
        <p:nvPicPr>
          <p:cNvPr id="420" name="Google Shape;420;p72"/>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421" name="Google Shape;421;p72"/>
          <p:cNvSpPr txBox="1"/>
          <p:nvPr>
            <p:ph type="ctrTitle"/>
          </p:nvPr>
        </p:nvSpPr>
        <p:spPr>
          <a:xfrm>
            <a:off x="457200" y="37608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5. Dictado</a:t>
            </a:r>
            <a:endParaRPr sz="3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graphicFrame>
        <p:nvGraphicFramePr>
          <p:cNvPr id="426" name="Google Shape;426;p73"/>
          <p:cNvGraphicFramePr/>
          <p:nvPr/>
        </p:nvGraphicFramePr>
        <p:xfrm>
          <a:off x="2295550" y="1733575"/>
          <a:ext cx="3000000" cy="3000000"/>
        </p:xfrm>
        <a:graphic>
          <a:graphicData uri="http://schemas.openxmlformats.org/drawingml/2006/table">
            <a:tbl>
              <a:tblPr>
                <a:noFill/>
                <a:tableStyleId>{64E9ABB8-FF23-4076-8830-063E115F432B}</a:tableStyleId>
              </a:tblPr>
              <a:tblGrid>
                <a:gridCol w="1611075"/>
                <a:gridCol w="1587050"/>
                <a:gridCol w="15870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27" name="Google Shape;427;p73"/>
          <p:cNvPicPr preferRelativeResize="0"/>
          <p:nvPr>
            <p:ph idx="2" type="pic"/>
          </p:nvPr>
        </p:nvPicPr>
        <p:blipFill rotWithShape="1">
          <a:blip r:embed="rId3">
            <a:alphaModFix/>
          </a:blip>
          <a:srcRect b="0" l="0" r="0" t="0"/>
          <a:stretch/>
        </p:blipFill>
        <p:spPr>
          <a:xfrm>
            <a:off x="-2" y="4137900"/>
            <a:ext cx="923100" cy="923100"/>
          </a:xfrm>
          <a:prstGeom prst="ellipse">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7"/>
          <p:cNvSpPr txBox="1"/>
          <p:nvPr>
            <p:ph type="ctrTitle"/>
          </p:nvPr>
        </p:nvSpPr>
        <p:spPr>
          <a:xfrm>
            <a:off x="457213" y="3483864"/>
            <a:ext cx="8229600" cy="5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500"/>
              <a:t>1. Conciencia fonémica </a:t>
            </a:r>
            <a:endParaRPr sz="3500"/>
          </a:p>
        </p:txBody>
      </p:sp>
      <p:pic>
        <p:nvPicPr>
          <p:cNvPr id="261" name="Google Shape;261;p47"/>
          <p:cNvPicPr preferRelativeResize="0"/>
          <p:nvPr>
            <p:ph idx="2" type="pic"/>
          </p:nvPr>
        </p:nvPicPr>
        <p:blipFill rotWithShape="1">
          <a:blip r:embed="rId3">
            <a:alphaModFix/>
          </a:blip>
          <a:srcRect b="0" l="0" r="0" t="0"/>
          <a:stretch/>
        </p:blipFill>
        <p:spPr>
          <a:xfrm>
            <a:off x="3352800" y="1051550"/>
            <a:ext cx="22860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aphicFrame>
        <p:nvGraphicFramePr>
          <p:cNvPr id="432" name="Google Shape;432;p74"/>
          <p:cNvGraphicFramePr/>
          <p:nvPr/>
        </p:nvGraphicFramePr>
        <p:xfrm>
          <a:off x="2295550" y="1733575"/>
          <a:ext cx="3000000" cy="3000000"/>
        </p:xfrm>
        <a:graphic>
          <a:graphicData uri="http://schemas.openxmlformats.org/drawingml/2006/table">
            <a:tbl>
              <a:tblPr>
                <a:noFill/>
                <a:tableStyleId>{64E9ABB8-FF23-4076-8830-063E115F432B}</a:tableStyleId>
              </a:tblPr>
              <a:tblGrid>
                <a:gridCol w="1209825"/>
                <a:gridCol w="1191775"/>
                <a:gridCol w="1191775"/>
                <a:gridCol w="1191775"/>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33" name="Google Shape;433;p74"/>
          <p:cNvPicPr preferRelativeResize="0"/>
          <p:nvPr>
            <p:ph idx="2" type="pic"/>
          </p:nvPr>
        </p:nvPicPr>
        <p:blipFill rotWithShape="1">
          <a:blip r:embed="rId3">
            <a:alphaModFix/>
          </a:blip>
          <a:srcRect b="0" l="0" r="0" t="0"/>
          <a:stretch/>
        </p:blipFill>
        <p:spPr>
          <a:xfrm>
            <a:off x="68648" y="4137900"/>
            <a:ext cx="923100" cy="923100"/>
          </a:xfrm>
          <a:prstGeom prst="ellipse">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37" name="Shape 437"/>
        <p:cNvGrpSpPr/>
        <p:nvPr/>
      </p:nvGrpSpPr>
      <p:grpSpPr>
        <a:xfrm>
          <a:off x="0" y="0"/>
          <a:ext cx="0" cy="0"/>
          <a:chOff x="0" y="0"/>
          <a:chExt cx="0" cy="0"/>
        </a:xfrm>
      </p:grpSpPr>
      <p:sp>
        <p:nvSpPr>
          <p:cNvPr id="438" name="Google Shape;438;p75"/>
          <p:cNvSpPr txBox="1"/>
          <p:nvPr>
            <p:ph type="ctrTitle"/>
          </p:nvPr>
        </p:nvSpPr>
        <p:spPr>
          <a:xfrm>
            <a:off x="457200" y="3697741"/>
            <a:ext cx="8229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t>6. Palabras con 2 </a:t>
            </a:r>
            <a:r>
              <a:rPr lang="en" sz="3500"/>
              <a:t>sílabas</a:t>
            </a:r>
            <a:r>
              <a:rPr lang="en" sz="3500"/>
              <a:t> </a:t>
            </a:r>
            <a:endParaRPr sz="3500"/>
          </a:p>
        </p:txBody>
      </p:sp>
      <p:pic>
        <p:nvPicPr>
          <p:cNvPr id="439" name="Google Shape;439;p75"/>
          <p:cNvPicPr preferRelativeResize="0"/>
          <p:nvPr/>
        </p:nvPicPr>
        <p:blipFill rotWithShape="1">
          <a:blip r:embed="rId3">
            <a:alphaModFix/>
          </a:blip>
          <a:srcRect b="0" l="0" r="0" t="0"/>
          <a:stretch/>
        </p:blipFill>
        <p:spPr>
          <a:xfrm>
            <a:off x="3392507" y="1229574"/>
            <a:ext cx="2286000" cy="228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6"/>
          <p:cNvSpPr txBox="1"/>
          <p:nvPr>
            <p:ph idx="4294967295" type="body"/>
          </p:nvPr>
        </p:nvSpPr>
        <p:spPr>
          <a:xfrm>
            <a:off x="2238250" y="1598038"/>
            <a:ext cx="3123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es</a:t>
            </a:r>
            <a:endParaRPr sz="9600"/>
          </a:p>
        </p:txBody>
      </p:sp>
      <p:sp>
        <p:nvSpPr>
          <p:cNvPr id="445" name="Google Shape;445;p76"/>
          <p:cNvSpPr txBox="1"/>
          <p:nvPr>
            <p:ph idx="4294967295" type="body"/>
          </p:nvPr>
        </p:nvSpPr>
        <p:spPr>
          <a:xfrm>
            <a:off x="4302500" y="1598038"/>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quís</a:t>
            </a:r>
            <a:endParaRPr sz="9600"/>
          </a:p>
        </p:txBody>
      </p:sp>
      <p:sp>
        <p:nvSpPr>
          <p:cNvPr id="446" name="Google Shape;446;p76"/>
          <p:cNvSpPr/>
          <p:nvPr/>
        </p:nvSpPr>
        <p:spPr>
          <a:xfrm>
            <a:off x="3060050" y="3052263"/>
            <a:ext cx="3845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47" name="Google Shape;447;p76"/>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77"/>
          <p:cNvSpPr txBox="1"/>
          <p:nvPr>
            <p:ph idx="4294967295" type="body"/>
          </p:nvPr>
        </p:nvSpPr>
        <p:spPr>
          <a:xfrm>
            <a:off x="2172381" y="1586925"/>
            <a:ext cx="298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nie</a:t>
            </a:r>
            <a:endParaRPr sz="9600"/>
          </a:p>
        </p:txBody>
      </p:sp>
      <p:sp>
        <p:nvSpPr>
          <p:cNvPr id="453" name="Google Shape;453;p77"/>
          <p:cNvSpPr txBox="1"/>
          <p:nvPr>
            <p:ph idx="4294967295" type="body"/>
          </p:nvPr>
        </p:nvSpPr>
        <p:spPr>
          <a:xfrm>
            <a:off x="4469888" y="1586925"/>
            <a:ext cx="2541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ve</a:t>
            </a:r>
            <a:endParaRPr sz="9600"/>
          </a:p>
        </p:txBody>
      </p:sp>
      <p:sp>
        <p:nvSpPr>
          <p:cNvPr id="454" name="Google Shape;454;p77"/>
          <p:cNvSpPr/>
          <p:nvPr/>
        </p:nvSpPr>
        <p:spPr>
          <a:xfrm>
            <a:off x="2742350" y="3014275"/>
            <a:ext cx="3485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55" name="Google Shape;455;p77"/>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8"/>
          <p:cNvSpPr txBox="1"/>
          <p:nvPr>
            <p:ph idx="4294967295" type="body"/>
          </p:nvPr>
        </p:nvSpPr>
        <p:spPr>
          <a:xfrm>
            <a:off x="2102288" y="1607863"/>
            <a:ext cx="331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sien</a:t>
            </a:r>
            <a:endParaRPr sz="9600"/>
          </a:p>
        </p:txBody>
      </p:sp>
      <p:sp>
        <p:nvSpPr>
          <p:cNvPr id="461" name="Google Shape;461;p78"/>
          <p:cNvSpPr txBox="1"/>
          <p:nvPr>
            <p:ph idx="4294967295" type="body"/>
          </p:nvPr>
        </p:nvSpPr>
        <p:spPr>
          <a:xfrm>
            <a:off x="4500713" y="1607863"/>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tan</a:t>
            </a:r>
            <a:endParaRPr sz="9600"/>
          </a:p>
        </p:txBody>
      </p:sp>
      <p:sp>
        <p:nvSpPr>
          <p:cNvPr id="462" name="Google Shape;462;p78"/>
          <p:cNvSpPr/>
          <p:nvPr/>
        </p:nvSpPr>
        <p:spPr>
          <a:xfrm>
            <a:off x="2620138" y="3042438"/>
            <a:ext cx="4220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63" name="Google Shape;463;p78"/>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9"/>
          <p:cNvSpPr txBox="1"/>
          <p:nvPr>
            <p:ph idx="4294967295" type="body"/>
          </p:nvPr>
        </p:nvSpPr>
        <p:spPr>
          <a:xfrm>
            <a:off x="2201562" y="1626325"/>
            <a:ext cx="26886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vien</a:t>
            </a:r>
            <a:endParaRPr sz="9600"/>
          </a:p>
        </p:txBody>
      </p:sp>
      <p:sp>
        <p:nvSpPr>
          <p:cNvPr id="469" name="Google Shape;469;p79"/>
          <p:cNvSpPr txBox="1"/>
          <p:nvPr>
            <p:ph idx="4294967295" type="body"/>
          </p:nvPr>
        </p:nvSpPr>
        <p:spPr>
          <a:xfrm>
            <a:off x="3833225" y="1626325"/>
            <a:ext cx="310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to</a:t>
            </a:r>
            <a:endParaRPr sz="9600"/>
          </a:p>
        </p:txBody>
      </p:sp>
      <p:sp>
        <p:nvSpPr>
          <p:cNvPr id="470" name="Google Shape;470;p79"/>
          <p:cNvSpPr/>
          <p:nvPr/>
        </p:nvSpPr>
        <p:spPr>
          <a:xfrm>
            <a:off x="2249788" y="3023975"/>
            <a:ext cx="3926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1" name="Google Shape;471;p79"/>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80"/>
          <p:cNvSpPr txBox="1"/>
          <p:nvPr>
            <p:ph idx="4294967295" type="body"/>
          </p:nvPr>
        </p:nvSpPr>
        <p:spPr>
          <a:xfrm>
            <a:off x="2191347" y="1588225"/>
            <a:ext cx="2944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brin</a:t>
            </a:r>
            <a:endParaRPr sz="9600"/>
          </a:p>
        </p:txBody>
      </p:sp>
      <p:sp>
        <p:nvSpPr>
          <p:cNvPr id="477" name="Google Shape;477;p80"/>
          <p:cNvSpPr txBox="1"/>
          <p:nvPr>
            <p:ph idx="4294967295" type="body"/>
          </p:nvPr>
        </p:nvSpPr>
        <p:spPr>
          <a:xfrm>
            <a:off x="4411650"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car</a:t>
            </a:r>
            <a:endParaRPr sz="9600"/>
          </a:p>
        </p:txBody>
      </p:sp>
      <p:sp>
        <p:nvSpPr>
          <p:cNvPr id="478" name="Google Shape;478;p80"/>
          <p:cNvSpPr/>
          <p:nvPr/>
        </p:nvSpPr>
        <p:spPr>
          <a:xfrm>
            <a:off x="2568775" y="3062075"/>
            <a:ext cx="4224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9" name="Google Shape;479;p80"/>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81"/>
          <p:cNvSpPr txBox="1"/>
          <p:nvPr>
            <p:ph idx="4294967295" type="body"/>
          </p:nvPr>
        </p:nvSpPr>
        <p:spPr>
          <a:xfrm>
            <a:off x="2336563" y="1598050"/>
            <a:ext cx="2795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vue</a:t>
            </a:r>
            <a:endParaRPr sz="9600"/>
          </a:p>
        </p:txBody>
      </p:sp>
      <p:sp>
        <p:nvSpPr>
          <p:cNvPr id="485" name="Google Shape;485;p81"/>
          <p:cNvSpPr txBox="1"/>
          <p:nvPr>
            <p:ph idx="4294967295" type="body"/>
          </p:nvPr>
        </p:nvSpPr>
        <p:spPr>
          <a:xfrm>
            <a:off x="3911238" y="1598050"/>
            <a:ext cx="289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la</a:t>
            </a:r>
            <a:endParaRPr sz="9600"/>
          </a:p>
        </p:txBody>
      </p:sp>
      <p:sp>
        <p:nvSpPr>
          <p:cNvPr id="486" name="Google Shape;486;p81"/>
          <p:cNvSpPr/>
          <p:nvPr/>
        </p:nvSpPr>
        <p:spPr>
          <a:xfrm>
            <a:off x="2641038" y="3052250"/>
            <a:ext cx="3433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87" name="Google Shape;487;p81"/>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1" name="Shape 491"/>
        <p:cNvGrpSpPr/>
        <p:nvPr/>
      </p:nvGrpSpPr>
      <p:grpSpPr>
        <a:xfrm>
          <a:off x="0" y="0"/>
          <a:ext cx="0" cy="0"/>
          <a:chOff x="0" y="0"/>
          <a:chExt cx="0" cy="0"/>
        </a:xfrm>
      </p:grpSpPr>
      <p:sp>
        <p:nvSpPr>
          <p:cNvPr id="492" name="Google Shape;492;p82"/>
          <p:cNvSpPr txBox="1"/>
          <p:nvPr>
            <p:ph type="ctrTitle"/>
          </p:nvPr>
        </p:nvSpPr>
        <p:spPr>
          <a:xfrm>
            <a:off x="457200" y="3723824"/>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7</a:t>
            </a:r>
            <a:r>
              <a:rPr lang="en" sz="3500"/>
              <a:t>. Palabras con 3 </a:t>
            </a:r>
            <a:r>
              <a:rPr lang="en" sz="3500"/>
              <a:t>sílabas</a:t>
            </a:r>
            <a:r>
              <a:rPr lang="en" sz="3500"/>
              <a:t> </a:t>
            </a:r>
            <a:endParaRPr sz="3500"/>
          </a:p>
        </p:txBody>
      </p:sp>
      <p:pic>
        <p:nvPicPr>
          <p:cNvPr id="493" name="Google Shape;493;p82"/>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83"/>
          <p:cNvSpPr txBox="1"/>
          <p:nvPr>
            <p:ph idx="4294967295" type="body"/>
          </p:nvPr>
        </p:nvSpPr>
        <p:spPr>
          <a:xfrm>
            <a:off x="1593825" y="1623238"/>
            <a:ext cx="238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ad</a:t>
            </a:r>
            <a:endParaRPr sz="9600"/>
          </a:p>
        </p:txBody>
      </p:sp>
      <p:sp>
        <p:nvSpPr>
          <p:cNvPr id="499" name="Google Shape;499;p83"/>
          <p:cNvSpPr txBox="1"/>
          <p:nvPr>
            <p:ph idx="4294967295" type="body"/>
          </p:nvPr>
        </p:nvSpPr>
        <p:spPr>
          <a:xfrm>
            <a:off x="3066700" y="1623238"/>
            <a:ext cx="3113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vier</a:t>
            </a:r>
            <a:endParaRPr sz="9600"/>
          </a:p>
        </p:txBody>
      </p:sp>
      <p:sp>
        <p:nvSpPr>
          <p:cNvPr id="500" name="Google Shape;500;p83"/>
          <p:cNvSpPr txBox="1"/>
          <p:nvPr>
            <p:ph idx="4294967295" type="body"/>
          </p:nvPr>
        </p:nvSpPr>
        <p:spPr>
          <a:xfrm>
            <a:off x="5047577" y="1623238"/>
            <a:ext cx="2502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te</a:t>
            </a:r>
            <a:endParaRPr sz="9600"/>
          </a:p>
        </p:txBody>
      </p:sp>
      <p:sp>
        <p:nvSpPr>
          <p:cNvPr id="501" name="Google Shape;501;p83"/>
          <p:cNvSpPr/>
          <p:nvPr/>
        </p:nvSpPr>
        <p:spPr>
          <a:xfrm>
            <a:off x="1927450" y="3027063"/>
            <a:ext cx="5141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02" name="Google Shape;502;p83"/>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8"/>
          <p:cNvPicPr preferRelativeResize="0"/>
          <p:nvPr>
            <p:ph idx="2" type="pic"/>
          </p:nvPr>
        </p:nvPicPr>
        <p:blipFill rotWithShape="1">
          <a:blip r:embed="rId3">
            <a:alphaModFix/>
          </a:blip>
          <a:srcRect b="0" l="0" r="0" t="0"/>
          <a:stretch/>
        </p:blipFill>
        <p:spPr>
          <a:xfrm>
            <a:off x="82575" y="4124050"/>
            <a:ext cx="822900" cy="822900"/>
          </a:xfrm>
          <a:prstGeom prst="ellipse">
            <a:avLst/>
          </a:prstGeom>
          <a:noFill/>
        </p:spPr>
      </p:pic>
      <p:pic>
        <p:nvPicPr>
          <p:cNvPr id="267" name="Google Shape;267;p48"/>
          <p:cNvPicPr preferRelativeResize="0"/>
          <p:nvPr/>
        </p:nvPicPr>
        <p:blipFill>
          <a:blip r:embed="rId4">
            <a:alphaModFix/>
          </a:blip>
          <a:stretch>
            <a:fillRect/>
          </a:stretch>
        </p:blipFill>
        <p:spPr>
          <a:xfrm>
            <a:off x="2660588" y="1104325"/>
            <a:ext cx="3822824" cy="29348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4"/>
          <p:cNvSpPr txBox="1"/>
          <p:nvPr>
            <p:ph idx="4294967295" type="body"/>
          </p:nvPr>
        </p:nvSpPr>
        <p:spPr>
          <a:xfrm>
            <a:off x="1814175" y="1633050"/>
            <a:ext cx="25734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cui</a:t>
            </a:r>
            <a:endParaRPr sz="9600"/>
          </a:p>
        </p:txBody>
      </p:sp>
      <p:sp>
        <p:nvSpPr>
          <p:cNvPr id="508" name="Google Shape;508;p84"/>
          <p:cNvSpPr txBox="1"/>
          <p:nvPr>
            <p:ph idx="4294967295" type="body"/>
          </p:nvPr>
        </p:nvSpPr>
        <p:spPr>
          <a:xfrm>
            <a:off x="3393225" y="1633050"/>
            <a:ext cx="2397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a:t>
            </a:r>
            <a:endParaRPr sz="9600"/>
          </a:p>
        </p:txBody>
      </p:sp>
      <p:sp>
        <p:nvSpPr>
          <p:cNvPr id="509" name="Google Shape;509;p84"/>
          <p:cNvSpPr txBox="1"/>
          <p:nvPr>
            <p:ph idx="4294967295" type="body"/>
          </p:nvPr>
        </p:nvSpPr>
        <p:spPr>
          <a:xfrm>
            <a:off x="5283577" y="1633050"/>
            <a:ext cx="1858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do</a:t>
            </a:r>
            <a:endParaRPr sz="9600"/>
          </a:p>
        </p:txBody>
      </p:sp>
      <p:sp>
        <p:nvSpPr>
          <p:cNvPr id="510" name="Google Shape;510;p84"/>
          <p:cNvSpPr/>
          <p:nvPr/>
        </p:nvSpPr>
        <p:spPr>
          <a:xfrm>
            <a:off x="1913325" y="3017250"/>
            <a:ext cx="5228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11" name="Google Shape;511;p84"/>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85"/>
          <p:cNvSpPr txBox="1"/>
          <p:nvPr>
            <p:ph idx="4294967295" type="body"/>
          </p:nvPr>
        </p:nvSpPr>
        <p:spPr>
          <a:xfrm>
            <a:off x="999363" y="1599225"/>
            <a:ext cx="3019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pen</a:t>
            </a:r>
            <a:endParaRPr sz="9600"/>
          </a:p>
        </p:txBody>
      </p:sp>
      <p:sp>
        <p:nvSpPr>
          <p:cNvPr id="517" name="Google Shape;517;p85"/>
          <p:cNvSpPr txBox="1"/>
          <p:nvPr>
            <p:ph idx="4294967295" type="body"/>
          </p:nvPr>
        </p:nvSpPr>
        <p:spPr>
          <a:xfrm>
            <a:off x="3557662" y="1599238"/>
            <a:ext cx="30198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dien</a:t>
            </a:r>
            <a:endParaRPr sz="9600"/>
          </a:p>
        </p:txBody>
      </p:sp>
      <p:sp>
        <p:nvSpPr>
          <p:cNvPr id="518" name="Google Shape;518;p85"/>
          <p:cNvSpPr txBox="1"/>
          <p:nvPr>
            <p:ph idx="4294967295" type="body"/>
          </p:nvPr>
        </p:nvSpPr>
        <p:spPr>
          <a:xfrm>
            <a:off x="5581440" y="1601000"/>
            <a:ext cx="256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te</a:t>
            </a:r>
            <a:endParaRPr sz="9600"/>
          </a:p>
        </p:txBody>
      </p:sp>
      <p:sp>
        <p:nvSpPr>
          <p:cNvPr id="519" name="Google Shape;519;p85"/>
          <p:cNvSpPr/>
          <p:nvPr/>
        </p:nvSpPr>
        <p:spPr>
          <a:xfrm>
            <a:off x="1328763" y="3051063"/>
            <a:ext cx="6176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20" name="Google Shape;520;p85"/>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6"/>
          <p:cNvSpPr txBox="1"/>
          <p:nvPr>
            <p:ph idx="4294967295" type="body"/>
          </p:nvPr>
        </p:nvSpPr>
        <p:spPr>
          <a:xfrm>
            <a:off x="1511788" y="1594950"/>
            <a:ext cx="209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a:t>
            </a:r>
            <a:endParaRPr sz="9600"/>
          </a:p>
        </p:txBody>
      </p:sp>
      <p:sp>
        <p:nvSpPr>
          <p:cNvPr id="526" name="Google Shape;526;p86"/>
          <p:cNvSpPr txBox="1"/>
          <p:nvPr>
            <p:ph idx="4294967295" type="body"/>
          </p:nvPr>
        </p:nvSpPr>
        <p:spPr>
          <a:xfrm>
            <a:off x="3274113" y="1594950"/>
            <a:ext cx="26157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bier</a:t>
            </a:r>
            <a:endParaRPr sz="9600"/>
          </a:p>
        </p:txBody>
      </p:sp>
      <p:sp>
        <p:nvSpPr>
          <p:cNvPr id="527" name="Google Shape;527;p86"/>
          <p:cNvSpPr txBox="1"/>
          <p:nvPr>
            <p:ph idx="4294967295" type="body"/>
          </p:nvPr>
        </p:nvSpPr>
        <p:spPr>
          <a:xfrm>
            <a:off x="5541212" y="1594950"/>
            <a:ext cx="2091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to</a:t>
            </a:r>
            <a:endParaRPr sz="9600"/>
          </a:p>
        </p:txBody>
      </p:sp>
      <p:sp>
        <p:nvSpPr>
          <p:cNvPr id="528" name="Google Shape;528;p86"/>
          <p:cNvSpPr/>
          <p:nvPr/>
        </p:nvSpPr>
        <p:spPr>
          <a:xfrm>
            <a:off x="1724413" y="3055350"/>
            <a:ext cx="5160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29" name="Google Shape;529;p86"/>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7"/>
          <p:cNvSpPr txBox="1"/>
          <p:nvPr>
            <p:ph idx="4294967295" type="body"/>
          </p:nvPr>
        </p:nvSpPr>
        <p:spPr>
          <a:xfrm>
            <a:off x="1532275" y="1594950"/>
            <a:ext cx="2739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fa</a:t>
            </a:r>
            <a:endParaRPr sz="9600"/>
          </a:p>
        </p:txBody>
      </p:sp>
      <p:sp>
        <p:nvSpPr>
          <p:cNvPr id="535" name="Google Shape;535;p87"/>
          <p:cNvSpPr txBox="1"/>
          <p:nvPr>
            <p:ph idx="4294967295" type="body"/>
          </p:nvPr>
        </p:nvSpPr>
        <p:spPr>
          <a:xfrm>
            <a:off x="3009775" y="1594950"/>
            <a:ext cx="2634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mi</a:t>
            </a:r>
            <a:endParaRPr sz="9600"/>
          </a:p>
        </p:txBody>
      </p:sp>
      <p:sp>
        <p:nvSpPr>
          <p:cNvPr id="536" name="Google Shape;536;p87"/>
          <p:cNvSpPr txBox="1"/>
          <p:nvPr>
            <p:ph idx="4294967295" type="body"/>
          </p:nvPr>
        </p:nvSpPr>
        <p:spPr>
          <a:xfrm>
            <a:off x="4977725" y="1594950"/>
            <a:ext cx="2634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lia</a:t>
            </a:r>
            <a:endParaRPr sz="9600"/>
          </a:p>
        </p:txBody>
      </p:sp>
      <p:sp>
        <p:nvSpPr>
          <p:cNvPr id="537" name="Google Shape;537;p87"/>
          <p:cNvSpPr/>
          <p:nvPr/>
        </p:nvSpPr>
        <p:spPr>
          <a:xfrm>
            <a:off x="2286075" y="3055350"/>
            <a:ext cx="4182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8" name="Google Shape;538;p87"/>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88"/>
          <p:cNvSpPr txBox="1"/>
          <p:nvPr>
            <p:ph idx="4294967295" type="body"/>
          </p:nvPr>
        </p:nvSpPr>
        <p:spPr>
          <a:xfrm>
            <a:off x="1152950" y="1654925"/>
            <a:ext cx="2477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a:t>
            </a:r>
            <a:endParaRPr sz="9600"/>
          </a:p>
        </p:txBody>
      </p:sp>
      <p:sp>
        <p:nvSpPr>
          <p:cNvPr id="544" name="Google Shape;544;p88"/>
          <p:cNvSpPr txBox="1"/>
          <p:nvPr>
            <p:ph idx="4294967295" type="body"/>
          </p:nvPr>
        </p:nvSpPr>
        <p:spPr>
          <a:xfrm>
            <a:off x="2578477" y="16549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mo</a:t>
            </a:r>
            <a:endParaRPr sz="9600"/>
          </a:p>
        </p:txBody>
      </p:sp>
      <p:sp>
        <p:nvSpPr>
          <p:cNvPr id="545" name="Google Shape;545;p88"/>
          <p:cNvSpPr txBox="1"/>
          <p:nvPr>
            <p:ph idx="4294967295" type="body"/>
          </p:nvPr>
        </p:nvSpPr>
        <p:spPr>
          <a:xfrm>
            <a:off x="4483475" y="1654925"/>
            <a:ext cx="2823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ción</a:t>
            </a:r>
            <a:endParaRPr sz="9600"/>
          </a:p>
        </p:txBody>
      </p:sp>
      <p:sp>
        <p:nvSpPr>
          <p:cNvPr id="546" name="Google Shape;546;p88"/>
          <p:cNvSpPr/>
          <p:nvPr/>
        </p:nvSpPr>
        <p:spPr>
          <a:xfrm>
            <a:off x="1958350" y="3115325"/>
            <a:ext cx="5348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47" name="Google Shape;547;p88"/>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1" name="Shape 551"/>
        <p:cNvGrpSpPr/>
        <p:nvPr/>
      </p:nvGrpSpPr>
      <p:grpSpPr>
        <a:xfrm>
          <a:off x="0" y="0"/>
          <a:ext cx="0" cy="0"/>
          <a:chOff x="0" y="0"/>
          <a:chExt cx="0" cy="0"/>
        </a:xfrm>
      </p:grpSpPr>
      <p:sp>
        <p:nvSpPr>
          <p:cNvPr id="552" name="Google Shape;552;p89"/>
          <p:cNvSpPr txBox="1"/>
          <p:nvPr>
            <p:ph type="ctrTitle"/>
          </p:nvPr>
        </p:nvSpPr>
        <p:spPr>
          <a:xfrm>
            <a:off x="457200" y="36841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8. Palabras con 4 o más </a:t>
            </a:r>
            <a:r>
              <a:rPr lang="en" sz="3500"/>
              <a:t>sílabas</a:t>
            </a:r>
            <a:r>
              <a:rPr lang="en" sz="3500"/>
              <a:t> </a:t>
            </a:r>
            <a:endParaRPr sz="3500"/>
          </a:p>
        </p:txBody>
      </p:sp>
      <p:pic>
        <p:nvPicPr>
          <p:cNvPr id="553" name="Google Shape;553;p89"/>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90"/>
          <p:cNvSpPr txBox="1"/>
          <p:nvPr>
            <p:ph idx="4294967295" type="body"/>
          </p:nvPr>
        </p:nvSpPr>
        <p:spPr>
          <a:xfrm>
            <a:off x="1031179" y="1561575"/>
            <a:ext cx="2820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ca</a:t>
            </a:r>
            <a:endParaRPr sz="9600"/>
          </a:p>
        </p:txBody>
      </p:sp>
      <p:sp>
        <p:nvSpPr>
          <p:cNvPr id="559" name="Google Shape;559;p90"/>
          <p:cNvSpPr txBox="1"/>
          <p:nvPr>
            <p:ph idx="4294967295" type="body"/>
          </p:nvPr>
        </p:nvSpPr>
        <p:spPr>
          <a:xfrm>
            <a:off x="3129579" y="1561575"/>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len </a:t>
            </a:r>
            <a:endParaRPr sz="9600"/>
          </a:p>
        </p:txBody>
      </p:sp>
      <p:sp>
        <p:nvSpPr>
          <p:cNvPr id="560" name="Google Shape;560;p90"/>
          <p:cNvSpPr txBox="1"/>
          <p:nvPr/>
        </p:nvSpPr>
        <p:spPr>
          <a:xfrm>
            <a:off x="4451634" y="1599663"/>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ti</a:t>
            </a:r>
            <a:endParaRPr b="0" i="0" sz="9600" u="none" cap="none" strike="noStrike">
              <a:solidFill>
                <a:srgbClr val="363535"/>
              </a:solidFill>
              <a:latin typeface="Century Gothic"/>
              <a:ea typeface="Century Gothic"/>
              <a:cs typeface="Century Gothic"/>
              <a:sym typeface="Century Gothic"/>
            </a:endParaRPr>
          </a:p>
        </p:txBody>
      </p:sp>
      <p:sp>
        <p:nvSpPr>
          <p:cNvPr id="561" name="Google Shape;561;p90"/>
          <p:cNvSpPr/>
          <p:nvPr/>
        </p:nvSpPr>
        <p:spPr>
          <a:xfrm>
            <a:off x="1688300" y="3088700"/>
            <a:ext cx="5535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62" name="Google Shape;562;p90"/>
          <p:cNvSpPr txBox="1"/>
          <p:nvPr/>
        </p:nvSpPr>
        <p:spPr>
          <a:xfrm>
            <a:off x="4927729" y="1593325"/>
            <a:ext cx="3185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ta</a:t>
            </a:r>
            <a:endParaRPr b="0" i="0" sz="9600" u="none" cap="none" strike="noStrike">
              <a:solidFill>
                <a:srgbClr val="363535"/>
              </a:solidFill>
              <a:latin typeface="Century Gothic"/>
              <a:ea typeface="Century Gothic"/>
              <a:cs typeface="Century Gothic"/>
              <a:sym typeface="Century Gothic"/>
            </a:endParaRPr>
          </a:p>
        </p:txBody>
      </p:sp>
      <p:pic>
        <p:nvPicPr>
          <p:cNvPr id="563" name="Google Shape;563;p90"/>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91"/>
          <p:cNvSpPr txBox="1"/>
          <p:nvPr>
            <p:ph idx="4294967295" type="body"/>
          </p:nvPr>
        </p:nvSpPr>
        <p:spPr>
          <a:xfrm>
            <a:off x="531925" y="1599688"/>
            <a:ext cx="2625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hun</a:t>
            </a:r>
            <a:endParaRPr sz="9600"/>
          </a:p>
        </p:txBody>
      </p:sp>
      <p:sp>
        <p:nvSpPr>
          <p:cNvPr id="569" name="Google Shape;569;p91"/>
          <p:cNvSpPr txBox="1"/>
          <p:nvPr/>
        </p:nvSpPr>
        <p:spPr>
          <a:xfrm>
            <a:off x="2852125" y="1599700"/>
            <a:ext cx="30915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dién</a:t>
            </a:r>
            <a:endParaRPr b="0" i="0" sz="9600" u="none" cap="none" strike="noStrike">
              <a:solidFill>
                <a:srgbClr val="363535"/>
              </a:solidFill>
              <a:latin typeface="Century Gothic"/>
              <a:ea typeface="Century Gothic"/>
              <a:cs typeface="Century Gothic"/>
              <a:sym typeface="Century Gothic"/>
            </a:endParaRPr>
          </a:p>
        </p:txBody>
      </p:sp>
      <p:sp>
        <p:nvSpPr>
          <p:cNvPr id="570" name="Google Shape;570;p91"/>
          <p:cNvSpPr txBox="1"/>
          <p:nvPr/>
        </p:nvSpPr>
        <p:spPr>
          <a:xfrm>
            <a:off x="5151275" y="1599688"/>
            <a:ext cx="2524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a:t>
            </a:r>
            <a:endParaRPr b="0" i="0" sz="9600" u="none" cap="none" strike="noStrike">
              <a:solidFill>
                <a:srgbClr val="363535"/>
              </a:solidFill>
              <a:latin typeface="Century Gothic"/>
              <a:ea typeface="Century Gothic"/>
              <a:cs typeface="Century Gothic"/>
              <a:sym typeface="Century Gothic"/>
            </a:endParaRPr>
          </a:p>
        </p:txBody>
      </p:sp>
      <p:sp>
        <p:nvSpPr>
          <p:cNvPr id="571" name="Google Shape;571;p91"/>
          <p:cNvSpPr/>
          <p:nvPr/>
        </p:nvSpPr>
        <p:spPr>
          <a:xfrm>
            <a:off x="620725" y="3039923"/>
            <a:ext cx="7942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72" name="Google Shape;572;p91"/>
          <p:cNvSpPr txBox="1"/>
          <p:nvPr/>
        </p:nvSpPr>
        <p:spPr>
          <a:xfrm>
            <a:off x="6599075" y="1599688"/>
            <a:ext cx="2524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se</a:t>
            </a:r>
            <a:endParaRPr b="0" i="0" sz="9600" u="none" cap="none" strike="noStrike">
              <a:solidFill>
                <a:srgbClr val="363535"/>
              </a:solidFill>
              <a:latin typeface="Century Gothic"/>
              <a:ea typeface="Century Gothic"/>
              <a:cs typeface="Century Gothic"/>
              <a:sym typeface="Century Gothic"/>
            </a:endParaRPr>
          </a:p>
        </p:txBody>
      </p:sp>
      <p:pic>
        <p:nvPicPr>
          <p:cNvPr id="573" name="Google Shape;573;p91"/>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92"/>
          <p:cNvSpPr txBox="1"/>
          <p:nvPr>
            <p:ph idx="4294967295" type="body"/>
          </p:nvPr>
        </p:nvSpPr>
        <p:spPr>
          <a:xfrm>
            <a:off x="774750" y="1599688"/>
            <a:ext cx="3172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man </a:t>
            </a:r>
            <a:endParaRPr sz="9600"/>
          </a:p>
        </p:txBody>
      </p:sp>
      <p:sp>
        <p:nvSpPr>
          <p:cNvPr id="579" name="Google Shape;579;p92"/>
          <p:cNvSpPr txBox="1"/>
          <p:nvPr>
            <p:ph idx="4294967295" type="body"/>
          </p:nvPr>
        </p:nvSpPr>
        <p:spPr>
          <a:xfrm>
            <a:off x="3611550" y="1623763"/>
            <a:ext cx="22518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te</a:t>
            </a:r>
            <a:endParaRPr sz="9600"/>
          </a:p>
        </p:txBody>
      </p:sp>
      <p:sp>
        <p:nvSpPr>
          <p:cNvPr id="580" name="Google Shape;580;p92"/>
          <p:cNvSpPr txBox="1"/>
          <p:nvPr/>
        </p:nvSpPr>
        <p:spPr>
          <a:xfrm>
            <a:off x="4130850" y="1599688"/>
            <a:ext cx="33498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ner</a:t>
            </a:r>
            <a:endParaRPr b="0" i="0" sz="9600" u="none" cap="none" strike="noStrike">
              <a:solidFill>
                <a:srgbClr val="363535"/>
              </a:solidFill>
              <a:latin typeface="Century Gothic"/>
              <a:ea typeface="Century Gothic"/>
              <a:cs typeface="Century Gothic"/>
              <a:sym typeface="Century Gothic"/>
            </a:endParaRPr>
          </a:p>
        </p:txBody>
      </p:sp>
      <p:sp>
        <p:nvSpPr>
          <p:cNvPr id="581" name="Google Shape;581;p92"/>
          <p:cNvSpPr/>
          <p:nvPr/>
        </p:nvSpPr>
        <p:spPr>
          <a:xfrm>
            <a:off x="1015150" y="3050625"/>
            <a:ext cx="7033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82" name="Google Shape;582;p92"/>
          <p:cNvSpPr txBox="1"/>
          <p:nvPr/>
        </p:nvSpPr>
        <p:spPr>
          <a:xfrm>
            <a:off x="6498750" y="1599688"/>
            <a:ext cx="18705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se</a:t>
            </a:r>
            <a:endParaRPr b="0" i="0" sz="9600" u="none" cap="none" strike="noStrike">
              <a:solidFill>
                <a:srgbClr val="363535"/>
              </a:solidFill>
              <a:latin typeface="Century Gothic"/>
              <a:ea typeface="Century Gothic"/>
              <a:cs typeface="Century Gothic"/>
              <a:sym typeface="Century Gothic"/>
            </a:endParaRPr>
          </a:p>
        </p:txBody>
      </p:sp>
      <p:pic>
        <p:nvPicPr>
          <p:cNvPr id="583" name="Google Shape;583;p92"/>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93"/>
          <p:cNvSpPr txBox="1"/>
          <p:nvPr>
            <p:ph idx="4294967295" type="body"/>
          </p:nvPr>
        </p:nvSpPr>
        <p:spPr>
          <a:xfrm>
            <a:off x="-285287" y="1783400"/>
            <a:ext cx="2366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a:t>
            </a:r>
            <a:endParaRPr sz="9600"/>
          </a:p>
        </p:txBody>
      </p:sp>
      <p:sp>
        <p:nvSpPr>
          <p:cNvPr id="589" name="Google Shape;589;p93"/>
          <p:cNvSpPr txBox="1"/>
          <p:nvPr>
            <p:ph idx="4294967295" type="body"/>
          </p:nvPr>
        </p:nvSpPr>
        <p:spPr>
          <a:xfrm>
            <a:off x="1079638" y="1783400"/>
            <a:ext cx="261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xac</a:t>
            </a:r>
            <a:endParaRPr sz="9600"/>
          </a:p>
        </p:txBody>
      </p:sp>
      <p:sp>
        <p:nvSpPr>
          <p:cNvPr id="590" name="Google Shape;590;p93"/>
          <p:cNvSpPr txBox="1"/>
          <p:nvPr/>
        </p:nvSpPr>
        <p:spPr>
          <a:xfrm>
            <a:off x="4464788" y="1783400"/>
            <a:ext cx="3223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men</a:t>
            </a:r>
            <a:endParaRPr b="0" i="0" sz="9600" u="none" cap="none" strike="noStrike">
              <a:solidFill>
                <a:srgbClr val="363535"/>
              </a:solidFill>
              <a:latin typeface="Century Gothic"/>
              <a:ea typeface="Century Gothic"/>
              <a:cs typeface="Century Gothic"/>
              <a:sym typeface="Century Gothic"/>
            </a:endParaRPr>
          </a:p>
        </p:txBody>
      </p:sp>
      <p:sp>
        <p:nvSpPr>
          <p:cNvPr id="591" name="Google Shape;591;p93"/>
          <p:cNvSpPr/>
          <p:nvPr/>
        </p:nvSpPr>
        <p:spPr>
          <a:xfrm>
            <a:off x="502900" y="3129875"/>
            <a:ext cx="8240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92" name="Google Shape;592;p93"/>
          <p:cNvSpPr txBox="1"/>
          <p:nvPr/>
        </p:nvSpPr>
        <p:spPr>
          <a:xfrm>
            <a:off x="2519088" y="1783400"/>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ta</a:t>
            </a:r>
            <a:endParaRPr b="0" i="0" sz="9600" u="none" cap="none" strike="noStrike">
              <a:solidFill>
                <a:srgbClr val="363535"/>
              </a:solidFill>
              <a:latin typeface="Century Gothic"/>
              <a:ea typeface="Century Gothic"/>
              <a:cs typeface="Century Gothic"/>
              <a:sym typeface="Century Gothic"/>
            </a:endParaRPr>
          </a:p>
        </p:txBody>
      </p:sp>
      <p:sp>
        <p:nvSpPr>
          <p:cNvPr id="593" name="Google Shape;593;p93"/>
          <p:cNvSpPr txBox="1"/>
          <p:nvPr/>
        </p:nvSpPr>
        <p:spPr>
          <a:xfrm>
            <a:off x="6329088" y="1783400"/>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te</a:t>
            </a:r>
            <a:endParaRPr b="0" i="0" sz="9600" u="none" cap="none" strike="noStrike">
              <a:solidFill>
                <a:srgbClr val="363535"/>
              </a:solidFill>
              <a:latin typeface="Century Gothic"/>
              <a:ea typeface="Century Gothic"/>
              <a:cs typeface="Century Gothic"/>
              <a:sym typeface="Century Gothic"/>
            </a:endParaRPr>
          </a:p>
        </p:txBody>
      </p:sp>
      <p:pic>
        <p:nvPicPr>
          <p:cNvPr id="594" name="Google Shape;594;p93"/>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1000"/>
                                        <p:tgtEl>
                                          <p:spTgt spid="5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49"/>
          <p:cNvPicPr preferRelativeResize="0"/>
          <p:nvPr/>
        </p:nvPicPr>
        <p:blipFill>
          <a:blip r:embed="rId3">
            <a:alphaModFix/>
          </a:blip>
          <a:stretch>
            <a:fillRect/>
          </a:stretch>
        </p:blipFill>
        <p:spPr>
          <a:xfrm>
            <a:off x="2631325" y="723488"/>
            <a:ext cx="3881350" cy="3696526"/>
          </a:xfrm>
          <a:prstGeom prst="rect">
            <a:avLst/>
          </a:prstGeom>
          <a:noFill/>
          <a:ln>
            <a:noFill/>
          </a:ln>
        </p:spPr>
      </p:pic>
      <p:pic>
        <p:nvPicPr>
          <p:cNvPr id="273" name="Google Shape;273;p49"/>
          <p:cNvPicPr preferRelativeResize="0"/>
          <p:nvPr>
            <p:ph idx="2" type="pic"/>
          </p:nvPr>
        </p:nvPicPr>
        <p:blipFill rotWithShape="1">
          <a:blip r:embed="rId4">
            <a:alphaModFix/>
          </a:blip>
          <a:srcRect b="0" l="0" r="0" t="0"/>
          <a:stretch/>
        </p:blipFill>
        <p:spPr>
          <a:xfrm>
            <a:off x="82575" y="4124050"/>
            <a:ext cx="822900" cy="822900"/>
          </a:xfrm>
          <a:prstGeom prst="ellipse">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94"/>
          <p:cNvSpPr txBox="1"/>
          <p:nvPr>
            <p:ph idx="4294967295" type="body"/>
          </p:nvPr>
        </p:nvSpPr>
        <p:spPr>
          <a:xfrm>
            <a:off x="-182262" y="1740600"/>
            <a:ext cx="2639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a:t>
            </a:r>
            <a:endParaRPr sz="9600"/>
          </a:p>
        </p:txBody>
      </p:sp>
      <p:sp>
        <p:nvSpPr>
          <p:cNvPr id="600" name="Google Shape;600;p94"/>
          <p:cNvSpPr txBox="1"/>
          <p:nvPr>
            <p:ph idx="4294967295" type="body"/>
          </p:nvPr>
        </p:nvSpPr>
        <p:spPr>
          <a:xfrm>
            <a:off x="1008788" y="1740600"/>
            <a:ext cx="2985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mo</a:t>
            </a:r>
            <a:endParaRPr sz="9600"/>
          </a:p>
        </p:txBody>
      </p:sp>
      <p:sp>
        <p:nvSpPr>
          <p:cNvPr id="601" name="Google Shape;601;p94"/>
          <p:cNvSpPr txBox="1"/>
          <p:nvPr/>
        </p:nvSpPr>
        <p:spPr>
          <a:xfrm>
            <a:off x="3312613" y="1740600"/>
            <a:ext cx="32646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cio</a:t>
            </a:r>
            <a:endParaRPr b="0" i="0" sz="9600" u="none" cap="none" strike="noStrike">
              <a:solidFill>
                <a:srgbClr val="363535"/>
              </a:solidFill>
              <a:latin typeface="Century Gothic"/>
              <a:ea typeface="Century Gothic"/>
              <a:cs typeface="Century Gothic"/>
              <a:sym typeface="Century Gothic"/>
            </a:endParaRPr>
          </a:p>
        </p:txBody>
      </p:sp>
      <p:sp>
        <p:nvSpPr>
          <p:cNvPr id="602" name="Google Shape;602;p94"/>
          <p:cNvSpPr/>
          <p:nvPr/>
        </p:nvSpPr>
        <p:spPr>
          <a:xfrm>
            <a:off x="649800" y="3126825"/>
            <a:ext cx="7844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603" name="Google Shape;603;p94"/>
          <p:cNvSpPr txBox="1"/>
          <p:nvPr/>
        </p:nvSpPr>
        <p:spPr>
          <a:xfrm>
            <a:off x="4921100" y="1740600"/>
            <a:ext cx="2126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n</a:t>
            </a:r>
            <a:r>
              <a:rPr lang="en" sz="9600">
                <a:solidFill>
                  <a:srgbClr val="363535"/>
                </a:solidFill>
                <a:latin typeface="Century Gothic"/>
                <a:ea typeface="Century Gothic"/>
                <a:cs typeface="Century Gothic"/>
                <a:sym typeface="Century Gothic"/>
              </a:rPr>
              <a:t>a</a:t>
            </a:r>
            <a:endParaRPr b="0" i="0" sz="9600" u="none" cap="none" strike="noStrike">
              <a:solidFill>
                <a:srgbClr val="363535"/>
              </a:solidFill>
              <a:latin typeface="Century Gothic"/>
              <a:ea typeface="Century Gothic"/>
              <a:cs typeface="Century Gothic"/>
              <a:sym typeface="Century Gothic"/>
            </a:endParaRPr>
          </a:p>
        </p:txBody>
      </p:sp>
      <p:pic>
        <p:nvPicPr>
          <p:cNvPr id="604" name="Google Shape;604;p94"/>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
        <p:nvSpPr>
          <p:cNvPr id="605" name="Google Shape;605;p94"/>
          <p:cNvSpPr txBox="1"/>
          <p:nvPr/>
        </p:nvSpPr>
        <p:spPr>
          <a:xfrm>
            <a:off x="6521300" y="1740600"/>
            <a:ext cx="2126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t>
            </a:r>
            <a:r>
              <a:rPr lang="en" sz="9600">
                <a:solidFill>
                  <a:srgbClr val="363535"/>
                </a:solidFill>
                <a:latin typeface="Century Gothic"/>
                <a:ea typeface="Century Gothic"/>
                <a:cs typeface="Century Gothic"/>
                <a:sym typeface="Century Gothic"/>
              </a:rPr>
              <a:t>a</a:t>
            </a:r>
            <a:endParaRPr b="0" i="0" sz="9600" u="none" cap="none" strike="noStrike">
              <a:solidFill>
                <a:srgbClr val="36353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09" name="Shape 609"/>
        <p:cNvGrpSpPr/>
        <p:nvPr/>
      </p:nvGrpSpPr>
      <p:grpSpPr>
        <a:xfrm>
          <a:off x="0" y="0"/>
          <a:ext cx="0" cy="0"/>
          <a:chOff x="0" y="0"/>
          <a:chExt cx="0" cy="0"/>
        </a:xfrm>
      </p:grpSpPr>
      <p:pic>
        <p:nvPicPr>
          <p:cNvPr id="610" name="Google Shape;610;p95"/>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11" name="Google Shape;611;p95"/>
          <p:cNvSpPr txBox="1"/>
          <p:nvPr>
            <p:ph type="ctrTitle"/>
          </p:nvPr>
        </p:nvSpPr>
        <p:spPr>
          <a:xfrm>
            <a:off x="457200" y="36604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9. Dictado</a:t>
            </a:r>
            <a:endParaRPr sz="35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graphicFrame>
        <p:nvGraphicFramePr>
          <p:cNvPr id="616" name="Google Shape;616;p96"/>
          <p:cNvGraphicFramePr/>
          <p:nvPr/>
        </p:nvGraphicFramePr>
        <p:xfrm>
          <a:off x="2324100" y="1735750"/>
          <a:ext cx="3000000" cy="3000000"/>
        </p:xfrm>
        <a:graphic>
          <a:graphicData uri="http://schemas.openxmlformats.org/drawingml/2006/table">
            <a:tbl>
              <a:tblPr>
                <a:noFill/>
                <a:tableStyleId>{64E9ABB8-FF23-4076-8830-063E115F432B}</a:tableStyleId>
              </a:tblPr>
              <a:tblGrid>
                <a:gridCol w="1447800"/>
                <a:gridCol w="1447800"/>
                <a:gridCol w="14478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17" name="Google Shape;617;p96"/>
          <p:cNvPicPr preferRelativeResize="0"/>
          <p:nvPr>
            <p:ph idx="2" type="pic"/>
          </p:nvPr>
        </p:nvPicPr>
        <p:blipFill rotWithShape="1">
          <a:blip r:embed="rId3">
            <a:alphaModFix/>
          </a:blip>
          <a:srcRect b="0" l="0" r="0" t="0"/>
          <a:stretch/>
        </p:blipFill>
        <p:spPr>
          <a:xfrm>
            <a:off x="-2" y="4134025"/>
            <a:ext cx="923100" cy="923100"/>
          </a:xfrm>
          <a:prstGeom prst="ellipse">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graphicFrame>
        <p:nvGraphicFramePr>
          <p:cNvPr id="622" name="Google Shape;622;p97"/>
          <p:cNvGraphicFramePr/>
          <p:nvPr/>
        </p:nvGraphicFramePr>
        <p:xfrm>
          <a:off x="952500" y="1735750"/>
          <a:ext cx="3000000" cy="3000000"/>
        </p:xfrm>
        <a:graphic>
          <a:graphicData uri="http://schemas.openxmlformats.org/drawingml/2006/table">
            <a:tbl>
              <a:tblPr>
                <a:noFill/>
                <a:tableStyleId>{64E9ABB8-FF23-4076-8830-063E115F432B}</a:tableStyleId>
              </a:tblPr>
              <a:tblGrid>
                <a:gridCol w="1206500"/>
                <a:gridCol w="1206500"/>
                <a:gridCol w="1206500"/>
                <a:gridCol w="1206500"/>
                <a:gridCol w="1206500"/>
                <a:gridCol w="1206500"/>
              </a:tblGrid>
              <a:tr h="1710825">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23" name="Google Shape;623;p97"/>
          <p:cNvPicPr preferRelativeResize="0"/>
          <p:nvPr>
            <p:ph idx="2" type="pic"/>
          </p:nvPr>
        </p:nvPicPr>
        <p:blipFill rotWithShape="1">
          <a:blip r:embed="rId3">
            <a:alphaModFix/>
          </a:blip>
          <a:srcRect b="0" l="0" r="0" t="0"/>
          <a:stretch/>
        </p:blipFill>
        <p:spPr>
          <a:xfrm>
            <a:off x="29398" y="4166125"/>
            <a:ext cx="923100" cy="923100"/>
          </a:xfrm>
          <a:prstGeom prst="ellipse">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graphicFrame>
        <p:nvGraphicFramePr>
          <p:cNvPr id="628" name="Google Shape;628;p98"/>
          <p:cNvGraphicFramePr/>
          <p:nvPr/>
        </p:nvGraphicFramePr>
        <p:xfrm>
          <a:off x="952500" y="1735750"/>
          <a:ext cx="3000000" cy="3000000"/>
        </p:xfrm>
        <a:graphic>
          <a:graphicData uri="http://schemas.openxmlformats.org/drawingml/2006/table">
            <a:tbl>
              <a:tblPr>
                <a:noFill/>
                <a:tableStyleId>{64E9ABB8-FF23-4076-8830-063E115F432B}</a:tableStyleId>
              </a:tblPr>
              <a:tblGrid>
                <a:gridCol w="1034150"/>
                <a:gridCol w="1034150"/>
                <a:gridCol w="1034150"/>
                <a:gridCol w="1034150"/>
                <a:gridCol w="1034150"/>
                <a:gridCol w="1034150"/>
                <a:gridCol w="1034150"/>
              </a:tblGrid>
              <a:tr h="1710825">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29" name="Google Shape;629;p98"/>
          <p:cNvPicPr preferRelativeResize="0"/>
          <p:nvPr>
            <p:ph idx="2" type="pic"/>
          </p:nvPr>
        </p:nvPicPr>
        <p:blipFill rotWithShape="1">
          <a:blip r:embed="rId3">
            <a:alphaModFix/>
          </a:blip>
          <a:srcRect b="0" l="0" r="0" t="0"/>
          <a:stretch/>
        </p:blipFill>
        <p:spPr>
          <a:xfrm>
            <a:off x="-2" y="4155425"/>
            <a:ext cx="923100" cy="923100"/>
          </a:xfrm>
          <a:prstGeom prst="ellipse">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33" name="Shape 633"/>
        <p:cNvGrpSpPr/>
        <p:nvPr/>
      </p:nvGrpSpPr>
      <p:grpSpPr>
        <a:xfrm>
          <a:off x="0" y="0"/>
          <a:ext cx="0" cy="0"/>
          <a:chOff x="0" y="0"/>
          <a:chExt cx="0" cy="0"/>
        </a:xfrm>
      </p:grpSpPr>
      <p:pic>
        <p:nvPicPr>
          <p:cNvPr id="634" name="Google Shape;634;p99"/>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35" name="Google Shape;635;p99"/>
          <p:cNvSpPr txBox="1"/>
          <p:nvPr>
            <p:ph type="ctrTitle"/>
          </p:nvPr>
        </p:nvSpPr>
        <p:spPr>
          <a:xfrm>
            <a:off x="457200" y="36390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10</a:t>
            </a:r>
            <a:r>
              <a:rPr lang="en" sz="3500"/>
              <a:t>. Oraciones</a:t>
            </a:r>
            <a:endParaRPr sz="35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00"/>
          <p:cNvSpPr txBox="1"/>
          <p:nvPr>
            <p:ph idx="4294967295" type="body"/>
          </p:nvPr>
        </p:nvSpPr>
        <p:spPr>
          <a:xfrm>
            <a:off x="311700" y="1101325"/>
            <a:ext cx="8520600" cy="249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Bajan la colina a toda velocidad.</a:t>
            </a:r>
            <a:endParaRPr sz="4500"/>
          </a:p>
          <a:p>
            <a:pPr indent="0" lvl="0" marL="0" rtl="0" algn="l">
              <a:lnSpc>
                <a:spcPct val="115000"/>
              </a:lnSpc>
              <a:spcBef>
                <a:spcPts val="200"/>
              </a:spcBef>
              <a:spcAft>
                <a:spcPts val="200"/>
              </a:spcAft>
              <a:buSzPts val="1800"/>
              <a:buNone/>
            </a:pPr>
            <a:r>
              <a:t/>
            </a:r>
            <a:endParaRPr sz="4500"/>
          </a:p>
        </p:txBody>
      </p:sp>
      <p:pic>
        <p:nvPicPr>
          <p:cNvPr id="641" name="Google Shape;641;p100"/>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101"/>
          <p:cNvSpPr txBox="1"/>
          <p:nvPr>
            <p:ph idx="4294967295" type="body"/>
          </p:nvPr>
        </p:nvSpPr>
        <p:spPr>
          <a:xfrm>
            <a:off x="275125" y="761425"/>
            <a:ext cx="8520600" cy="32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—Tenemos que tener mucho cuidado —advierte Valentina.</a:t>
            </a:r>
            <a:endParaRPr sz="4500"/>
          </a:p>
          <a:p>
            <a:pPr indent="0" lvl="0" marL="0" rtl="0" algn="l">
              <a:lnSpc>
                <a:spcPct val="115000"/>
              </a:lnSpc>
              <a:spcBef>
                <a:spcPts val="200"/>
              </a:spcBef>
              <a:spcAft>
                <a:spcPts val="200"/>
              </a:spcAft>
              <a:buSzPts val="1800"/>
              <a:buNone/>
            </a:pPr>
            <a:r>
              <a:t/>
            </a:r>
            <a:endParaRPr sz="4500"/>
          </a:p>
        </p:txBody>
      </p:sp>
      <p:pic>
        <p:nvPicPr>
          <p:cNvPr id="647" name="Google Shape;647;p101"/>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02"/>
          <p:cNvSpPr txBox="1"/>
          <p:nvPr>
            <p:ph idx="4294967295" type="body"/>
          </p:nvPr>
        </p:nvSpPr>
        <p:spPr>
          <a:xfrm>
            <a:off x="275125" y="761425"/>
            <a:ext cx="8520600" cy="249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—¡Guille, cuidado! —</a:t>
            </a:r>
            <a:endParaRPr sz="4500"/>
          </a:p>
          <a:p>
            <a:pPr indent="0" lvl="0" marL="0" rtl="0" algn="l">
              <a:lnSpc>
                <a:spcPct val="115000"/>
              </a:lnSpc>
              <a:spcBef>
                <a:spcPts val="200"/>
              </a:spcBef>
              <a:spcAft>
                <a:spcPts val="200"/>
              </a:spcAft>
              <a:buSzPts val="1800"/>
              <a:buNone/>
            </a:pPr>
            <a:r>
              <a:rPr lang="en" sz="4500"/>
              <a:t>grita Valentina, y decide seguirla.</a:t>
            </a:r>
            <a:endParaRPr sz="4500"/>
          </a:p>
        </p:txBody>
      </p:sp>
      <p:pic>
        <p:nvPicPr>
          <p:cNvPr id="653" name="Google Shape;653;p102"/>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57" name="Shape 657"/>
        <p:cNvGrpSpPr/>
        <p:nvPr/>
      </p:nvGrpSpPr>
      <p:grpSpPr>
        <a:xfrm>
          <a:off x="0" y="0"/>
          <a:ext cx="0" cy="0"/>
          <a:chOff x="0" y="0"/>
          <a:chExt cx="0" cy="0"/>
        </a:xfrm>
      </p:grpSpPr>
      <p:pic>
        <p:nvPicPr>
          <p:cNvPr id="658" name="Google Shape;658;p103"/>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59" name="Google Shape;659;p103"/>
          <p:cNvSpPr txBox="1"/>
          <p:nvPr>
            <p:ph type="ctrTitle"/>
          </p:nvPr>
        </p:nvSpPr>
        <p:spPr>
          <a:xfrm>
            <a:off x="457200" y="375675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11. Dictado</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50"/>
          <p:cNvPicPr preferRelativeResize="0"/>
          <p:nvPr/>
        </p:nvPicPr>
        <p:blipFill>
          <a:blip r:embed="rId3">
            <a:alphaModFix/>
          </a:blip>
          <a:stretch>
            <a:fillRect/>
          </a:stretch>
        </p:blipFill>
        <p:spPr>
          <a:xfrm>
            <a:off x="2524125" y="1038225"/>
            <a:ext cx="4095750" cy="3067050"/>
          </a:xfrm>
          <a:prstGeom prst="rect">
            <a:avLst/>
          </a:prstGeom>
          <a:noFill/>
          <a:ln>
            <a:noFill/>
          </a:ln>
        </p:spPr>
      </p:pic>
      <p:pic>
        <p:nvPicPr>
          <p:cNvPr id="279" name="Google Shape;279;p50"/>
          <p:cNvPicPr preferRelativeResize="0"/>
          <p:nvPr>
            <p:ph idx="2" type="pic"/>
          </p:nvPr>
        </p:nvPicPr>
        <p:blipFill rotWithShape="1">
          <a:blip r:embed="rId4">
            <a:alphaModFix/>
          </a:blip>
          <a:srcRect b="0" l="0" r="0" t="0"/>
          <a:stretch/>
        </p:blipFill>
        <p:spPr>
          <a:xfrm>
            <a:off x="82575" y="4124050"/>
            <a:ext cx="822900" cy="822900"/>
          </a:xfrm>
          <a:prstGeom prst="ellipse">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104"/>
          <p:cNvSpPr txBox="1"/>
          <p:nvPr>
            <p:ph idx="4294967295" type="body"/>
          </p:nvPr>
        </p:nvSpPr>
        <p:spPr>
          <a:xfrm>
            <a:off x="311700" y="17109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____________________________.</a:t>
            </a:r>
            <a:endParaRPr sz="4500"/>
          </a:p>
        </p:txBody>
      </p:sp>
      <p:pic>
        <p:nvPicPr>
          <p:cNvPr id="665" name="Google Shape;665;p104"/>
          <p:cNvPicPr preferRelativeResize="0"/>
          <p:nvPr>
            <p:ph idx="2" type="pic"/>
          </p:nvPr>
        </p:nvPicPr>
        <p:blipFill rotWithShape="1">
          <a:blip r:embed="rId3">
            <a:alphaModFix/>
          </a:blip>
          <a:srcRect b="0" l="0" r="0" t="0"/>
          <a:stretch/>
        </p:blipFill>
        <p:spPr>
          <a:xfrm>
            <a:off x="-2" y="4134050"/>
            <a:ext cx="923100" cy="923100"/>
          </a:xfrm>
          <a:prstGeom prst="ellipse">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05"/>
          <p:cNvSpPr txBox="1"/>
          <p:nvPr>
            <p:ph idx="4294967295" type="body"/>
          </p:nvPr>
        </p:nvSpPr>
        <p:spPr>
          <a:xfrm>
            <a:off x="311700" y="1101325"/>
            <a:ext cx="8520600" cy="249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Bajan la colina a toda velocidad.</a:t>
            </a:r>
            <a:endParaRPr sz="4500"/>
          </a:p>
          <a:p>
            <a:pPr indent="0" lvl="0" marL="0" rtl="0" algn="l">
              <a:lnSpc>
                <a:spcPct val="115000"/>
              </a:lnSpc>
              <a:spcBef>
                <a:spcPts val="200"/>
              </a:spcBef>
              <a:spcAft>
                <a:spcPts val="200"/>
              </a:spcAft>
              <a:buSzPts val="1800"/>
              <a:buNone/>
            </a:pPr>
            <a:r>
              <a:t/>
            </a:r>
            <a:endParaRPr sz="4500"/>
          </a:p>
        </p:txBody>
      </p:sp>
      <p:pic>
        <p:nvPicPr>
          <p:cNvPr id="671" name="Google Shape;671;p105"/>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75" name="Shape 675"/>
        <p:cNvGrpSpPr/>
        <p:nvPr/>
      </p:nvGrpSpPr>
      <p:grpSpPr>
        <a:xfrm>
          <a:off x="0" y="0"/>
          <a:ext cx="0" cy="0"/>
          <a:chOff x="0" y="0"/>
          <a:chExt cx="0" cy="0"/>
        </a:xfrm>
      </p:grpSpPr>
      <p:sp>
        <p:nvSpPr>
          <p:cNvPr id="676" name="Google Shape;676;p106"/>
          <p:cNvSpPr txBox="1"/>
          <p:nvPr>
            <p:ph type="ctrTitle"/>
          </p:nvPr>
        </p:nvSpPr>
        <p:spPr>
          <a:xfrm>
            <a:off x="457200" y="1835075"/>
            <a:ext cx="41148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800"/>
              <a:t>¡Felicidades!</a:t>
            </a:r>
            <a:endParaRPr sz="4800"/>
          </a:p>
        </p:txBody>
      </p:sp>
      <p:sp>
        <p:nvSpPr>
          <p:cNvPr id="677" name="Google Shape;677;p106"/>
          <p:cNvSpPr txBox="1"/>
          <p:nvPr>
            <p:ph idx="1" type="subTitle"/>
          </p:nvPr>
        </p:nvSpPr>
        <p:spPr>
          <a:xfrm>
            <a:off x="457200" y="2613550"/>
            <a:ext cx="4114800" cy="677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a:t>
            </a:r>
            <a:endParaRPr sz="2200"/>
          </a:p>
        </p:txBody>
      </p:sp>
      <p:sp>
        <p:nvSpPr>
          <p:cNvPr id="678" name="Google Shape;678;p106"/>
          <p:cNvSpPr/>
          <p:nvPr/>
        </p:nvSpPr>
        <p:spPr>
          <a:xfrm rot="2696691">
            <a:off x="8123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9" name="Google Shape;679;p106"/>
          <p:cNvSpPr/>
          <p:nvPr/>
        </p:nvSpPr>
        <p:spPr>
          <a:xfrm flipH="1" rot="-2696691">
            <a:off x="31384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0" name="Google Shape;680;p106"/>
          <p:cNvSpPr/>
          <p:nvPr/>
        </p:nvSpPr>
        <p:spPr>
          <a:xfrm flipH="1" rot="3312">
            <a:off x="1929847" y="3432672"/>
            <a:ext cx="311400" cy="1270800"/>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1" name="Google Shape;681;p106"/>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2" name="Google Shape;682;p106"/>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3" name="Google Shape;683;p106"/>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84" name="Google Shape;684;p106"/>
          <p:cNvPicPr preferRelativeResize="0"/>
          <p:nvPr/>
        </p:nvPicPr>
        <p:blipFill>
          <a:blip r:embed="rId3">
            <a:alphaModFix/>
          </a:blip>
          <a:stretch>
            <a:fillRect/>
          </a:stretch>
        </p:blipFill>
        <p:spPr>
          <a:xfrm>
            <a:off x="4277525" y="884799"/>
            <a:ext cx="4584883" cy="348789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51"/>
          <p:cNvPicPr preferRelativeResize="0"/>
          <p:nvPr/>
        </p:nvPicPr>
        <p:blipFill>
          <a:blip r:embed="rId3">
            <a:alphaModFix/>
          </a:blip>
          <a:stretch>
            <a:fillRect/>
          </a:stretch>
        </p:blipFill>
        <p:spPr>
          <a:xfrm>
            <a:off x="3523238" y="1021913"/>
            <a:ext cx="2097525" cy="3099675"/>
          </a:xfrm>
          <a:prstGeom prst="rect">
            <a:avLst/>
          </a:prstGeom>
          <a:noFill/>
          <a:ln>
            <a:noFill/>
          </a:ln>
        </p:spPr>
      </p:pic>
      <p:pic>
        <p:nvPicPr>
          <p:cNvPr id="285" name="Google Shape;285;p51"/>
          <p:cNvPicPr preferRelativeResize="0"/>
          <p:nvPr>
            <p:ph idx="2" type="pic"/>
          </p:nvPr>
        </p:nvPicPr>
        <p:blipFill rotWithShape="1">
          <a:blip r:embed="rId4">
            <a:alphaModFix/>
          </a:blip>
          <a:srcRect b="0" l="0" r="0" t="0"/>
          <a:stretch/>
        </p:blipFill>
        <p:spPr>
          <a:xfrm>
            <a:off x="82575" y="4124050"/>
            <a:ext cx="822900" cy="822900"/>
          </a:xfrm>
          <a:prstGeom prst="ellipse">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52"/>
          <p:cNvPicPr preferRelativeResize="0"/>
          <p:nvPr/>
        </p:nvPicPr>
        <p:blipFill>
          <a:blip r:embed="rId3">
            <a:alphaModFix/>
          </a:blip>
          <a:stretch>
            <a:fillRect/>
          </a:stretch>
        </p:blipFill>
        <p:spPr>
          <a:xfrm>
            <a:off x="3055938" y="962050"/>
            <a:ext cx="3032125" cy="3219400"/>
          </a:xfrm>
          <a:prstGeom prst="rect">
            <a:avLst/>
          </a:prstGeom>
          <a:noFill/>
          <a:ln>
            <a:noFill/>
          </a:ln>
        </p:spPr>
      </p:pic>
      <p:pic>
        <p:nvPicPr>
          <p:cNvPr id="291" name="Google Shape;291;p52"/>
          <p:cNvPicPr preferRelativeResize="0"/>
          <p:nvPr>
            <p:ph idx="2" type="pic"/>
          </p:nvPr>
        </p:nvPicPr>
        <p:blipFill rotWithShape="1">
          <a:blip r:embed="rId4">
            <a:alphaModFix/>
          </a:blip>
          <a:srcRect b="0" l="0" r="0" t="0"/>
          <a:stretch/>
        </p:blipFill>
        <p:spPr>
          <a:xfrm>
            <a:off x="82575" y="4124050"/>
            <a:ext cx="822900" cy="822900"/>
          </a:xfrm>
          <a:prstGeom prst="ellipse">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5" name="Shape 295"/>
        <p:cNvGrpSpPr/>
        <p:nvPr/>
      </p:nvGrpSpPr>
      <p:grpSpPr>
        <a:xfrm>
          <a:off x="0" y="0"/>
          <a:ext cx="0" cy="0"/>
          <a:chOff x="0" y="0"/>
          <a:chExt cx="0" cy="0"/>
        </a:xfrm>
      </p:grpSpPr>
      <p:sp>
        <p:nvSpPr>
          <p:cNvPr id="296" name="Google Shape;296;p53"/>
          <p:cNvSpPr txBox="1"/>
          <p:nvPr>
            <p:ph type="ctrTitle"/>
          </p:nvPr>
        </p:nvSpPr>
        <p:spPr>
          <a:xfrm>
            <a:off x="457200" y="369655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2. Diptongos decrecientes</a:t>
            </a:r>
            <a:endParaRPr sz="3500"/>
          </a:p>
        </p:txBody>
      </p:sp>
      <p:pic>
        <p:nvPicPr>
          <p:cNvPr id="297" name="Google Shape;297;p53"/>
          <p:cNvPicPr preferRelativeResize="0"/>
          <p:nvPr/>
        </p:nvPicPr>
        <p:blipFill rotWithShape="1">
          <a:blip r:embed="rId3">
            <a:alphaModFix/>
          </a:blip>
          <a:srcRect b="0" l="0" r="0" t="0"/>
          <a:stretch/>
        </p:blipFill>
        <p:spPr>
          <a:xfrm>
            <a:off x="3429007" y="1051548"/>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