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161D31-2D8C-4513-9E81-08D76F89084B}">
  <a:tblStyle styleId="{BF161D31-2D8C-4513-9E81-08D76F8908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cb6232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cb6232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cb6232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cb6232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cb6232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ccb6232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go.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/r/, bar.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/ra/, para.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/rre/, /mar/, remar.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/bar/, /ko/, barco.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/bar/, /ko/?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/bar/, /ko/, barco)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barco, /bar/, /ko/.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barco, /bar/, /ko/)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/b/, /a/, /r/, /k/, /o/, barco.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/r/, /k/,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/k/, /o/, barco)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barco, /b/, /a/, /r/, /k/,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barco. Ahora todos juntos: barco, /b/, /a/, /r/, /k/, /o/, barco.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/rra/, gorra.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/na/, /da/, nada.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/nor/, /me/, enorme.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/bi/, /be/, /rón/, biberón.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/bar/, /ko/, barco.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/mor/, /sa/, morsa.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/rra/, /ku/, /da/, barracuda.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ccb62326d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ccb62326d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ccb62326d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ccb62326d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0dcaf6e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30dcaf6e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/rre/, /mar/?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/rre/, /mar/, remar)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remar, /rre/, /mar/)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/rr/, /e/, /m/, /a/, /r/?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/rr/, /e/, /m/, /a/, /r/, remar)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remar, /rr/, /e/, /m/, /a/, /r/)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ccb62326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3ccb62326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para, /pa/, /ra/, para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/ra/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Para, /p/, /a/, /r/,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barco, /bar/, /ko/, barco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/bar/, /ko/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Barco, /b/, /a/, /r/, /k/,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remar, /rre/, /mar/, remar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/rre/, /mar/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/r/. Remar, /rr/, /e/, /m/, /a/,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0dcaf6e7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30dcaf6e7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/mor/,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/mor/, /sa/, morsa)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morsa, /mor/,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/o/, /r/,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/o/, /r/, /s/, /a/, morsa)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morsa, /m/, /o/, /r/,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vamos toda la tarde en barco.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barco de remos no es enorme.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y Lucas van en barco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un día caluroso y la familia decide salir en barco. Vamos a leer para ver cómo pasan el día.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0dcaf6e7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30dcaf6e7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/bi/, /be/, /rón/?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/bi/, /be/, /rón/, biberón)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biberón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biberón, /bi/, /be/, /rón/)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/i/, /b/, /e/, /r/, /ó/, /n/?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/i/, /b/, /e/, /r/, /ó/, /n/, biberón)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biberón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biberón, /b/, /i/, /b/, /e/, /r/, /ó/, /n/)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b99e6e7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2b99e6e7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5036cad4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5036cad4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¿te gustaría ir en barco?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opino que ir barco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3ccb62326d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3ccb62326d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0dcaf6e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30dcaf6e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/ba/, /rra/, /ku/, /da/?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/ba/, /rra/, /ku/, /da/, barracuda)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barracuda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barracuda, /ba/, /rra/, /ku/, /da/)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/rr/, /a/, /k/, /u/, /d/,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/rr/, /a/, /k/, /u/, /d/, /a/, barracuda)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barracuda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barracuda, /b/, /a/, /rr/, /a/, /k/, /u/, /d/,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.png"/><Relationship Id="rId4" Type="http://schemas.openxmlformats.org/officeDocument/2006/relationships/image" Target="../media/image3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pn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Relationship Id="rId4" Type="http://schemas.openxmlformats.org/officeDocument/2006/relationships/image" Target="../media/image3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Relationship Id="rId4" Type="http://schemas.openxmlformats.org/officeDocument/2006/relationships/image" Target="../media/image36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875" y="1305574"/>
            <a:ext cx="1785457" cy="2996074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7" name="Google Shape;207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3" name="Google Shape;21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9" name="Google Shape;21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5" name="Google Shape;22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1" name="Google Shape;23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7" name="Google Shape;23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3" name="Google Shape;24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49" name="Google Shape;24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5" name="Google Shape;2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1" name="Google Shape;26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7" name="Google Shape;2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3" name="Google Shape;2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5" name="Google Shape;28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298" name="Google Shape;298;p5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305" name="Google Shape;305;p51"/>
          <p:cNvSpPr/>
          <p:nvPr/>
        </p:nvSpPr>
        <p:spPr>
          <a:xfrm>
            <a:off x="3802325" y="3191875"/>
            <a:ext cx="172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312" name="Google Shape;312;p52"/>
          <p:cNvSpPr/>
          <p:nvPr/>
        </p:nvSpPr>
        <p:spPr>
          <a:xfrm>
            <a:off x="3710400" y="3216500"/>
            <a:ext cx="188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319" name="Google Shape;319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bas</a:t>
            </a:r>
            <a:endParaRPr sz="9600"/>
          </a:p>
        </p:txBody>
      </p:sp>
      <p:sp>
        <p:nvSpPr>
          <p:cNvPr id="326" name="Google Shape;326;p54"/>
          <p:cNvSpPr/>
          <p:nvPr/>
        </p:nvSpPr>
        <p:spPr>
          <a:xfrm>
            <a:off x="3538525" y="3191525"/>
            <a:ext cx="220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333" name="Google Shape;333;p55"/>
          <p:cNvSpPr/>
          <p:nvPr/>
        </p:nvSpPr>
        <p:spPr>
          <a:xfrm>
            <a:off x="3445650" y="3115325"/>
            <a:ext cx="235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tar</a:t>
            </a:r>
            <a:endParaRPr sz="9600"/>
          </a:p>
        </p:txBody>
      </p:sp>
      <p:sp>
        <p:nvSpPr>
          <p:cNvPr id="340" name="Google Shape;340;p56"/>
          <p:cNvSpPr/>
          <p:nvPr/>
        </p:nvSpPr>
        <p:spPr>
          <a:xfrm>
            <a:off x="3742650" y="3191525"/>
            <a:ext cx="175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bar</a:t>
            </a:r>
            <a:endParaRPr sz="9600"/>
          </a:p>
        </p:txBody>
      </p:sp>
      <p:sp>
        <p:nvSpPr>
          <p:cNvPr id="347" name="Google Shape;347;p57"/>
          <p:cNvSpPr/>
          <p:nvPr/>
        </p:nvSpPr>
        <p:spPr>
          <a:xfrm>
            <a:off x="3572550" y="3191525"/>
            <a:ext cx="211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bus</a:t>
            </a:r>
            <a:endParaRPr sz="9600"/>
          </a:p>
        </p:txBody>
      </p:sp>
      <p:sp>
        <p:nvSpPr>
          <p:cNvPr id="354" name="Google Shape;354;p58"/>
          <p:cNvSpPr/>
          <p:nvPr/>
        </p:nvSpPr>
        <p:spPr>
          <a:xfrm>
            <a:off x="3589550" y="3191525"/>
            <a:ext cx="21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idx="4294967295" type="body"/>
          </p:nvPr>
        </p:nvSpPr>
        <p:spPr>
          <a:xfrm>
            <a:off x="29496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42017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86" name="Google Shape;386;p63"/>
          <p:cNvSpPr/>
          <p:nvPr/>
        </p:nvSpPr>
        <p:spPr>
          <a:xfrm>
            <a:off x="3173725" y="3131675"/>
            <a:ext cx="276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idx="4294967295" type="body"/>
          </p:nvPr>
        </p:nvSpPr>
        <p:spPr>
          <a:xfrm>
            <a:off x="27960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4115849" y="1657825"/>
            <a:ext cx="282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mar</a:t>
            </a:r>
            <a:endParaRPr sz="9600"/>
          </a:p>
        </p:txBody>
      </p:sp>
      <p:sp>
        <p:nvSpPr>
          <p:cNvPr id="394" name="Google Shape;394;p64"/>
          <p:cNvSpPr/>
          <p:nvPr/>
        </p:nvSpPr>
        <p:spPr>
          <a:xfrm>
            <a:off x="3058750" y="3131675"/>
            <a:ext cx="376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75" y="468525"/>
            <a:ext cx="369570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/>
          <p:nvPr>
            <p:ph idx="4294967295" type="body"/>
          </p:nvPr>
        </p:nvSpPr>
        <p:spPr>
          <a:xfrm>
            <a:off x="26245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4240225" y="1785375"/>
            <a:ext cx="250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402" name="Google Shape;402;p65"/>
          <p:cNvSpPr/>
          <p:nvPr/>
        </p:nvSpPr>
        <p:spPr>
          <a:xfrm>
            <a:off x="3147725" y="3259225"/>
            <a:ext cx="324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idx="4294967295" type="body"/>
          </p:nvPr>
        </p:nvSpPr>
        <p:spPr>
          <a:xfrm>
            <a:off x="27381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</a:t>
            </a:r>
            <a:endParaRPr sz="9600"/>
          </a:p>
        </p:txBody>
      </p:sp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42017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r>
              <a:rPr lang="en" sz="9600"/>
              <a:t>a</a:t>
            </a:r>
            <a:endParaRPr sz="9600"/>
          </a:p>
        </p:txBody>
      </p:sp>
      <p:sp>
        <p:nvSpPr>
          <p:cNvPr id="410" name="Google Shape;410;p66"/>
          <p:cNvSpPr/>
          <p:nvPr/>
        </p:nvSpPr>
        <p:spPr>
          <a:xfrm>
            <a:off x="2964775" y="3131675"/>
            <a:ext cx="325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/>
          <p:nvPr>
            <p:ph idx="4294967295" type="body"/>
          </p:nvPr>
        </p:nvSpPr>
        <p:spPr>
          <a:xfrm>
            <a:off x="16562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2943325" y="17938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418" name="Google Shape;418;p67"/>
          <p:cNvSpPr/>
          <p:nvPr/>
        </p:nvSpPr>
        <p:spPr>
          <a:xfrm>
            <a:off x="2365400" y="3267725"/>
            <a:ext cx="470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4589725" y="1793875"/>
            <a:ext cx="272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420" name="Google Shape;4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 txBox="1"/>
          <p:nvPr>
            <p:ph idx="4294967295" type="body"/>
          </p:nvPr>
        </p:nvSpPr>
        <p:spPr>
          <a:xfrm>
            <a:off x="1447552" y="1816800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2921025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427" name="Google Shape;427;p68"/>
          <p:cNvSpPr/>
          <p:nvPr/>
        </p:nvSpPr>
        <p:spPr>
          <a:xfrm>
            <a:off x="2024925" y="3259225"/>
            <a:ext cx="476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4383104" y="1785375"/>
            <a:ext cx="270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rón</a:t>
            </a:r>
            <a:endParaRPr sz="9600"/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1993588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3408338" y="18601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6" name="Google Shape;436;p69"/>
          <p:cNvSpPr/>
          <p:nvPr/>
        </p:nvSpPr>
        <p:spPr>
          <a:xfrm>
            <a:off x="2198200" y="3267725"/>
            <a:ext cx="51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5475813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38" name="Google Shape;43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2444000" y="16083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bar</a:t>
            </a:r>
            <a:endParaRPr sz="9600"/>
          </a:p>
        </p:txBody>
      </p:sp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4143989" y="16083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45" name="Google Shape;445;p70"/>
          <p:cNvSpPr/>
          <p:nvPr/>
        </p:nvSpPr>
        <p:spPr>
          <a:xfrm>
            <a:off x="2861575" y="3071050"/>
            <a:ext cx="36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1"/>
          <p:cNvSpPr txBox="1"/>
          <p:nvPr>
            <p:ph idx="4294967295" type="body"/>
          </p:nvPr>
        </p:nvSpPr>
        <p:spPr>
          <a:xfrm>
            <a:off x="2731300" y="164930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mor</a:t>
            </a:r>
            <a:endParaRPr sz="9600"/>
          </a:p>
        </p:txBody>
      </p:sp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4472475" y="1649300"/>
            <a:ext cx="28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 sa</a:t>
            </a:r>
            <a:endParaRPr sz="9600"/>
          </a:p>
        </p:txBody>
      </p:sp>
      <p:sp>
        <p:nvSpPr>
          <p:cNvPr id="453" name="Google Shape;453;p71"/>
          <p:cNvSpPr/>
          <p:nvPr/>
        </p:nvSpPr>
        <p:spPr>
          <a:xfrm>
            <a:off x="2939150" y="3123150"/>
            <a:ext cx="37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2"/>
          <p:cNvSpPr txBox="1"/>
          <p:nvPr>
            <p:ph idx="4294967295" type="body"/>
          </p:nvPr>
        </p:nvSpPr>
        <p:spPr>
          <a:xfrm>
            <a:off x="1500516" y="1800425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</a:t>
            </a:r>
            <a:endParaRPr sz="9600"/>
          </a:p>
        </p:txBody>
      </p:sp>
      <p:sp>
        <p:nvSpPr>
          <p:cNvPr id="460" name="Google Shape;460;p72"/>
          <p:cNvSpPr txBox="1"/>
          <p:nvPr>
            <p:ph idx="4294967295" type="body"/>
          </p:nvPr>
        </p:nvSpPr>
        <p:spPr>
          <a:xfrm>
            <a:off x="2603000" y="180042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 rra</a:t>
            </a:r>
            <a:endParaRPr sz="9600"/>
          </a:p>
        </p:txBody>
      </p:sp>
      <p:sp>
        <p:nvSpPr>
          <p:cNvPr id="461" name="Google Shape;461;p72"/>
          <p:cNvSpPr/>
          <p:nvPr/>
        </p:nvSpPr>
        <p:spPr>
          <a:xfrm>
            <a:off x="1640450" y="3267725"/>
            <a:ext cx="656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4645525" y="18004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cu</a:t>
            </a:r>
            <a:endParaRPr sz="9600"/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6169525" y="18004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pic>
        <p:nvPicPr>
          <p:cNvPr id="464" name="Google Shape;46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0" name="Google Shape;470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025" y="434350"/>
            <a:ext cx="3696400" cy="35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{BF161D31-2D8C-4513-9E81-08D76F89084B}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día</a:t>
            </a:r>
            <a:endParaRPr sz="9600"/>
          </a:p>
        </p:txBody>
      </p:sp>
      <p:sp>
        <p:nvSpPr>
          <p:cNvPr id="512" name="Google Shape;512;p80"/>
          <p:cNvSpPr/>
          <p:nvPr/>
        </p:nvSpPr>
        <p:spPr>
          <a:xfrm>
            <a:off x="3664000" y="3191525"/>
            <a:ext cx="202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días</a:t>
            </a:r>
            <a:endParaRPr sz="9600"/>
          </a:p>
        </p:txBody>
      </p:sp>
      <p:sp>
        <p:nvSpPr>
          <p:cNvPr id="519" name="Google Shape;519;p81"/>
          <p:cNvSpPr/>
          <p:nvPr/>
        </p:nvSpPr>
        <p:spPr>
          <a:xfrm>
            <a:off x="3366350" y="3191525"/>
            <a:ext cx="256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sp>
        <p:nvSpPr>
          <p:cNvPr id="526" name="Google Shape;526;p82"/>
          <p:cNvSpPr/>
          <p:nvPr/>
        </p:nvSpPr>
        <p:spPr>
          <a:xfrm>
            <a:off x="3238775" y="3191525"/>
            <a:ext cx="282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está</a:t>
            </a:r>
            <a:endParaRPr sz="9600"/>
          </a:p>
        </p:txBody>
      </p:sp>
      <p:sp>
        <p:nvSpPr>
          <p:cNvPr id="533" name="Google Shape;533;p83"/>
          <p:cNvSpPr/>
          <p:nvPr/>
        </p:nvSpPr>
        <p:spPr>
          <a:xfrm>
            <a:off x="3349250" y="3191525"/>
            <a:ext cx="259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0" name="Google Shape;540;p84"/>
          <p:cNvSpPr/>
          <p:nvPr/>
        </p:nvSpPr>
        <p:spPr>
          <a:xfrm>
            <a:off x="4084050" y="3191525"/>
            <a:ext cx="111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538" y="519775"/>
            <a:ext cx="3860924" cy="37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547" name="Google Shape;547;p85"/>
          <p:cNvSpPr/>
          <p:nvPr/>
        </p:nvSpPr>
        <p:spPr>
          <a:xfrm>
            <a:off x="3798075" y="3191525"/>
            <a:ext cx="17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7"/>
          <p:cNvSpPr txBox="1"/>
          <p:nvPr>
            <p:ph idx="4294967295" type="body"/>
          </p:nvPr>
        </p:nvSpPr>
        <p:spPr>
          <a:xfrm>
            <a:off x="540300" y="1101325"/>
            <a:ext cx="8520600" cy="23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200"/>
              <a:t>Nos   vamos   toda   la   tarde   </a:t>
            </a:r>
            <a:endParaRPr sz="42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2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200"/>
              <a:t>en   barco.</a:t>
            </a:r>
            <a:endParaRPr sz="4200"/>
          </a:p>
        </p:txBody>
      </p:sp>
      <p:sp>
        <p:nvSpPr>
          <p:cNvPr id="560" name="Google Shape;560;p87"/>
          <p:cNvSpPr/>
          <p:nvPr/>
        </p:nvSpPr>
        <p:spPr>
          <a:xfrm>
            <a:off x="1013950" y="17777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87"/>
          <p:cNvSpPr/>
          <p:nvPr/>
        </p:nvSpPr>
        <p:spPr>
          <a:xfrm>
            <a:off x="2738125" y="17777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4692988" y="17777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5948450" y="17777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7307500" y="17777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798150" y="33104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2384725" y="33104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8"/>
          <p:cNvSpPr txBox="1"/>
          <p:nvPr>
            <p:ph idx="4294967295" type="body"/>
          </p:nvPr>
        </p:nvSpPr>
        <p:spPr>
          <a:xfrm>
            <a:off x="808525" y="761425"/>
            <a:ext cx="85206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900"/>
              <a:t>El   barco   de   remos  no   es  </a:t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3900"/>
              <a:t>enorme.</a:t>
            </a:r>
            <a:endParaRPr sz="3900"/>
          </a:p>
        </p:txBody>
      </p:sp>
      <p:sp>
        <p:nvSpPr>
          <p:cNvPr id="573" name="Google Shape;573;p88"/>
          <p:cNvSpPr/>
          <p:nvPr/>
        </p:nvSpPr>
        <p:spPr>
          <a:xfrm>
            <a:off x="865275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2113350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3711450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5334138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6499925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7612750" y="1487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1593650" y="28840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75" y="1105532"/>
            <a:ext cx="79438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0"/>
          <p:cNvSpPr/>
          <p:nvPr/>
        </p:nvSpPr>
        <p:spPr>
          <a:xfrm>
            <a:off x="1793634" y="2939937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804697" y="294126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3808049" y="291651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4834037" y="291868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5829661" y="291821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6817997" y="2918926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961" y="1015876"/>
            <a:ext cx="5284076" cy="31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1"/>
          <p:cNvSpPr/>
          <p:nvPr/>
        </p:nvSpPr>
        <p:spPr>
          <a:xfrm>
            <a:off x="2354623" y="257666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2365988" y="367538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364560" y="258981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3349800" y="368638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357557" y="257903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4335149" y="366691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317893" y="256942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5342271" y="366733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323329" y="255816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6371615" y="365212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301" y="1273051"/>
            <a:ext cx="5586924" cy="2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27510" y="19767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597075" y="2246475"/>
            <a:ext cx="1465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422028" y="198768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155206" y="198767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5024511" y="198587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749600" y="197547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4867899" y="2246475"/>
            <a:ext cx="2107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808093" y="328646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2534503" y="329438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592100" y="3561050"/>
            <a:ext cx="216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264850" y="329239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195286" y="329603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4860705" y="330270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566453" y="329585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6290177" y="328664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3950768" y="3563300"/>
            <a:ext cx="2856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467669" y="197608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3264850" y="2246475"/>
            <a:ext cx="1382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3"/>
          <p:cNvSpPr txBox="1"/>
          <p:nvPr/>
        </p:nvSpPr>
        <p:spPr>
          <a:xfrm>
            <a:off x="234700" y="1436756"/>
            <a:ext cx="3649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con bastante sol.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vamos toda la tarde en barco —indica papá.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996700" y="2540225"/>
            <a:ext cx="25236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barco de remos no es enorme pero es perfecto para remar. Todos se ponen su salvavidas en el barco.</a:t>
            </a: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y Lucas 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en barco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74" y="2587600"/>
            <a:ext cx="638425" cy="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600" y="1482700"/>
            <a:ext cx="4955003" cy="272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4"/>
          <p:cNvSpPr txBox="1"/>
          <p:nvPr/>
        </p:nvSpPr>
        <p:spPr>
          <a:xfrm>
            <a:off x="398300" y="382850"/>
            <a:ext cx="4039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Camila le encanta ir en barco. Carga su gorra de sol y sus gafas en el barco.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4"/>
          <p:cNvSpPr txBox="1"/>
          <p:nvPr/>
        </p:nvSpPr>
        <p:spPr>
          <a:xfrm>
            <a:off x="5273879" y="382851"/>
            <a:ext cx="3264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carga pañales y un biberón para Lucas. Carga golosinas y las bebidas favoritas de todos.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200" y="531351"/>
            <a:ext cx="678875" cy="6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075" y="1454225"/>
            <a:ext cx="3001024" cy="33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275" y="1818475"/>
            <a:ext cx="2607374" cy="286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913" y="1015350"/>
            <a:ext cx="2000175" cy="26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5"/>
          <p:cNvSpPr txBox="1"/>
          <p:nvPr/>
        </p:nvSpPr>
        <p:spPr>
          <a:xfrm>
            <a:off x="463300" y="3100667"/>
            <a:ext cx="382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el barco ven mantarrayas y barracudas nadando.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5"/>
          <p:cNvSpPr txBox="1"/>
          <p:nvPr/>
        </p:nvSpPr>
        <p:spPr>
          <a:xfrm>
            <a:off x="5263900" y="3073625"/>
            <a:ext cx="3387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—¡Mira la tortuga! —recalca Camila —¡y las medusas me encantan!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825" y="3202900"/>
            <a:ext cx="603925" cy="6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050" y="354125"/>
            <a:ext cx="4775076" cy="262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6"/>
          <p:cNvSpPr txBox="1"/>
          <p:nvPr/>
        </p:nvSpPr>
        <p:spPr>
          <a:xfrm>
            <a:off x="234700" y="3100667"/>
            <a:ext cx="382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 una morsa colorida y resalta sus dentadura. ¡Sus caninos son larguísimos!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6"/>
          <p:cNvSpPr txBox="1"/>
          <p:nvPr/>
        </p:nvSpPr>
        <p:spPr>
          <a:xfrm>
            <a:off x="5416300" y="3073625"/>
            <a:ext cx="3387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sigue remando. ¡Qué día tan fantástico en el barco!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025" y="3182950"/>
            <a:ext cx="623875" cy="6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050" y="386124"/>
            <a:ext cx="4659702" cy="25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075" y="328625"/>
            <a:ext cx="3829050" cy="39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