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2" r:id="rId6"/>
    <p:sldMasterId id="214748370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</p:sldIdLst>
  <p:sldSz cy="5143500" cx="9144000"/>
  <p:notesSz cx="6858000" cy="9144000"/>
  <p:embeddedFontLst>
    <p:embeddedFont>
      <p:font typeface="Century Gothic"/>
      <p:regular r:id="rId70"/>
      <p:bold r:id="rId71"/>
      <p:italic r:id="rId72"/>
      <p:boldItalic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57">
          <p15:clr>
            <a:srgbClr val="747775"/>
          </p15:clr>
        </p15:guide>
        <p15:guide id="2" orient="horz" pos="2836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  <p:cmAuthor clrIdx="1" id="1" initials="" lastIdx="2" name="Liliana Martínez"/>
  <p:cmAuthor clrIdx="2" id="2" initials="" lastIdx="1" name="Cara Whittak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A6F934B-7671-4CC2-BB5E-1004784A3643}">
  <a:tblStyle styleId="{8A6F934B-7671-4CC2-BB5E-1004784A36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57" orient="horz"/>
        <p:guide pos="283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Relationship Id="rId73" Type="http://schemas.openxmlformats.org/officeDocument/2006/relationships/font" Target="fonts/CenturyGothic-boldItalic.fntdata"/><Relationship Id="rId72" Type="http://schemas.openxmlformats.org/officeDocument/2006/relationships/font" Target="fonts/CenturyGothic-italic.fntdata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71" Type="http://schemas.openxmlformats.org/officeDocument/2006/relationships/font" Target="fonts/CenturyGothic-bold.fntdata"/><Relationship Id="rId70" Type="http://schemas.openxmlformats.org/officeDocument/2006/relationships/font" Target="fonts/CenturyGothic-regular.fntdata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slide" Target="slides/slide58.xml"/><Relationship Id="rId21" Type="http://schemas.openxmlformats.org/officeDocument/2006/relationships/slide" Target="slides/slide13.xml"/><Relationship Id="rId65" Type="http://schemas.openxmlformats.org/officeDocument/2006/relationships/slide" Target="slides/slide57.xml"/><Relationship Id="rId24" Type="http://schemas.openxmlformats.org/officeDocument/2006/relationships/slide" Target="slides/slide16.xml"/><Relationship Id="rId68" Type="http://schemas.openxmlformats.org/officeDocument/2006/relationships/slide" Target="slides/slide60.xml"/><Relationship Id="rId23" Type="http://schemas.openxmlformats.org/officeDocument/2006/relationships/slide" Target="slides/slide15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slide" Target="slides/slide6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1-19T16:12:46.361">
    <p:pos x="6000" y="0"/>
    <p:text>formatted ✅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5-12-02T16:09:20.866">
    <p:pos x="2876" y="359"/>
    <p:text>Need new images</p:text>
  </p:cm>
  <p:cm authorId="2" idx="1" dt="2025-12-02T15:47:16.761">
    <p:pos x="2876" y="359"/>
    <p:text>2 options for kilo and 2 options for quitar - if none work - let me know. thanks</p:text>
  </p:cm>
  <p:cm authorId="1" idx="2" dt="2025-12-02T16:09:20.866">
    <p:pos x="2876" y="359"/>
    <p:text>Thank you! Deleted the ones that didn't work.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quemar.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pequeño.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quinto.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a escribir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k, que, qui.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hace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koala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kayak.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las sílabas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 hace ningún sonido cuando va seguida de 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queso, parque, quiso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quinto.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76770bb983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76770bb98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_oala.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Aprendimos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hace el sonido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 - a - la, koala.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sonido escuchamos al inicio?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 en el cartel: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 es el sonido de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que los estudiantes respondan: /k/)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Exacto: por eso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koala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su sonido 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76770bb983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76770bb983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___so.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u es muda en la sílaba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- so, queso.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¿Cómo leemos la primera sílaba?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se lee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 en el cartel: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Recuerden que la u es muda en la sílaba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pero no se pronuncia la letra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76770bb983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76770bb983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___so.</a:t>
            </a:r>
            <a:endParaRPr b="1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u es muda en la sílaba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 - so, quiso.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¿Cómo leemos la primera sílaba?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se lee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 en el cartel: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Recuerden que la u es muda en la sílaba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quiso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pero no se pronuncia la letra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k, que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parque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hermano y yo fuimos al parque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parque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que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/e/. Parque, /p/, /a/, /r/, /k/,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el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la letra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las sílabas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que, qui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koala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Vimos un koala comiendo bambú en el zoológico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koala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 - a - 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 /a/.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Koala, /k/, /o/, /a/, /l/,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quince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herman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celebró sus quince años el sábado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quince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quin - ce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/i/,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/e/. Quince, /k/, /i/, /n/, /s/,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149ed81189_1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149ed81189_1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puede.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76770bb983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76770bb983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pequeño.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76770bb983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76770bb983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parque.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coro es un grupo de personas que se reúne para cantar juntas.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(1), coro (2), es (3), un (4), grupo (5), de (6), personas (7), que (8), se (9), reúne (10), para (11), cantar (12), juntos (13).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trece palabras!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 Presta atención al sonido /k/ que escuches.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el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la letra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las sílabas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que, qui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corresponde a la letra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a las silabas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que, qui.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kilo.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Escuchamos el sonido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ki,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kilo. Repita con los estudiantes con las palabras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quitar, quesadilla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k, que, qui.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charquito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equipo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kimono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paquete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corresponde a la letra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a las sílabas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que, qui.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koala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Escuchamos el sonido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koala. Repita con los estudiantes con las palabras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queso, quince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k, que, qui.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esquina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karateca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poquito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etiqueta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k, que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karateca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 es un buen karateca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karateca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 - ra - te - ca.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Karateca, /k/, /a/, /r/, /a/, /t/, /e/, /k/,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paquete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Bruno recibió el paquete que le envió Andrea.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paquete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que - 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/e/. Paquete, /p/, /a/, /k/, /e/, /t/,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poquito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pastel necesita un poquito de mantequilla.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poquito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 - qui - 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/o/. Poquito, /p/, /o/, /k/, /i/, /t/,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Algunas palabras se forman al juntar dos palabras. Estas palabras se llaman palabras compuestas.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Sabemos que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video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juegos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son palabras. Al unirlas, la palabra que se forma tiene otro significado.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videojuegos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querer.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8538ea7ed9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38538ea7ed9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formar una palabra compuesta.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palabras se forman al juntar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césped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cortacésped.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38538ea7ed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38538ea7ed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Ahora vamos a leer palabras para formar palabras compuestas. Lee cada palabra separando sus partes, identifica sus significados y luego únelas para leer la palabra completa.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palabras se forman al juntar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manchas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quitamanchas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38538ea7ed9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38538ea7ed9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palabras se forman al juntar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espanta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pájaros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espantapájaros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8538ea7ed9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8538ea7ed9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palabras se forman al juntar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tiempo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pasatiempo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38538ea7ed9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38538ea7ed9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palabras se forman al juntar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salva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salvavidas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signos de puntuación en 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 comienza cuando una persona lleva su paquete a la oficina del correo.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la oración de manera fluida.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fluidez haciendo las pausas apropiadas.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kayak.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parque.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quiero.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karate.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9" name="Google Shape;299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0" name="Google Shape;300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3" name="Google Shape;303;p4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4" name="Google Shape;30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7" name="Google Shape;307;p4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8" name="Google Shape;308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1" name="Google Shape;311;p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2" name="Google Shape;312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5" name="Google Shape;315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6" name="Google Shape;316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9" name="Google Shape;319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20" name="Google Shape;320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4" name="Google Shape;324;p4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5" name="Google Shape;325;p4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0" name="Google Shape;330;p4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1" name="Google Shape;331;p4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6" name="Google Shape;336;p4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7" name="Google Shape;337;p4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" name="Google Shape;342;p4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3" name="Google Shape;343;p4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4" name="Google Shape;344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8" name="Google Shape;348;p4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9" name="Google Shape;349;p4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Google Shape;350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4" name="Google Shape;354;p5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55" name="Google Shape;355;p5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59" name="Google Shape;359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1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3" name="Google Shape;363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2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5" name="Google Shape;365;p52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8" name="Google Shape;368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3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0" name="Google Shape;370;p53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1" name="Google Shape;371;p53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2" name="Google Shape;372;p53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3" name="Google Shape;373;p53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4" name="Google Shape;374;p53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4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77" name="Google Shape;377;p54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{8A6F934B-7671-4CC2-BB5E-1004784A3643}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378" name="Google Shape;37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79" name="Google Shape;379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5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5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5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89" name="Google Shape;389;p5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6" name="Google Shape;29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comments" Target="../comments/comment2.xml"/><Relationship Id="rId4" Type="http://schemas.openxmlformats.org/officeDocument/2006/relationships/image" Target="../media/image31.png"/><Relationship Id="rId9" Type="http://schemas.openxmlformats.org/officeDocument/2006/relationships/image" Target="../media/image49.jpg"/><Relationship Id="rId5" Type="http://schemas.openxmlformats.org/officeDocument/2006/relationships/image" Target="../media/image45.png"/><Relationship Id="rId6" Type="http://schemas.openxmlformats.org/officeDocument/2006/relationships/image" Target="../media/image51.png"/><Relationship Id="rId7" Type="http://schemas.openxmlformats.org/officeDocument/2006/relationships/image" Target="../media/image33.png"/><Relationship Id="rId8" Type="http://schemas.openxmlformats.org/officeDocument/2006/relationships/image" Target="../media/image46.jpg"/><Relationship Id="rId10" Type="http://schemas.openxmlformats.org/officeDocument/2006/relationships/image" Target="../media/image5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5" Type="http://schemas.openxmlformats.org/officeDocument/2006/relationships/image" Target="../media/image57.png"/><Relationship Id="rId6" Type="http://schemas.openxmlformats.org/officeDocument/2006/relationships/image" Target="../media/image42.jpg"/><Relationship Id="rId7" Type="http://schemas.openxmlformats.org/officeDocument/2006/relationships/image" Target="../media/image4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1.png"/><Relationship Id="rId4" Type="http://schemas.openxmlformats.org/officeDocument/2006/relationships/image" Target="../media/image5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1.png"/><Relationship Id="rId4" Type="http://schemas.openxmlformats.org/officeDocument/2006/relationships/image" Target="../media/image4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1.png"/><Relationship Id="rId4" Type="http://schemas.openxmlformats.org/officeDocument/2006/relationships/image" Target="../media/image5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1.png"/><Relationship Id="rId4" Type="http://schemas.openxmlformats.org/officeDocument/2006/relationships/image" Target="../media/image5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1.png"/><Relationship Id="rId4" Type="http://schemas.openxmlformats.org/officeDocument/2006/relationships/image" Target="../media/image5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1.png"/><Relationship Id="rId4" Type="http://schemas.openxmlformats.org/officeDocument/2006/relationships/image" Target="../media/image5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8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7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95" name="Google Shape;395;p57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9ADC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57"/>
          <p:cNvSpPr txBox="1"/>
          <p:nvPr/>
        </p:nvSpPr>
        <p:spPr>
          <a:xfrm>
            <a:off x="2021550" y="1935200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57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57"/>
          <p:cNvSpPr/>
          <p:nvPr/>
        </p:nvSpPr>
        <p:spPr>
          <a:xfrm>
            <a:off x="3538588" y="2539743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57"/>
          <p:cNvSpPr txBox="1"/>
          <p:nvPr/>
        </p:nvSpPr>
        <p:spPr>
          <a:xfrm>
            <a:off x="3572468" y="2740005"/>
            <a:ext cx="8790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50"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b="1" sz="355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57"/>
          <p:cNvSpPr/>
          <p:nvPr/>
        </p:nvSpPr>
        <p:spPr>
          <a:xfrm>
            <a:off x="4658611" y="2539743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57"/>
          <p:cNvSpPr txBox="1"/>
          <p:nvPr/>
        </p:nvSpPr>
        <p:spPr>
          <a:xfrm>
            <a:off x="4692491" y="2729355"/>
            <a:ext cx="8790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88"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endParaRPr b="1" sz="53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7"/>
          <p:cNvSpPr/>
          <p:nvPr/>
        </p:nvSpPr>
        <p:spPr>
          <a:xfrm>
            <a:off x="4098599" y="3486530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57"/>
          <p:cNvSpPr txBox="1"/>
          <p:nvPr/>
        </p:nvSpPr>
        <p:spPr>
          <a:xfrm>
            <a:off x="4132479" y="3627093"/>
            <a:ext cx="879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8"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b="1" sz="153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quemar</a:t>
            </a:r>
            <a:endParaRPr sz="9600"/>
          </a:p>
        </p:txBody>
      </p:sp>
      <p:pic>
        <p:nvPicPr>
          <p:cNvPr id="474" name="Google Shape;474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5" name="Google Shape;475;p66"/>
          <p:cNvSpPr/>
          <p:nvPr/>
        </p:nvSpPr>
        <p:spPr>
          <a:xfrm>
            <a:off x="2310975" y="3291850"/>
            <a:ext cx="474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7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pequeño</a:t>
            </a:r>
            <a:endParaRPr sz="9600"/>
          </a:p>
        </p:txBody>
      </p:sp>
      <p:pic>
        <p:nvPicPr>
          <p:cNvPr id="481" name="Google Shape;481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2" name="Google Shape;482;p67"/>
          <p:cNvSpPr/>
          <p:nvPr/>
        </p:nvSpPr>
        <p:spPr>
          <a:xfrm>
            <a:off x="1887400" y="3289125"/>
            <a:ext cx="548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quinto</a:t>
            </a:r>
            <a:endParaRPr sz="9600"/>
          </a:p>
        </p:txBody>
      </p:sp>
      <p:pic>
        <p:nvPicPr>
          <p:cNvPr id="488" name="Google Shape;488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9" name="Google Shape;489;p68"/>
          <p:cNvSpPr/>
          <p:nvPr/>
        </p:nvSpPr>
        <p:spPr>
          <a:xfrm>
            <a:off x="2760325" y="3289125"/>
            <a:ext cx="372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95" name="Google Shape;495;p69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0"/>
          <p:cNvSpPr txBox="1"/>
          <p:nvPr/>
        </p:nvSpPr>
        <p:spPr>
          <a:xfrm>
            <a:off x="441600" y="439800"/>
            <a:ext cx="82623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k, que, qui</a:t>
            </a:r>
            <a:endParaRPr b="1" sz="8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1" name="Google Shape;501;p7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2" name="Google Shape;502;p70"/>
          <p:cNvSpPr txBox="1"/>
          <p:nvPr/>
        </p:nvSpPr>
        <p:spPr>
          <a:xfrm>
            <a:off x="440085" y="1920240"/>
            <a:ext cx="82623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040" lvl="0" marL="32004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1. La letra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hace el sonido /k/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koala, kayak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2. La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es muda en las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que, qui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queso, parque, quiso, quinto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1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71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p71"/>
          <p:cNvSpPr txBox="1"/>
          <p:nvPr/>
        </p:nvSpPr>
        <p:spPr>
          <a:xfrm>
            <a:off x="295240" y="457575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71"/>
          <p:cNvSpPr txBox="1"/>
          <p:nvPr/>
        </p:nvSpPr>
        <p:spPr>
          <a:xfrm>
            <a:off x="2578598" y="954625"/>
            <a:ext cx="646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letra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hace el sonido /k/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koala</a:t>
            </a:r>
            <a:endParaRPr i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1" name="Google Shape;511;p71"/>
          <p:cNvSpPr txBox="1"/>
          <p:nvPr/>
        </p:nvSpPr>
        <p:spPr>
          <a:xfrm>
            <a:off x="0" y="2377075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oala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2" name="Google Shape;512;p71"/>
          <p:cNvSpPr txBox="1"/>
          <p:nvPr/>
        </p:nvSpPr>
        <p:spPr>
          <a:xfrm>
            <a:off x="0" y="3443875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oala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3" name="Google Shape;513;p7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4" name="Google Shape;514;p71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5" name="Google Shape;515;p71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7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2" name="Google Shape;522;p7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3" name="Google Shape;523;p72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72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5" name="Google Shape;525;p7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6" name="Google Shape;526;p7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7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9" name="Google Shape;529;p72"/>
          <p:cNvSpPr txBox="1"/>
          <p:nvPr/>
        </p:nvSpPr>
        <p:spPr>
          <a:xfrm>
            <a:off x="372599" y="705275"/>
            <a:ext cx="1530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b="1"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0" name="Google Shape;530;p72"/>
          <p:cNvSpPr txBox="1"/>
          <p:nvPr/>
        </p:nvSpPr>
        <p:spPr>
          <a:xfrm>
            <a:off x="2578600" y="951575"/>
            <a:ext cx="612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es muda en la sílaba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queso, parque</a:t>
            </a:r>
            <a:endParaRPr i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6" name="Google Shape;536;p7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7" name="Google Shape;537;p7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8" name="Google Shape;538;p7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9" name="Google Shape;539;p7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0" name="Google Shape;540;p7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1" name="Google Shape;541;p7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7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73"/>
          <p:cNvSpPr txBox="1"/>
          <p:nvPr/>
        </p:nvSpPr>
        <p:spPr>
          <a:xfrm>
            <a:off x="2578699" y="951575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es muda en la sílaba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quiso, quinto</a:t>
            </a:r>
            <a:endParaRPr i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73"/>
          <p:cNvSpPr txBox="1"/>
          <p:nvPr/>
        </p:nvSpPr>
        <p:spPr>
          <a:xfrm>
            <a:off x="441650" y="705275"/>
            <a:ext cx="1392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endParaRPr b="1"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7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7" name="Google Shape;557;p75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highlight>
                <a:srgbClr val="99DBB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8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3" name="Google Shape;563;p7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oala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9" name="Google Shape;569;p7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nce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575" name="Google Shape;575;p78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9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puede</a:t>
            </a:r>
            <a:endParaRPr sz="9600"/>
          </a:p>
        </p:txBody>
      </p:sp>
      <p:pic>
        <p:nvPicPr>
          <p:cNvPr id="581" name="Google Shape;581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8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pequeño</a:t>
            </a:r>
            <a:endParaRPr sz="9600"/>
          </a:p>
        </p:txBody>
      </p:sp>
      <p:pic>
        <p:nvPicPr>
          <p:cNvPr id="587" name="Google Shape;587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8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parque</a:t>
            </a:r>
            <a:endParaRPr sz="9600"/>
          </a:p>
        </p:txBody>
      </p:sp>
      <p:pic>
        <p:nvPicPr>
          <p:cNvPr id="593" name="Google Shape;593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82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8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83"/>
          <p:cNvSpPr txBox="1"/>
          <p:nvPr>
            <p:ph idx="4294967295" type="body"/>
          </p:nvPr>
        </p:nvSpPr>
        <p:spPr>
          <a:xfrm>
            <a:off x="441600" y="439800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1F1F1F"/>
                </a:solidFill>
                <a:highlight>
                  <a:srgbClr val="FFFFFF"/>
                </a:highlight>
              </a:rPr>
              <a:t>Un coro es un grupo de personas que se reúne para cantar juntas.</a:t>
            </a:r>
            <a:endParaRPr sz="5200"/>
          </a:p>
        </p:txBody>
      </p:sp>
      <p:pic>
        <p:nvPicPr>
          <p:cNvPr id="605" name="Google Shape;605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4"/>
          <p:cNvSpPr txBox="1"/>
          <p:nvPr>
            <p:ph idx="4294967295" type="body"/>
          </p:nvPr>
        </p:nvSpPr>
        <p:spPr>
          <a:xfrm>
            <a:off x="441600" y="439800"/>
            <a:ext cx="8260800" cy="9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1F1F1F"/>
                </a:solidFill>
              </a:rPr>
              <a:t>Es como un equipo.</a:t>
            </a:r>
            <a:endParaRPr sz="5000">
              <a:solidFill>
                <a:srgbClr val="000000"/>
              </a:solidFill>
            </a:endParaRPr>
          </a:p>
        </p:txBody>
      </p:sp>
      <p:pic>
        <p:nvPicPr>
          <p:cNvPr id="611" name="Google Shape;611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617" name="Google Shape;617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414" name="Google Shape;414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623" name="Google Shape;623;p86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4" name="Google Shape;624;p86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5" name="Google Shape;625;p86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87"/>
          <p:cNvSpPr txBox="1"/>
          <p:nvPr>
            <p:ph idx="4294967295" type="body"/>
          </p:nvPr>
        </p:nvSpPr>
        <p:spPr>
          <a:xfrm>
            <a:off x="441600" y="439808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1F1F1F"/>
                </a:solidFill>
                <a:highlight>
                  <a:schemeClr val="lt1"/>
                </a:highlight>
              </a:rPr>
              <a:t>Un coro es un grupo de personas que se reúne para cantar juntas.</a:t>
            </a:r>
            <a:endParaRPr sz="5200">
              <a:solidFill>
                <a:srgbClr val="1F1F1F"/>
              </a:solidFill>
              <a:highlight>
                <a:srgbClr val="FFFFFF"/>
              </a:highlight>
            </a:endParaRPr>
          </a:p>
        </p:txBody>
      </p:sp>
      <p:pic>
        <p:nvPicPr>
          <p:cNvPr id="631" name="Google Shape;631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88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37" name="Google Shape;637;p88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638" name="Google Shape;638;p88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9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649" name="Google Shape;649;p9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9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655" name="Google Shape;655;p91" title="Untitled desig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600" y="-2747875"/>
            <a:ext cx="2026199" cy="2026199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91"/>
          <p:cNvSpPr txBox="1"/>
          <p:nvPr/>
        </p:nvSpPr>
        <p:spPr>
          <a:xfrm>
            <a:off x="1988825" y="-2324075"/>
            <a:ext cx="3516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7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7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5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7" name="Google Shape;657;p91" title="Screenshot 2025-08-19 at 4.28.56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9350" y="-2596200"/>
            <a:ext cx="2306625" cy="1564601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9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9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0" name="Google Shape;660;p91" title="icons_final_Phonics_BW_Remember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91"/>
          <p:cNvSpPr/>
          <p:nvPr/>
        </p:nvSpPr>
        <p:spPr>
          <a:xfrm>
            <a:off x="891389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91"/>
          <p:cNvSpPr txBox="1"/>
          <p:nvPr/>
        </p:nvSpPr>
        <p:spPr>
          <a:xfrm>
            <a:off x="891400" y="929125"/>
            <a:ext cx="2475900" cy="23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8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4688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8"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b="1" sz="4688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8">
                <a:latin typeface="Century Gothic"/>
                <a:ea typeface="Century Gothic"/>
                <a:cs typeface="Century Gothic"/>
                <a:sym typeface="Century Gothic"/>
              </a:rPr>
              <a:t>que qui      </a:t>
            </a:r>
            <a:endParaRPr b="1" sz="4688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91"/>
          <p:cNvSpPr txBox="1"/>
          <p:nvPr/>
        </p:nvSpPr>
        <p:spPr>
          <a:xfrm>
            <a:off x="4566575" y="570092"/>
            <a:ext cx="2636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91"/>
          <p:cNvSpPr txBox="1"/>
          <p:nvPr/>
        </p:nvSpPr>
        <p:spPr>
          <a:xfrm>
            <a:off x="4591409" y="3129950"/>
            <a:ext cx="3377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sadilla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5" name="Google Shape;665;p91"/>
          <p:cNvSpPr/>
          <p:nvPr/>
        </p:nvSpPr>
        <p:spPr>
          <a:xfrm rot="-1831745">
            <a:off x="3841180" y="1487178"/>
            <a:ext cx="603572" cy="30165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6" name="Google Shape;666;p91"/>
          <p:cNvSpPr/>
          <p:nvPr/>
        </p:nvSpPr>
        <p:spPr>
          <a:xfrm rot="1319193">
            <a:off x="384125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91"/>
          <p:cNvSpPr txBox="1"/>
          <p:nvPr/>
        </p:nvSpPr>
        <p:spPr>
          <a:xfrm>
            <a:off x="4567696" y="1911116"/>
            <a:ext cx="2636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8" name="Google Shape;668;p91"/>
          <p:cNvSpPr/>
          <p:nvPr/>
        </p:nvSpPr>
        <p:spPr>
          <a:xfrm rot="-1709">
            <a:off x="3863987" y="2366510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9" name="Google Shape;669;p91" title="12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7175" y="447350"/>
            <a:ext cx="1053199" cy="120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91" title="13.jpg"/>
          <p:cNvPicPr preferRelativeResize="0"/>
          <p:nvPr/>
        </p:nvPicPr>
        <p:blipFill rotWithShape="1">
          <a:blip r:embed="rId9">
            <a:alphaModFix/>
          </a:blip>
          <a:srcRect b="9363" l="0" r="0" t="8724"/>
          <a:stretch/>
        </p:blipFill>
        <p:spPr>
          <a:xfrm>
            <a:off x="6970625" y="1945788"/>
            <a:ext cx="1221203" cy="11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91" title="15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40383" y="3054350"/>
            <a:ext cx="969656" cy="1108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9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charquito</a:t>
            </a:r>
            <a:endParaRPr sz="9600"/>
          </a:p>
        </p:txBody>
      </p:sp>
      <p:pic>
        <p:nvPicPr>
          <p:cNvPr id="677" name="Google Shape;677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78" name="Google Shape;678;p92"/>
          <p:cNvSpPr/>
          <p:nvPr/>
        </p:nvSpPr>
        <p:spPr>
          <a:xfrm>
            <a:off x="1887400" y="3291850"/>
            <a:ext cx="561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9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equipo</a:t>
            </a:r>
            <a:endParaRPr sz="9600"/>
          </a:p>
        </p:txBody>
      </p:sp>
      <p:pic>
        <p:nvPicPr>
          <p:cNvPr id="684" name="Google Shape;684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85" name="Google Shape;685;p93"/>
          <p:cNvSpPr/>
          <p:nvPr/>
        </p:nvSpPr>
        <p:spPr>
          <a:xfrm>
            <a:off x="2578600" y="3291850"/>
            <a:ext cx="4322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9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kimono</a:t>
            </a:r>
            <a:endParaRPr sz="9600"/>
          </a:p>
        </p:txBody>
      </p:sp>
      <p:pic>
        <p:nvPicPr>
          <p:cNvPr id="691" name="Google Shape;691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92" name="Google Shape;692;p94"/>
          <p:cNvSpPr/>
          <p:nvPr/>
        </p:nvSpPr>
        <p:spPr>
          <a:xfrm>
            <a:off x="2515501" y="3291850"/>
            <a:ext cx="4259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9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paquete</a:t>
            </a:r>
            <a:endParaRPr sz="9600"/>
          </a:p>
        </p:txBody>
      </p:sp>
      <p:pic>
        <p:nvPicPr>
          <p:cNvPr id="698" name="Google Shape;698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99" name="Google Shape;699;p95"/>
          <p:cNvSpPr/>
          <p:nvPr/>
        </p:nvSpPr>
        <p:spPr>
          <a:xfrm>
            <a:off x="2038150" y="3291850"/>
            <a:ext cx="5175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0"/>
          <p:cNvSpPr/>
          <p:nvPr/>
        </p:nvSpPr>
        <p:spPr>
          <a:xfrm>
            <a:off x="891389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0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1" name="Google Shape;421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22" name="Google Shape;422;p60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60"/>
          <p:cNvSpPr txBox="1"/>
          <p:nvPr/>
        </p:nvSpPr>
        <p:spPr>
          <a:xfrm>
            <a:off x="891400" y="929125"/>
            <a:ext cx="2475900" cy="23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8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4688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8"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b="1" sz="4688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8"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b="1" lang="en" sz="4688">
                <a:latin typeface="Century Gothic"/>
                <a:ea typeface="Century Gothic"/>
                <a:cs typeface="Century Gothic"/>
                <a:sym typeface="Century Gothic"/>
              </a:rPr>
              <a:t> qui      </a:t>
            </a:r>
            <a:endParaRPr b="1" sz="4688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60"/>
          <p:cNvSpPr txBox="1"/>
          <p:nvPr/>
        </p:nvSpPr>
        <p:spPr>
          <a:xfrm>
            <a:off x="4566575" y="570092"/>
            <a:ext cx="2636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oala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60"/>
          <p:cNvSpPr txBox="1"/>
          <p:nvPr/>
        </p:nvSpPr>
        <p:spPr>
          <a:xfrm>
            <a:off x="4591409" y="3129950"/>
            <a:ext cx="3377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nce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60"/>
          <p:cNvSpPr/>
          <p:nvPr/>
        </p:nvSpPr>
        <p:spPr>
          <a:xfrm rot="-1831745">
            <a:off x="3841180" y="1487178"/>
            <a:ext cx="603572" cy="30165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60"/>
          <p:cNvSpPr/>
          <p:nvPr/>
        </p:nvSpPr>
        <p:spPr>
          <a:xfrm rot="1319193">
            <a:off x="384125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8" name="Google Shape;428;p60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60"/>
          <p:cNvSpPr txBox="1"/>
          <p:nvPr/>
        </p:nvSpPr>
        <p:spPr>
          <a:xfrm>
            <a:off x="4567696" y="1911116"/>
            <a:ext cx="2636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60"/>
          <p:cNvSpPr/>
          <p:nvPr/>
        </p:nvSpPr>
        <p:spPr>
          <a:xfrm rot="-1709">
            <a:off x="3863987" y="2366510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1" name="Google Shape;431;p60" title="8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2169" y="442575"/>
            <a:ext cx="1406957" cy="16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60" title="9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92648" y="1880444"/>
            <a:ext cx="1116416" cy="127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60" title="10.jpg"/>
          <p:cNvPicPr preferRelativeResize="0"/>
          <p:nvPr/>
        </p:nvPicPr>
        <p:blipFill rotWithShape="1">
          <a:blip r:embed="rId7">
            <a:alphaModFix/>
          </a:blip>
          <a:srcRect b="0" l="0" r="0" t="10563"/>
          <a:stretch/>
        </p:blipFill>
        <p:spPr>
          <a:xfrm>
            <a:off x="7374732" y="3084092"/>
            <a:ext cx="1188499" cy="121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9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esquina</a:t>
            </a:r>
            <a:endParaRPr sz="9600"/>
          </a:p>
        </p:txBody>
      </p:sp>
      <p:pic>
        <p:nvPicPr>
          <p:cNvPr id="705" name="Google Shape;705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06" name="Google Shape;706;p96"/>
          <p:cNvSpPr/>
          <p:nvPr/>
        </p:nvSpPr>
        <p:spPr>
          <a:xfrm>
            <a:off x="2367124" y="3291850"/>
            <a:ext cx="4616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9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karateca</a:t>
            </a:r>
            <a:endParaRPr sz="9600"/>
          </a:p>
        </p:txBody>
      </p:sp>
      <p:pic>
        <p:nvPicPr>
          <p:cNvPr id="712" name="Google Shape;712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13" name="Google Shape;713;p97"/>
          <p:cNvSpPr/>
          <p:nvPr/>
        </p:nvSpPr>
        <p:spPr>
          <a:xfrm>
            <a:off x="1909000" y="3291850"/>
            <a:ext cx="533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9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poquito</a:t>
            </a:r>
            <a:endParaRPr sz="9600"/>
          </a:p>
        </p:txBody>
      </p:sp>
      <p:pic>
        <p:nvPicPr>
          <p:cNvPr id="719" name="Google Shape;719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20" name="Google Shape;720;p98"/>
          <p:cNvSpPr/>
          <p:nvPr/>
        </p:nvSpPr>
        <p:spPr>
          <a:xfrm>
            <a:off x="2345550" y="3291850"/>
            <a:ext cx="4452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9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etiqueta</a:t>
            </a:r>
            <a:endParaRPr sz="9600"/>
          </a:p>
        </p:txBody>
      </p:sp>
      <p:pic>
        <p:nvPicPr>
          <p:cNvPr id="726" name="Google Shape;726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27" name="Google Shape;727;p99"/>
          <p:cNvSpPr/>
          <p:nvPr/>
        </p:nvSpPr>
        <p:spPr>
          <a:xfrm>
            <a:off x="2168350" y="3291850"/>
            <a:ext cx="499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10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39" name="Google Shape;739;p101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arateca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45" name="Google Shape;745;p10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Google Shape;750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51" name="Google Shape;751;p10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p104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10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05"/>
          <p:cNvSpPr/>
          <p:nvPr/>
        </p:nvSpPr>
        <p:spPr>
          <a:xfrm>
            <a:off x="5056800" y="725875"/>
            <a:ext cx="3221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juegos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3" name="Google Shape;763;p105"/>
          <p:cNvSpPr/>
          <p:nvPr/>
        </p:nvSpPr>
        <p:spPr>
          <a:xfrm>
            <a:off x="866100" y="725875"/>
            <a:ext cx="2836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video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4" name="Google Shape;764;p105"/>
          <p:cNvSpPr/>
          <p:nvPr/>
        </p:nvSpPr>
        <p:spPr>
          <a:xfrm>
            <a:off x="1609500" y="3208575"/>
            <a:ext cx="5925000" cy="12930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videojuegos</a:t>
            </a:r>
            <a:endParaRPr sz="7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5" name="Google Shape;765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6" name="Google Shape;766;p105"/>
          <p:cNvSpPr txBox="1"/>
          <p:nvPr/>
        </p:nvSpPr>
        <p:spPr>
          <a:xfrm>
            <a:off x="3700800" y="845838"/>
            <a:ext cx="1356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7" name="Google Shape;767;p105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8" name="Google Shape;768;p105" title="2.png"/>
          <p:cNvPicPr preferRelativeResize="0"/>
          <p:nvPr/>
        </p:nvPicPr>
        <p:blipFill rotWithShape="1">
          <a:blip r:embed="rId4">
            <a:alphaModFix/>
          </a:blip>
          <a:srcRect b="10743" l="0" r="0" t="18249"/>
          <a:stretch/>
        </p:blipFill>
        <p:spPr>
          <a:xfrm>
            <a:off x="7221864" y="2404378"/>
            <a:ext cx="1673511" cy="148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1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querer</a:t>
            </a:r>
            <a:endParaRPr sz="9600"/>
          </a:p>
        </p:txBody>
      </p:sp>
      <p:pic>
        <p:nvPicPr>
          <p:cNvPr id="439" name="Google Shape;439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0" name="Google Shape;440;p61"/>
          <p:cNvSpPr/>
          <p:nvPr/>
        </p:nvSpPr>
        <p:spPr>
          <a:xfrm>
            <a:off x="2768350" y="3291850"/>
            <a:ext cx="376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774" name="Google Shape;774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75" name="Google Shape;775;p106"/>
          <p:cNvSpPr/>
          <p:nvPr/>
        </p:nvSpPr>
        <p:spPr>
          <a:xfrm>
            <a:off x="4921955" y="725875"/>
            <a:ext cx="3611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césped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6" name="Google Shape;776;p106"/>
          <p:cNvSpPr/>
          <p:nvPr/>
        </p:nvSpPr>
        <p:spPr>
          <a:xfrm>
            <a:off x="610658" y="725875"/>
            <a:ext cx="2955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corta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7" name="Google Shape;777;p106"/>
          <p:cNvSpPr/>
          <p:nvPr/>
        </p:nvSpPr>
        <p:spPr>
          <a:xfrm>
            <a:off x="1463100" y="3208575"/>
            <a:ext cx="6217800" cy="12930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cortacésped</a:t>
            </a:r>
            <a:endParaRPr sz="7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8" name="Google Shape;778;p106"/>
          <p:cNvSpPr txBox="1"/>
          <p:nvPr/>
        </p:nvSpPr>
        <p:spPr>
          <a:xfrm>
            <a:off x="3565951" y="845838"/>
            <a:ext cx="1356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9" name="Google Shape;779;p106"/>
          <p:cNvSpPr/>
          <p:nvPr/>
        </p:nvSpPr>
        <p:spPr>
          <a:xfrm rot="5400000">
            <a:off x="4247256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0" name="Google Shape;780;p106" title="1.png"/>
          <p:cNvPicPr preferRelativeResize="0"/>
          <p:nvPr/>
        </p:nvPicPr>
        <p:blipFill rotWithShape="1">
          <a:blip r:embed="rId4">
            <a:alphaModFix/>
          </a:blip>
          <a:srcRect b="24179" l="0" r="0" t="41466"/>
          <a:stretch/>
        </p:blipFill>
        <p:spPr>
          <a:xfrm>
            <a:off x="6566200" y="2387700"/>
            <a:ext cx="2350026" cy="100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5" name="Google Shape;785;p1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86" name="Google Shape;786;p107"/>
          <p:cNvSpPr/>
          <p:nvPr/>
        </p:nvSpPr>
        <p:spPr>
          <a:xfrm>
            <a:off x="4363212" y="725875"/>
            <a:ext cx="4339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manchas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7" name="Google Shape;787;p107"/>
          <p:cNvSpPr/>
          <p:nvPr/>
        </p:nvSpPr>
        <p:spPr>
          <a:xfrm>
            <a:off x="441595" y="725875"/>
            <a:ext cx="2738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quit</a:t>
            </a: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8" name="Google Shape;788;p107"/>
          <p:cNvSpPr/>
          <p:nvPr/>
        </p:nvSpPr>
        <p:spPr>
          <a:xfrm>
            <a:off x="1287150" y="3208575"/>
            <a:ext cx="6569700" cy="12930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quitamanchas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9" name="Google Shape;789;p107"/>
          <p:cNvSpPr txBox="1"/>
          <p:nvPr/>
        </p:nvSpPr>
        <p:spPr>
          <a:xfrm>
            <a:off x="3076635" y="845838"/>
            <a:ext cx="1356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0" name="Google Shape;790;p107"/>
          <p:cNvSpPr/>
          <p:nvPr/>
        </p:nvSpPr>
        <p:spPr>
          <a:xfrm rot="5400000">
            <a:off x="4247256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1" name="Google Shape;791;p107" title="3.png"/>
          <p:cNvPicPr preferRelativeResize="0"/>
          <p:nvPr/>
        </p:nvPicPr>
        <p:blipFill rotWithShape="1">
          <a:blip r:embed="rId4">
            <a:alphaModFix/>
          </a:blip>
          <a:srcRect b="11616" l="0" r="0" t="13634"/>
          <a:stretch/>
        </p:blipFill>
        <p:spPr>
          <a:xfrm>
            <a:off x="7392675" y="2433900"/>
            <a:ext cx="1484125" cy="13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Google Shape;796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97" name="Google Shape;797;p108"/>
          <p:cNvSpPr/>
          <p:nvPr/>
        </p:nvSpPr>
        <p:spPr>
          <a:xfrm>
            <a:off x="5442175" y="725875"/>
            <a:ext cx="3102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pájaros</a:t>
            </a:r>
            <a:endParaRPr sz="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8" name="Google Shape;798;p108"/>
          <p:cNvSpPr/>
          <p:nvPr/>
        </p:nvSpPr>
        <p:spPr>
          <a:xfrm>
            <a:off x="569321" y="725875"/>
            <a:ext cx="3512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espant</a:t>
            </a:r>
            <a:r>
              <a:rPr lang="en" sz="6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9" name="Google Shape;799;p108"/>
          <p:cNvSpPr/>
          <p:nvPr/>
        </p:nvSpPr>
        <p:spPr>
          <a:xfrm>
            <a:off x="1157400" y="3208575"/>
            <a:ext cx="6829200" cy="12930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espantap</a:t>
            </a:r>
            <a:r>
              <a:rPr lang="en" sz="6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</a:t>
            </a:r>
            <a:r>
              <a:rPr lang="en" sz="6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jaros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0" name="Google Shape;800;p108"/>
          <p:cNvSpPr txBox="1"/>
          <p:nvPr/>
        </p:nvSpPr>
        <p:spPr>
          <a:xfrm>
            <a:off x="4083950" y="845113"/>
            <a:ext cx="1356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1" name="Google Shape;801;p108"/>
          <p:cNvSpPr/>
          <p:nvPr/>
        </p:nvSpPr>
        <p:spPr>
          <a:xfrm rot="5400000">
            <a:off x="4247256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02" name="Google Shape;802;p108" title="4.png"/>
          <p:cNvPicPr preferRelativeResize="0"/>
          <p:nvPr/>
        </p:nvPicPr>
        <p:blipFill rotWithShape="1">
          <a:blip r:embed="rId4">
            <a:alphaModFix/>
          </a:blip>
          <a:srcRect b="0" l="0" r="0" t="5033"/>
          <a:stretch/>
        </p:blipFill>
        <p:spPr>
          <a:xfrm>
            <a:off x="7228799" y="2568051"/>
            <a:ext cx="1677675" cy="19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808" name="Google Shape;808;p109"/>
          <p:cNvSpPr/>
          <p:nvPr/>
        </p:nvSpPr>
        <p:spPr>
          <a:xfrm>
            <a:off x="4789199" y="725875"/>
            <a:ext cx="3411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tiempo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9" name="Google Shape;809;p109"/>
          <p:cNvSpPr/>
          <p:nvPr/>
        </p:nvSpPr>
        <p:spPr>
          <a:xfrm>
            <a:off x="943197" y="725875"/>
            <a:ext cx="2490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</a:t>
            </a: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0" name="Google Shape;810;p109"/>
          <p:cNvSpPr/>
          <p:nvPr/>
        </p:nvSpPr>
        <p:spPr>
          <a:xfrm>
            <a:off x="1591650" y="3208575"/>
            <a:ext cx="5960700" cy="12930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pasatiempo</a:t>
            </a:r>
            <a:endParaRPr sz="7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1" name="Google Shape;811;p109"/>
          <p:cNvSpPr txBox="1"/>
          <p:nvPr/>
        </p:nvSpPr>
        <p:spPr>
          <a:xfrm>
            <a:off x="3433200" y="845838"/>
            <a:ext cx="1356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2" name="Google Shape;812;p10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3" name="Google Shape;813;p109" title="5.png"/>
          <p:cNvPicPr preferRelativeResize="0"/>
          <p:nvPr/>
        </p:nvPicPr>
        <p:blipFill rotWithShape="1">
          <a:blip r:embed="rId4">
            <a:alphaModFix/>
          </a:blip>
          <a:srcRect b="0" l="0" r="0" t="37880"/>
          <a:stretch/>
        </p:blipFill>
        <p:spPr>
          <a:xfrm>
            <a:off x="7042499" y="2300839"/>
            <a:ext cx="2012450" cy="156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" name="Google Shape;818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819" name="Google Shape;819;p110"/>
          <p:cNvSpPr/>
          <p:nvPr/>
        </p:nvSpPr>
        <p:spPr>
          <a:xfrm>
            <a:off x="4914448" y="725875"/>
            <a:ext cx="3773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vidas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0" name="Google Shape;820;p110"/>
          <p:cNvSpPr/>
          <p:nvPr/>
        </p:nvSpPr>
        <p:spPr>
          <a:xfrm>
            <a:off x="456450" y="725875"/>
            <a:ext cx="3102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salva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1" name="Google Shape;821;p110"/>
          <p:cNvSpPr/>
          <p:nvPr/>
        </p:nvSpPr>
        <p:spPr>
          <a:xfrm>
            <a:off x="1573951" y="3208575"/>
            <a:ext cx="5996100" cy="12930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salvavidas</a:t>
            </a:r>
            <a:endParaRPr sz="7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2" name="Google Shape;822;p110"/>
          <p:cNvSpPr txBox="1"/>
          <p:nvPr/>
        </p:nvSpPr>
        <p:spPr>
          <a:xfrm>
            <a:off x="3558450" y="845838"/>
            <a:ext cx="1356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3" name="Google Shape;823;p11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4" name="Google Shape;824;p110" title="6.png"/>
          <p:cNvPicPr preferRelativeResize="0"/>
          <p:nvPr/>
        </p:nvPicPr>
        <p:blipFill rotWithShape="1">
          <a:blip r:embed="rId4">
            <a:alphaModFix/>
          </a:blip>
          <a:srcRect b="0" l="0" r="0" t="38169"/>
          <a:stretch/>
        </p:blipFill>
        <p:spPr>
          <a:xfrm>
            <a:off x="6780696" y="2449289"/>
            <a:ext cx="2112199" cy="16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1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830" name="Google Shape;830;p111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12"/>
          <p:cNvSpPr txBox="1"/>
          <p:nvPr>
            <p:ph idx="4294967295" type="body"/>
          </p:nvPr>
        </p:nvSpPr>
        <p:spPr>
          <a:xfrm>
            <a:off x="441600" y="439804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Un coro es un grupo de personas que se reúne para cantar juntas.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836" name="Google Shape;836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13"/>
          <p:cNvSpPr txBox="1"/>
          <p:nvPr>
            <p:ph idx="4294967295" type="body"/>
          </p:nvPr>
        </p:nvSpPr>
        <p:spPr>
          <a:xfrm>
            <a:off x="441589" y="439809"/>
            <a:ext cx="8260800" cy="3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Cuando todas las voces se combinan, se escucha como si fuera una sola canción muy especial.</a:t>
            </a:r>
            <a:endParaRPr b="1" sz="5000" u="sng">
              <a:solidFill>
                <a:srgbClr val="000000"/>
              </a:solidFill>
            </a:endParaRPr>
          </a:p>
        </p:txBody>
      </p:sp>
      <p:pic>
        <p:nvPicPr>
          <p:cNvPr id="842" name="Google Shape;842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14"/>
          <p:cNvSpPr txBox="1"/>
          <p:nvPr>
            <p:ph idx="4294967295" type="body"/>
          </p:nvPr>
        </p:nvSpPr>
        <p:spPr>
          <a:xfrm>
            <a:off x="441600" y="439800"/>
            <a:ext cx="8260800" cy="31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000000"/>
                </a:solidFill>
              </a:rPr>
              <a:t>A veces los coros cantan música clásica, otras veces canciones modernas o canciones tradicionales.</a:t>
            </a:r>
            <a:endParaRPr sz="4400" u="sng">
              <a:solidFill>
                <a:srgbClr val="000000"/>
              </a:solidFill>
            </a:endParaRPr>
          </a:p>
        </p:txBody>
      </p:sp>
      <p:pic>
        <p:nvPicPr>
          <p:cNvPr id="848" name="Google Shape;848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15"/>
          <p:cNvSpPr txBox="1"/>
          <p:nvPr>
            <p:ph idx="4294967295" type="body"/>
          </p:nvPr>
        </p:nvSpPr>
        <p:spPr>
          <a:xfrm>
            <a:off x="441600" y="439800"/>
            <a:ext cx="8260800" cy="26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Además, cantar alegra el corazón y da mucha energía y alegría.</a:t>
            </a:r>
            <a:endParaRPr sz="4800" u="sng">
              <a:solidFill>
                <a:srgbClr val="000000"/>
              </a:solidFill>
            </a:endParaRPr>
          </a:p>
        </p:txBody>
      </p:sp>
      <p:pic>
        <p:nvPicPr>
          <p:cNvPr id="854" name="Google Shape;854;p1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kayak</a:t>
            </a:r>
            <a:endParaRPr sz="9600"/>
          </a:p>
        </p:txBody>
      </p:sp>
      <p:pic>
        <p:nvPicPr>
          <p:cNvPr id="446" name="Google Shape;446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7" name="Google Shape;447;p62"/>
          <p:cNvSpPr/>
          <p:nvPr/>
        </p:nvSpPr>
        <p:spPr>
          <a:xfrm>
            <a:off x="2864825" y="3289125"/>
            <a:ext cx="3501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16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60" name="Google Shape;860;p116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861" name="Google Shape;861;p116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parque</a:t>
            </a:r>
            <a:endParaRPr sz="9600"/>
          </a:p>
        </p:txBody>
      </p:sp>
      <p:pic>
        <p:nvPicPr>
          <p:cNvPr id="453" name="Google Shape;453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4" name="Google Shape;454;p63"/>
          <p:cNvSpPr/>
          <p:nvPr/>
        </p:nvSpPr>
        <p:spPr>
          <a:xfrm>
            <a:off x="2470900" y="3291850"/>
            <a:ext cx="4365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quiero</a:t>
            </a:r>
            <a:endParaRPr sz="9600"/>
          </a:p>
        </p:txBody>
      </p:sp>
      <p:pic>
        <p:nvPicPr>
          <p:cNvPr id="460" name="Google Shape;460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1" name="Google Shape;461;p64"/>
          <p:cNvSpPr/>
          <p:nvPr/>
        </p:nvSpPr>
        <p:spPr>
          <a:xfrm>
            <a:off x="2744850" y="3291850"/>
            <a:ext cx="3728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karate</a:t>
            </a:r>
            <a:endParaRPr sz="9600"/>
          </a:p>
        </p:txBody>
      </p:sp>
      <p:pic>
        <p:nvPicPr>
          <p:cNvPr id="467" name="Google Shape;467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8" name="Google Shape;468;p65"/>
          <p:cNvSpPr/>
          <p:nvPr/>
        </p:nvSpPr>
        <p:spPr>
          <a:xfrm>
            <a:off x="2696150" y="3291850"/>
            <a:ext cx="389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