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5143500" cx="9144000"/>
  <p:notesSz cx="6858000" cy="9144000"/>
  <p:embeddedFontLst>
    <p:embeddedFont>
      <p:font typeface="Century Gothic"/>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0EC455-5808-4D52-89B9-E39BCECDA790}">
  <a:tblStyle styleId="{E50EC455-5808-4D52-89B9-E39BCECDA79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8C51615-6385-4ADD-8E4D-3AA24D04A3AC}"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CenturyGothic-boldItalic.fntdata"/><Relationship Id="rId70" Type="http://schemas.openxmlformats.org/officeDocument/2006/relationships/font" Target="fonts/CenturyGothic-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CenturyGothic-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CenturyGothic-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fa305586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fa305586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d99a0f3df9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d99a0f3df9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394aa4c85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394aa4c85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394aa4c85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394aa4c85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394aa4c85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394aa4c85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394aa4c85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394aa4c85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d99a0f3df9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d99a0f3df9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 diptongo en voz alta. Todos repetirán el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a:solidFill>
                  <a:srgbClr val="363535"/>
                </a:solidFill>
                <a:latin typeface="Century Gothic"/>
                <a:ea typeface="Century Gothic"/>
                <a:cs typeface="Century Gothic"/>
                <a:sym typeface="Century Gothic"/>
              </a:rPr>
              <a:t>Diga cada uno de estos diptongos en el siguiente orden:</a:t>
            </a:r>
            <a:r>
              <a:rPr i="1" lang="en">
                <a:solidFill>
                  <a:srgbClr val="363535"/>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ai, /a/, /i/, ai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au, /a/, /u/, au</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ei, /e/, /i/, ei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eu, /e/, /u/, eu</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después de escribir cada diptongo para verificar su respuesta.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lang="en">
                <a:solidFill>
                  <a:srgbClr val="363535"/>
                </a:solidFill>
                <a:latin typeface="Century Gothic"/>
                <a:ea typeface="Century Gothic"/>
                <a:cs typeface="Century Gothic"/>
                <a:sym typeface="Century Gothic"/>
              </a:rPr>
              <a:t>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t/>
            </a:r>
            <a:endParaRPr i="1">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394aa4c85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394aa4c85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en una sílaba. Recuerda que, cuando hay dos vocales juntas, las pronunciamos en la misma sílaba sin separarlas. Leeremos en voz alta cada sílaba con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highlight>
                <a:srgbClr val="EEFF41"/>
              </a:highlight>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17-25 una a la vez y diga cada sílaba en voz alta junto con ellos. </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394aa4c85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394aa4c85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bai.</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394aa4c85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394aa4c85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pau.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394aa4c85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394aa4c85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rei.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d99a0f3df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d99a0f3df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¡Hola, lectores! Ahora vamos a practicar lo que hemos aprendido sobre las sílabas y cómo las unimos para formar palabras. ¿Listos?</a:t>
            </a:r>
            <a:endParaRPr i="1">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394aa4c85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394aa4c85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pei.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394aa4c85c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3394aa4c85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deu.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394aa4c85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394aa4c85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neu.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394aa4c85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3394aa4c85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vein.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394aa4c85c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3394aa4c85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sai.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394aa4c85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3394aa4c85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trai.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394aa4c85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394aa4c85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394aa4c85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3394aa4c85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diptongo 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pau.</a:t>
            </a:r>
            <a:r>
              <a:rPr i="1" lang="en">
                <a:solidFill>
                  <a:srgbClr val="363535"/>
                </a:solidFill>
                <a:latin typeface="Century Gothic"/>
                <a:ea typeface="Century Gothic"/>
                <a:cs typeface="Century Gothic"/>
                <a:sym typeface="Century Gothic"/>
              </a:rPr>
              <a:t> ¿Cuántos sonidos tiene la sílaba? (3)</a:t>
            </a:r>
            <a:r>
              <a:rPr lang="en">
                <a:solidFill>
                  <a:srgbClr val="363535"/>
                </a:solidFill>
                <a:latin typeface="Century Gothic"/>
                <a:ea typeface="Century Gothic"/>
                <a:cs typeface="Century Gothic"/>
                <a:sym typeface="Century Gothic"/>
              </a:rPr>
              <a:t> /p/, /a/, /u/, pau.</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394aa4c85c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394aa4c85c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diptongo 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vein.</a:t>
            </a:r>
            <a:r>
              <a:rPr i="1" lang="en">
                <a:solidFill>
                  <a:srgbClr val="363535"/>
                </a:solidFill>
                <a:latin typeface="Century Gothic"/>
                <a:ea typeface="Century Gothic"/>
                <a:cs typeface="Century Gothic"/>
                <a:sym typeface="Century Gothic"/>
              </a:rPr>
              <a:t> ¿Cuántos sonidos tiene la sílaba? (4)</a:t>
            </a:r>
            <a:r>
              <a:rPr lang="en">
                <a:solidFill>
                  <a:srgbClr val="363535"/>
                </a:solidFill>
                <a:latin typeface="Century Gothic"/>
                <a:ea typeface="Century Gothic"/>
                <a:cs typeface="Century Gothic"/>
                <a:sym typeface="Century Gothic"/>
              </a:rPr>
              <a:t> /b/, /e/, /i/, /n/, vein.</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394aa4c85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394aa4c85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2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30-35 una a la vez y diga cada palabra en voz alta junto con ellos.</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d99a0f3df9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d99a0f3df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diapositiva 4.</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394aa4c85c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3394aa4c85c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bai - lar, bailar.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394aa4c85c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394aa4c85c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es - toy, estoy.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394aa4c85c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3394aa4c85c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o - tros, otros.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394aa4c85c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g3394aa4c85c_0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ai - re, aire.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394aa4c85c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6" name="Google Shape;546;g3394aa4c85c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pau - sa, pausa.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394aa4c85c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g3394aa4c85c_0_3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pei - ne, peine.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394aa4c85c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3394aa4c85c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3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37-42 una a la vez para cada palabra.</a:t>
            </a:r>
            <a:endParaRPr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394aa4c85c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g3394aa4c85c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 - sai - re, desaire.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394aa4c85c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g3394aa4c85c_0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bai - lan - do, bailando.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394aa4c85c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g3394aa4c85c_0_4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au - to - ra, autora.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d99a0f3df9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d99a0f3df9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 Combinar sílabas en palabras</a:t>
            </a:r>
            <a:endParaRPr b="1">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Vamos a combinar sílabas para formar palabras.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bai - lar, bailar.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palabra formamos con bai - lar?</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(bai - lar, bailar)</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0E0E0E"/>
                </a:solidFill>
                <a:latin typeface="Century Gothic"/>
                <a:ea typeface="Century Gothic"/>
                <a:cs typeface="Century Gothic"/>
                <a:sym typeface="Century Gothic"/>
              </a:rPr>
              <a:t>______________________________________________________________________________________________________________</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B. Segmentar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Ahora vamos a separar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bailar, bai - lar.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bailar</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(bailar, bai - lar)</a:t>
            </a:r>
            <a:r>
              <a:rPr lang="en">
                <a:solidFill>
                  <a:srgbClr val="0E0E0E"/>
                </a:solidFill>
                <a:latin typeface="Century Gothic"/>
                <a:ea typeface="Century Gothic"/>
                <a:cs typeface="Century Gothic"/>
                <a:sym typeface="Century Gothic"/>
              </a:rPr>
              <a:t> </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394aa4c85c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g3394aa4c85c_0_4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des - plo - mo, desplomo.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394aa4c85c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g3394aa4c85c_0_4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lá - gri - mas, lágrimas.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3394aa4c85c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g3394aa4c85c_0_4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ins - tru - ye, instruye.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394aa4c85c_0_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3394aa4c85c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más palabras juntos. Estas son palabras más largas, con 4 o más sílabas. Asegúrate de leer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44-49 una a la vez y repita lentamente si es necesario.</a:t>
            </a:r>
            <a:endParaRPr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3394aa4c85c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8" name="Google Shape;628;g3394aa4c85c_0_5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in - me - dia - ta, inmediata.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3394aa4c85c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g3394aa4c85c_0_5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im - por - tan - te, importante.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3394aa4c85c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g3394aa4c85c_0_5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 - por - ti - va, deportiva.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3394aa4c85c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g3394aa4c85c_0_5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com - pa - ñe - ra, compañera.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3394aa4c85c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g3394aa4c85c_0_5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ras - cán - do - se, rascándose.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3394aa4c85c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8" name="Google Shape;678;g3394aa4c85c_0_6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se - gu - ra - men - te, seguramente.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394aa4c85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394aa4c85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ai - re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ai - re</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(ai - re, aire)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aire</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(aire, ai - re)</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3394aa4c85c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3394aa4c85c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unas palabras en voz alta. Todos repetirán la palabra parte por parte y escribirán la palabra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51-53 una a la vez.</a:t>
            </a:r>
            <a:endParaRPr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3394aa4c85c_0_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g3394aa4c85c_0_7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baile, bai - le, baile.</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bai - le</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bai</a:t>
            </a:r>
            <a:r>
              <a:rPr i="1" lang="en">
                <a:solidFill>
                  <a:srgbClr val="363535"/>
                </a:solidFill>
                <a:latin typeface="Century Gothic"/>
                <a:ea typeface="Century Gothic"/>
                <a:cs typeface="Century Gothic"/>
                <a:sym typeface="Century Gothic"/>
              </a:rPr>
              <a:t>, ¿cuántos sonidos tiene? (3)</a:t>
            </a:r>
            <a:r>
              <a:rPr lang="en">
                <a:solidFill>
                  <a:srgbClr val="363535"/>
                </a:solidFill>
                <a:latin typeface="Century Gothic"/>
                <a:ea typeface="Century Gothic"/>
                <a:cs typeface="Century Gothic"/>
                <a:sym typeface="Century Gothic"/>
              </a:rPr>
              <a:t> /b/, /a/, /i/</a:t>
            </a:r>
            <a:r>
              <a:rPr i="1" lang="en">
                <a:solidFill>
                  <a:srgbClr val="363535"/>
                </a:solidFill>
                <a:latin typeface="Century Gothic"/>
                <a:ea typeface="Century Gothic"/>
                <a:cs typeface="Century Gothic"/>
                <a:sym typeface="Century Gothic"/>
              </a:rPr>
              <a:t>. La segunda sílaba,</a:t>
            </a:r>
            <a:r>
              <a:rPr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/l/, /e/. Baile, /b/, /a/, /i/, /l/, /e/.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3394aa4c85c_0_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1" name="Google Shape;701;g3394aa4c85c_0_7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autora, au - to - ra, autora.</a:t>
            </a:r>
            <a:r>
              <a:rPr i="1" lang="en">
                <a:solidFill>
                  <a:srgbClr val="363535"/>
                </a:solidFill>
                <a:latin typeface="Century Gothic"/>
                <a:ea typeface="Century Gothic"/>
                <a:cs typeface="Century Gothic"/>
                <a:sym typeface="Century Gothic"/>
              </a:rPr>
              <a:t> ¿Cuántas sílabas tiene la palabra? (3)</a:t>
            </a:r>
            <a:r>
              <a:rPr lang="en">
                <a:solidFill>
                  <a:srgbClr val="363535"/>
                </a:solidFill>
                <a:latin typeface="Century Gothic"/>
                <a:ea typeface="Century Gothic"/>
                <a:cs typeface="Century Gothic"/>
                <a:sym typeface="Century Gothic"/>
              </a:rPr>
              <a:t> au - to - ra</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au</a:t>
            </a:r>
            <a:r>
              <a:rPr i="1" lang="en">
                <a:solidFill>
                  <a:srgbClr val="363535"/>
                </a:solidFill>
                <a:latin typeface="Century Gothic"/>
                <a:ea typeface="Century Gothic"/>
                <a:cs typeface="Century Gothic"/>
                <a:sym typeface="Century Gothic"/>
              </a:rPr>
              <a:t>, ¿cuántos sonidos tiene? (2)</a:t>
            </a:r>
            <a:r>
              <a:rPr lang="en">
                <a:solidFill>
                  <a:srgbClr val="363535"/>
                </a:solidFill>
                <a:latin typeface="Century Gothic"/>
                <a:ea typeface="Century Gothic"/>
                <a:cs typeface="Century Gothic"/>
                <a:sym typeface="Century Gothic"/>
              </a:rPr>
              <a:t> /a/, /u/</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to,</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/t/, /o/. </a:t>
            </a:r>
            <a:r>
              <a:rPr i="1" lang="en">
                <a:solidFill>
                  <a:srgbClr val="363535"/>
                </a:solidFill>
                <a:latin typeface="Century Gothic"/>
                <a:ea typeface="Century Gothic"/>
                <a:cs typeface="Century Gothic"/>
                <a:sym typeface="Century Gothic"/>
              </a:rPr>
              <a:t>La tercera sílaba, </a:t>
            </a:r>
            <a:r>
              <a:rPr lang="en">
                <a:solidFill>
                  <a:srgbClr val="363535"/>
                </a:solidFill>
                <a:latin typeface="Century Gothic"/>
                <a:ea typeface="Century Gothic"/>
                <a:cs typeface="Century Gothic"/>
                <a:sym typeface="Century Gothic"/>
              </a:rPr>
              <a:t>ra,</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/r/, /a/. Autora, /a/, /u/, /t/, /o/, /r/, /a/.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3394aa4c85c_0_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7" name="Google Shape;707;g3394aa4c85c_0_7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desaire, de - sai - re, desaire.</a:t>
            </a:r>
            <a:r>
              <a:rPr i="1" lang="en">
                <a:solidFill>
                  <a:srgbClr val="363535"/>
                </a:solidFill>
                <a:latin typeface="Century Gothic"/>
                <a:ea typeface="Century Gothic"/>
                <a:cs typeface="Century Gothic"/>
                <a:sym typeface="Century Gothic"/>
              </a:rPr>
              <a:t> ¿Cuántas sílabas tiene la palabra? (3)</a:t>
            </a:r>
            <a:r>
              <a:rPr lang="en">
                <a:solidFill>
                  <a:srgbClr val="363535"/>
                </a:solidFill>
                <a:latin typeface="Century Gothic"/>
                <a:ea typeface="Century Gothic"/>
                <a:cs typeface="Century Gothic"/>
                <a:sym typeface="Century Gothic"/>
              </a:rPr>
              <a:t> de - sai - re</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de</a:t>
            </a:r>
            <a:r>
              <a:rPr i="1" lang="en">
                <a:solidFill>
                  <a:srgbClr val="363535"/>
                </a:solidFill>
                <a:latin typeface="Century Gothic"/>
                <a:ea typeface="Century Gothic"/>
                <a:cs typeface="Century Gothic"/>
                <a:sym typeface="Century Gothic"/>
              </a:rPr>
              <a:t>, ¿cuántos sonidos tiene? (2)</a:t>
            </a:r>
            <a:r>
              <a:rPr lang="en">
                <a:solidFill>
                  <a:srgbClr val="363535"/>
                </a:solidFill>
                <a:latin typeface="Century Gothic"/>
                <a:ea typeface="Century Gothic"/>
                <a:cs typeface="Century Gothic"/>
                <a:sym typeface="Century Gothic"/>
              </a:rPr>
              <a:t> /d/, /e/</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sai,</a:t>
            </a:r>
            <a:r>
              <a:rPr i="1" lang="en">
                <a:solidFill>
                  <a:srgbClr val="363535"/>
                </a:solidFill>
                <a:latin typeface="Century Gothic"/>
                <a:ea typeface="Century Gothic"/>
                <a:cs typeface="Century Gothic"/>
                <a:sym typeface="Century Gothic"/>
              </a:rPr>
              <a:t> ¿cuántos sonidos tiene? (3) </a:t>
            </a:r>
            <a:r>
              <a:rPr lang="en">
                <a:solidFill>
                  <a:srgbClr val="363535"/>
                </a:solidFill>
                <a:latin typeface="Century Gothic"/>
                <a:ea typeface="Century Gothic"/>
                <a:cs typeface="Century Gothic"/>
                <a:sym typeface="Century Gothic"/>
              </a:rPr>
              <a:t>/s/, /a/, /i/.</a:t>
            </a:r>
            <a:r>
              <a:rPr i="1" lang="en">
                <a:solidFill>
                  <a:srgbClr val="363535"/>
                </a:solidFill>
                <a:latin typeface="Century Gothic"/>
                <a:ea typeface="Century Gothic"/>
                <a:cs typeface="Century Gothic"/>
                <a:sym typeface="Century Gothic"/>
              </a:rPr>
              <a:t> La tercera sílaba, </a:t>
            </a:r>
            <a:r>
              <a:rPr lang="en">
                <a:solidFill>
                  <a:srgbClr val="363535"/>
                </a:solidFill>
                <a:latin typeface="Century Gothic"/>
                <a:ea typeface="Century Gothic"/>
                <a:cs typeface="Century Gothic"/>
                <a:sym typeface="Century Gothic"/>
              </a:rPr>
              <a:t>re,</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/r/, /e/. Desaire, /d/, /e/, /s/, /a/, /i/, /r/, /e/.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3394aa4c85c_0_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3394aa4c85c_0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oraciones. Asegúrate de prestar atención a la puntuación y la entonación de tu voz. Primero las vamos a leer despacio y luego con más fluidez.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3394aa4c85c_0_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9" name="Google Shape;719;g3394aa4c85c_0_8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Mamá.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3394aa4c85c_0_8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 name="Google Shape;725;g3394aa4c85c_0_8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Cada.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3394aa4c85c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g3394aa4c85c_0_8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Un.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3394aa4c85c_0_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3394aa4c85c_0_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3394aa4c85c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3" name="Google Shape;743;g3394aa4c85c_0_9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oración en voz alta. Todos repetirán la oración y escribirán todas las palabras en su pizarra lo mejor que puedan. ¿Listos?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Mamá hace una pista de baile en la sala. </a:t>
            </a:r>
            <a:r>
              <a:rPr i="1" lang="en">
                <a:solidFill>
                  <a:schemeClr val="dk1"/>
                </a:solidFill>
                <a:latin typeface="Century Gothic"/>
                <a:ea typeface="Century Gothic"/>
                <a:cs typeface="Century Gothic"/>
                <a:sym typeface="Century Gothic"/>
              </a:rPr>
              <a:t>Vamos a repetir la </a:t>
            </a:r>
            <a:r>
              <a:rPr i="1" lang="en">
                <a:solidFill>
                  <a:schemeClr val="dk1"/>
                </a:solidFill>
                <a:latin typeface="Century Gothic"/>
                <a:ea typeface="Century Gothic"/>
                <a:cs typeface="Century Gothic"/>
                <a:sym typeface="Century Gothic"/>
              </a:rPr>
              <a:t>oración</a:t>
            </a:r>
            <a:r>
              <a:rPr i="1" lang="en">
                <a:solidFill>
                  <a:schemeClr val="dk1"/>
                </a:solidFill>
                <a:latin typeface="Century Gothic"/>
                <a:ea typeface="Century Gothic"/>
                <a:cs typeface="Century Gothic"/>
                <a:sym typeface="Century Gothic"/>
              </a:rPr>
              <a:t> juntos. </a:t>
            </a:r>
            <a:endParaRPr i="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chemeClr val="dk1"/>
                </a:solidFill>
                <a:latin typeface="Century Gothic"/>
                <a:ea typeface="Century Gothic"/>
                <a:cs typeface="Century Gothic"/>
                <a:sym typeface="Century Gothic"/>
              </a:rPr>
              <a:t>Repita la </a:t>
            </a:r>
            <a:r>
              <a:rPr lang="en">
                <a:solidFill>
                  <a:schemeClr val="dk1"/>
                </a:solidFill>
                <a:latin typeface="Century Gothic"/>
                <a:ea typeface="Century Gothic"/>
                <a:cs typeface="Century Gothic"/>
                <a:sym typeface="Century Gothic"/>
              </a:rPr>
              <a:t>oración</a:t>
            </a:r>
            <a:r>
              <a:rPr lang="en">
                <a:solidFill>
                  <a:schemeClr val="dk1"/>
                </a:solidFill>
                <a:latin typeface="Century Gothic"/>
                <a:ea typeface="Century Gothic"/>
                <a:cs typeface="Century Gothic"/>
                <a:sym typeface="Century Gothic"/>
              </a:rPr>
              <a:t> en voz alta junto con los estudiantes. Cuente las palabras en la </a:t>
            </a:r>
            <a:r>
              <a:rPr lang="en">
                <a:solidFill>
                  <a:schemeClr val="dk1"/>
                </a:solidFill>
                <a:latin typeface="Century Gothic"/>
                <a:ea typeface="Century Gothic"/>
                <a:cs typeface="Century Gothic"/>
                <a:sym typeface="Century Gothic"/>
              </a:rPr>
              <a:t>oración</a:t>
            </a:r>
            <a:r>
              <a:rPr lang="en">
                <a:solidFill>
                  <a:schemeClr val="dk1"/>
                </a:solidFill>
                <a:latin typeface="Century Gothic"/>
                <a:ea typeface="Century Gothic"/>
                <a:cs typeface="Century Gothic"/>
                <a:sym typeface="Century Gothic"/>
              </a:rPr>
              <a:t> si los estudiantes </a:t>
            </a:r>
            <a:r>
              <a:rPr lang="en">
                <a:solidFill>
                  <a:schemeClr val="dk1"/>
                </a:solidFill>
                <a:latin typeface="Century Gothic"/>
                <a:ea typeface="Century Gothic"/>
                <a:cs typeface="Century Gothic"/>
                <a:sym typeface="Century Gothic"/>
              </a:rPr>
              <a:t>todavía</a:t>
            </a:r>
            <a:r>
              <a:rPr lang="en">
                <a:solidFill>
                  <a:schemeClr val="dk1"/>
                </a:solidFill>
                <a:latin typeface="Century Gothic"/>
                <a:ea typeface="Century Gothic"/>
                <a:cs typeface="Century Gothic"/>
                <a:sym typeface="Century Gothic"/>
              </a:rPr>
              <a:t> necesitan apoyo.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 </a:t>
            </a:r>
            <a:r>
              <a:rPr lang="en">
                <a:solidFill>
                  <a:srgbClr val="0E0E0E"/>
                </a:solidFill>
                <a:latin typeface="Century Gothic"/>
                <a:ea typeface="Century Gothic"/>
                <a:cs typeface="Century Gothic"/>
                <a:sym typeface="Century Gothic"/>
              </a:rPr>
              <a:t>a los estudiantes que escriban todas las palabras de la oración.</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Puedes dividir cada palabra en sílabas y luego en sonidos para asegurarte de escribir todos los sonidos que escuchas correctamente.</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para verificar su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394aa4c85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394aa4c85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b="1" i="1" lang="en">
                <a:solidFill>
                  <a:srgbClr val="0E0E0E"/>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vein - te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vein - te</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(vein - te, veinte)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veinte</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(veinte, vein - te)</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3394aa4c85c_0_10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9" name="Google Shape;749;g3394aa4c85c_0_10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a:t>
            </a:r>
            <a:r>
              <a:rPr lang="en">
                <a:solidFill>
                  <a:srgbClr val="0E0E0E"/>
                </a:solidFill>
                <a:latin typeface="Century Gothic"/>
                <a:ea typeface="Century Gothic"/>
                <a:cs typeface="Century Gothic"/>
                <a:sym typeface="Century Gothic"/>
              </a:rPr>
              <a:t> a los estudiantes que lean la oración en voz alta y comparen su oración con la oración que muestra la diapositiva. </a:t>
            </a:r>
            <a:endParaRPr>
              <a:solidFill>
                <a:srgbClr val="0E0E0E"/>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Anime</a:t>
            </a:r>
            <a:r>
              <a:rPr lang="en">
                <a:solidFill>
                  <a:srgbClr val="0E0E0E"/>
                </a:solidFill>
                <a:latin typeface="Century Gothic"/>
                <a:ea typeface="Century Gothic"/>
                <a:cs typeface="Century Gothic"/>
                <a:sym typeface="Century Gothic"/>
              </a:rPr>
              <a:t> a los estudiantes a autocorregir su escritura.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3247fb0a9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3247fb0a9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d99a0f3df9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2d99a0f3df9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394aa4c85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394aa4c85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pei - ne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pei - ne</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(pei - ne, peine)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peine</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(peine, pei - ne)</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394aa4c85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394aa4c85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des - plo - mo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des - plo - mo</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(des - plo - mo, desplomo) </a:t>
            </a:r>
            <a:endParaRPr i="1">
              <a:solidFill>
                <a:srgbClr val="595959"/>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Regrese</a:t>
            </a:r>
            <a:r>
              <a:rPr lang="en">
                <a:solidFill>
                  <a:srgbClr val="0E0E0E"/>
                </a:solidFill>
                <a:latin typeface="Century Gothic"/>
                <a:ea typeface="Century Gothic"/>
                <a:cs typeface="Century Gothic"/>
                <a:sym typeface="Century Gothic"/>
              </a:rPr>
              <a:t> a la diapositiva número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desplomo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(desplomo, des - plo - mo)</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394aa4c85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394aa4c85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Recuerda que, cuando hay dos vocales juntas, las pronunciamos en la misma sílaba sin separarlas. </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a:t>
            </a:r>
            <a:r>
              <a:rPr i="1" lang="en" sz="1200">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 /i/, como en </a:t>
            </a:r>
            <a:r>
              <a:rPr lang="en">
                <a:solidFill>
                  <a:srgbClr val="0E0E0E"/>
                </a:solidFill>
                <a:latin typeface="Century Gothic"/>
                <a:ea typeface="Century Gothic"/>
                <a:cs typeface="Century Gothic"/>
                <a:sym typeface="Century Gothic"/>
              </a:rPr>
              <a:t>baile</a:t>
            </a:r>
            <a:r>
              <a:rPr i="1" lang="en">
                <a:solidFill>
                  <a:srgbClr val="0E0E0E"/>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leer en voz alta cada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10-13 una a la vez y diga cada diptongo en voz alta junto con ellos.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Cover">
  <p:cSld name="TITLE_4_1_3">
    <p:bg>
      <p:bgPr>
        <a:noFill/>
      </p:bgPr>
    </p:bg>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0" name="Google Shape;10;p2"/>
          <p:cNvSpPr/>
          <p:nvPr/>
        </p:nvSpPr>
        <p:spPr>
          <a:xfrm flipH="1">
            <a:off x="5794700" y="2381696"/>
            <a:ext cx="1699500" cy="16998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1" name="Google Shape;11;p2"/>
          <p:cNvSpPr/>
          <p:nvPr/>
        </p:nvSpPr>
        <p:spPr>
          <a:xfrm flipH="1">
            <a:off x="6492872" y="1604165"/>
            <a:ext cx="726300" cy="7263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 name="Google Shape;12;p2"/>
          <p:cNvSpPr/>
          <p:nvPr/>
        </p:nvSpPr>
        <p:spPr>
          <a:xfrm flipH="1">
            <a:off x="4997499" y="3649298"/>
            <a:ext cx="1035000" cy="10350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 name="Google Shape;13;p2"/>
          <p:cNvSpPr/>
          <p:nvPr/>
        </p:nvSpPr>
        <p:spPr>
          <a:xfrm flipH="1">
            <a:off x="7494189" y="3514801"/>
            <a:ext cx="518700" cy="5187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 name="Google Shape;14;p2"/>
          <p:cNvSpPr/>
          <p:nvPr/>
        </p:nvSpPr>
        <p:spPr>
          <a:xfrm flipH="1">
            <a:off x="4950775" y="1086275"/>
            <a:ext cx="1433400" cy="14334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5" name="Google Shape;15;p2"/>
          <p:cNvSpPr/>
          <p:nvPr/>
        </p:nvSpPr>
        <p:spPr>
          <a:xfrm>
            <a:off x="1674370" y="2900392"/>
            <a:ext cx="1132800" cy="11331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6" name="Google Shape;16;p2"/>
          <p:cNvSpPr/>
          <p:nvPr/>
        </p:nvSpPr>
        <p:spPr>
          <a:xfrm>
            <a:off x="1490817" y="2174015"/>
            <a:ext cx="726300" cy="7263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7" name="Google Shape;17;p2"/>
          <p:cNvSpPr/>
          <p:nvPr/>
        </p:nvSpPr>
        <p:spPr>
          <a:xfrm>
            <a:off x="2807468" y="3250818"/>
            <a:ext cx="1433400" cy="14334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8" name="Google Shape;18;p2"/>
          <p:cNvSpPr/>
          <p:nvPr/>
        </p:nvSpPr>
        <p:spPr>
          <a:xfrm>
            <a:off x="1121750" y="2831626"/>
            <a:ext cx="518700" cy="5187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 name="Google Shape;19;p2"/>
          <p:cNvSpPr/>
          <p:nvPr/>
        </p:nvSpPr>
        <p:spPr>
          <a:xfrm>
            <a:off x="2247089" y="1086275"/>
            <a:ext cx="2068800" cy="2068800"/>
          </a:xfrm>
          <a:prstGeom prst="ellipse">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 name="Google Shape;20;p2"/>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21" name="Google Shape;21;p2"/>
          <p:cNvGrpSpPr/>
          <p:nvPr/>
        </p:nvGrpSpPr>
        <p:grpSpPr>
          <a:xfrm>
            <a:off x="2081051" y="4771850"/>
            <a:ext cx="4981899" cy="259175"/>
            <a:chOff x="2188251" y="4771850"/>
            <a:chExt cx="4981899" cy="259175"/>
          </a:xfrm>
        </p:grpSpPr>
        <p:sp>
          <p:nvSpPr>
            <p:cNvPr id="22" name="Google Shape;22;p2"/>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23" name="Google Shape;23;p2"/>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24" name="Google Shape;24;p2"/>
          <p:cNvSpPr/>
          <p:nvPr/>
        </p:nvSpPr>
        <p:spPr>
          <a:xfrm>
            <a:off x="-25400" y="342900"/>
            <a:ext cx="9169500" cy="685800"/>
          </a:xfrm>
          <a:prstGeom prst="rect">
            <a:avLst/>
          </a:prstGeom>
          <a:solidFill>
            <a:srgbClr val="E3F5E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5" name="Google Shape;25;p2"/>
          <p:cNvSpPr txBox="1"/>
          <p:nvPr>
            <p:ph type="ctrTitle"/>
          </p:nvPr>
        </p:nvSpPr>
        <p:spPr>
          <a:xfrm>
            <a:off x="311700" y="458700"/>
            <a:ext cx="8520600" cy="454200"/>
          </a:xfrm>
          <a:prstGeom prst="rect">
            <a:avLst/>
          </a:prstGeom>
        </p:spPr>
        <p:txBody>
          <a:bodyPr anchorCtr="0" anchor="b" bIns="0" lIns="0" spcFirstLastPara="1" rIns="0" wrap="square" tIns="0">
            <a:sp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26" name="Google Shape;26;p2"/>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divider">
  <p:cSld name="TITLE_4_1_3_1_3">
    <p:bg>
      <p:bgPr>
        <a:solidFill>
          <a:schemeClr val="accent6"/>
        </a:solidFill>
      </p:bgPr>
    </p:bg>
    <p:spTree>
      <p:nvGrpSpPr>
        <p:cNvPr id="90" name="Shape 90"/>
        <p:cNvGrpSpPr/>
        <p:nvPr/>
      </p:nvGrpSpPr>
      <p:grpSpPr>
        <a:xfrm>
          <a:off x="0" y="0"/>
          <a:ext cx="0" cy="0"/>
          <a:chOff x="0" y="0"/>
          <a:chExt cx="0" cy="0"/>
        </a:xfrm>
      </p:grpSpPr>
      <p:pic>
        <p:nvPicPr>
          <p:cNvPr id="91" name="Google Shape;91;p1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2" name="Google Shape;92;p11"/>
          <p:cNvSpPr txBox="1"/>
          <p:nvPr>
            <p:ph type="ctrTitle"/>
          </p:nvPr>
        </p:nvSpPr>
        <p:spPr>
          <a:xfrm>
            <a:off x="457200" y="1305925"/>
            <a:ext cx="8229600" cy="1491300"/>
          </a:xfrm>
          <a:prstGeom prst="rect">
            <a:avLst/>
          </a:prstGeom>
        </p:spPr>
        <p:txBody>
          <a:bodyPr anchorCtr="0" anchor="b" bIns="0" lIns="0" spcFirstLastPara="1" rIns="0" wrap="square" tIns="0">
            <a:sp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93" name="Google Shape;93;p11"/>
          <p:cNvSpPr txBox="1"/>
          <p:nvPr>
            <p:ph idx="1" type="subTitle"/>
          </p:nvPr>
        </p:nvSpPr>
        <p:spPr>
          <a:xfrm>
            <a:off x="457200" y="2834125"/>
            <a:ext cx="8229600" cy="792600"/>
          </a:xfrm>
          <a:prstGeom prst="rect">
            <a:avLst/>
          </a:prstGeom>
        </p:spPr>
        <p:txBody>
          <a:bodyPr anchorCtr="0" anchor="t" bIns="0" lIns="0" spcFirstLastPara="1" rIns="0" wrap="square" tIns="0">
            <a:sp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94" name="Google Shape;94;p11"/>
          <p:cNvSpPr/>
          <p:nvPr/>
        </p:nvSpPr>
        <p:spPr>
          <a:xfrm>
            <a:off x="4247550" y="4771850"/>
            <a:ext cx="639600" cy="371700"/>
          </a:xfrm>
          <a:prstGeom prst="rect">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95" name="Google Shape;95;p1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celebration">
  <p:cSld name="TITLE_4_1_3_1_2_1">
    <p:bg>
      <p:bgPr>
        <a:solidFill>
          <a:schemeClr val="accent6"/>
        </a:solidFill>
      </p:bgPr>
    </p:bg>
    <p:spTree>
      <p:nvGrpSpPr>
        <p:cNvPr id="96" name="Shape 96"/>
        <p:cNvGrpSpPr/>
        <p:nvPr/>
      </p:nvGrpSpPr>
      <p:grpSpPr>
        <a:xfrm>
          <a:off x="0" y="0"/>
          <a:ext cx="0" cy="0"/>
          <a:chOff x="0" y="0"/>
          <a:chExt cx="0" cy="0"/>
        </a:xfrm>
      </p:grpSpPr>
      <p:pic>
        <p:nvPicPr>
          <p:cNvPr id="97" name="Google Shape;97;p1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8" name="Google Shape;98;p12"/>
          <p:cNvSpPr txBox="1"/>
          <p:nvPr>
            <p:ph type="ctrTitle"/>
          </p:nvPr>
        </p:nvSpPr>
        <p:spPr>
          <a:xfrm>
            <a:off x="457200" y="1835075"/>
            <a:ext cx="4114800" cy="671700"/>
          </a:xfrm>
          <a:prstGeom prst="rect">
            <a:avLst/>
          </a:prstGeom>
        </p:spPr>
        <p:txBody>
          <a:bodyPr anchorCtr="0" anchor="b" bIns="0" lIns="0" spcFirstLastPara="1" rIns="0" wrap="square" tIns="0">
            <a:sp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99" name="Google Shape;99;p12"/>
          <p:cNvSpPr txBox="1"/>
          <p:nvPr>
            <p:ph idx="1" type="subTitle"/>
          </p:nvPr>
        </p:nvSpPr>
        <p:spPr>
          <a:xfrm>
            <a:off x="457200" y="2613550"/>
            <a:ext cx="4114800" cy="792600"/>
          </a:xfrm>
          <a:prstGeom prst="rect">
            <a:avLst/>
          </a:prstGeom>
        </p:spPr>
        <p:txBody>
          <a:bodyPr anchorCtr="0" anchor="t" bIns="0" lIns="0" spcFirstLastPara="1" rIns="0" wrap="square" tIns="0">
            <a:sp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00" name="Google Shape;100;p12"/>
          <p:cNvSpPr/>
          <p:nvPr/>
        </p:nvSpPr>
        <p:spPr>
          <a:xfrm>
            <a:off x="4247550" y="4771850"/>
            <a:ext cx="639600" cy="37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01" name="Google Shape;101;p1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02" name="Google Shape;102;p12"/>
          <p:cNvSpPr/>
          <p:nvPr/>
        </p:nvSpPr>
        <p:spPr>
          <a:xfrm rot="2696691">
            <a:off x="812303" y="3429722"/>
            <a:ext cx="220405" cy="900288"/>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 name="Google Shape;103;p12"/>
          <p:cNvSpPr/>
          <p:nvPr/>
        </p:nvSpPr>
        <p:spPr>
          <a:xfrm flipH="1" rot="-2696691">
            <a:off x="3138403" y="3429722"/>
            <a:ext cx="220405" cy="900288"/>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 name="Google Shape;104;p12"/>
          <p:cNvSpPr/>
          <p:nvPr/>
        </p:nvSpPr>
        <p:spPr>
          <a:xfrm flipH="1" rot="3312">
            <a:off x="1929847" y="3432672"/>
            <a:ext cx="311400" cy="12708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5" name="Google Shape;105;p12"/>
          <p:cNvSpPr/>
          <p:nvPr/>
        </p:nvSpPr>
        <p:spPr>
          <a:xfrm flipH="1" rot="8103309">
            <a:off x="812303" y="830809"/>
            <a:ext cx="220405" cy="900288"/>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6" name="Google Shape;106;p12"/>
          <p:cNvSpPr/>
          <p:nvPr/>
        </p:nvSpPr>
        <p:spPr>
          <a:xfrm rot="-8103309">
            <a:off x="3138403" y="830809"/>
            <a:ext cx="220405" cy="900288"/>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7" name="Google Shape;107;p12"/>
          <p:cNvSpPr/>
          <p:nvPr/>
        </p:nvSpPr>
        <p:spPr>
          <a:xfrm rot="10796688">
            <a:off x="1929847" y="457347"/>
            <a:ext cx="311400" cy="12708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Día">
  <p:cSld name="TITLE_4_1_3_1_1_2">
    <p:bg>
      <p:bgPr>
        <a:solidFill>
          <a:schemeClr val="accent6"/>
        </a:solidFill>
      </p:bgPr>
    </p:bg>
    <p:spTree>
      <p:nvGrpSpPr>
        <p:cNvPr id="108" name="Shape 108"/>
        <p:cNvGrpSpPr/>
        <p:nvPr/>
      </p:nvGrpSpPr>
      <p:grpSpPr>
        <a:xfrm>
          <a:off x="0" y="0"/>
          <a:ext cx="0" cy="0"/>
          <a:chOff x="0" y="0"/>
          <a:chExt cx="0" cy="0"/>
        </a:xfrm>
      </p:grpSpPr>
      <p:pic>
        <p:nvPicPr>
          <p:cNvPr id="109" name="Google Shape;109;p1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0" name="Google Shape;110;p13"/>
          <p:cNvSpPr txBox="1"/>
          <p:nvPr>
            <p:ph type="ctrTitle"/>
          </p:nvPr>
        </p:nvSpPr>
        <p:spPr>
          <a:xfrm>
            <a:off x="457213" y="2112264"/>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11" name="Google Shape;111;p13"/>
          <p:cNvSpPr/>
          <p:nvPr/>
        </p:nvSpPr>
        <p:spPr>
          <a:xfrm>
            <a:off x="4247550" y="4771850"/>
            <a:ext cx="639600" cy="37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2" name="Google Shape;112;p13"/>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Section Title ">
  <p:cSld name="TITLE_4_1_3_1_1_1_2">
    <p:bg>
      <p:bgPr>
        <a:solidFill>
          <a:srgbClr val="FDF0B1"/>
        </a:solidFill>
      </p:bgPr>
    </p:bg>
    <p:spTree>
      <p:nvGrpSpPr>
        <p:cNvPr id="113" name="Shape 113"/>
        <p:cNvGrpSpPr/>
        <p:nvPr/>
      </p:nvGrpSpPr>
      <p:grpSpPr>
        <a:xfrm>
          <a:off x="0" y="0"/>
          <a:ext cx="0" cy="0"/>
          <a:chOff x="0" y="0"/>
          <a:chExt cx="0" cy="0"/>
        </a:xfrm>
      </p:grpSpPr>
      <p:pic>
        <p:nvPicPr>
          <p:cNvPr id="114" name="Google Shape;114;p1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5" name="Google Shape;115;p14"/>
          <p:cNvSpPr txBox="1"/>
          <p:nvPr>
            <p:ph type="ctrTitle"/>
          </p:nvPr>
        </p:nvSpPr>
        <p:spPr>
          <a:xfrm>
            <a:off x="457200" y="3470325"/>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3500"/>
              <a:buNone/>
              <a:defRPr sz="3500"/>
            </a:lvl1pPr>
            <a:lvl2pPr lvl="1" algn="ctr">
              <a:spcBef>
                <a:spcPts val="0"/>
              </a:spcBef>
              <a:spcAft>
                <a:spcPts val="0"/>
              </a:spcAft>
              <a:buSzPts val="3500"/>
              <a:buFont typeface="Century Gothic"/>
              <a:buNone/>
              <a:defRPr b="1" sz="3500">
                <a:latin typeface="Century Gothic"/>
                <a:ea typeface="Century Gothic"/>
                <a:cs typeface="Century Gothic"/>
                <a:sym typeface="Century Gothic"/>
              </a:defRPr>
            </a:lvl2pPr>
            <a:lvl3pPr lvl="2" algn="ctr">
              <a:spcBef>
                <a:spcPts val="0"/>
              </a:spcBef>
              <a:spcAft>
                <a:spcPts val="0"/>
              </a:spcAft>
              <a:buSzPts val="3500"/>
              <a:buFont typeface="Century Gothic"/>
              <a:buNone/>
              <a:defRPr b="1" sz="3500">
                <a:latin typeface="Century Gothic"/>
                <a:ea typeface="Century Gothic"/>
                <a:cs typeface="Century Gothic"/>
                <a:sym typeface="Century Gothic"/>
              </a:defRPr>
            </a:lvl3pPr>
            <a:lvl4pPr lvl="3" algn="ctr">
              <a:spcBef>
                <a:spcPts val="0"/>
              </a:spcBef>
              <a:spcAft>
                <a:spcPts val="0"/>
              </a:spcAft>
              <a:buSzPts val="3500"/>
              <a:buFont typeface="Century Gothic"/>
              <a:buNone/>
              <a:defRPr b="1" sz="3500">
                <a:latin typeface="Century Gothic"/>
                <a:ea typeface="Century Gothic"/>
                <a:cs typeface="Century Gothic"/>
                <a:sym typeface="Century Gothic"/>
              </a:defRPr>
            </a:lvl4pPr>
            <a:lvl5pPr lvl="4" algn="ctr">
              <a:spcBef>
                <a:spcPts val="0"/>
              </a:spcBef>
              <a:spcAft>
                <a:spcPts val="0"/>
              </a:spcAft>
              <a:buSzPts val="3500"/>
              <a:buFont typeface="Century Gothic"/>
              <a:buNone/>
              <a:defRPr b="1" sz="3500">
                <a:latin typeface="Century Gothic"/>
                <a:ea typeface="Century Gothic"/>
                <a:cs typeface="Century Gothic"/>
                <a:sym typeface="Century Gothic"/>
              </a:defRPr>
            </a:lvl5pPr>
            <a:lvl6pPr lvl="5" algn="ctr">
              <a:spcBef>
                <a:spcPts val="0"/>
              </a:spcBef>
              <a:spcAft>
                <a:spcPts val="0"/>
              </a:spcAft>
              <a:buSzPts val="3500"/>
              <a:buFont typeface="Century Gothic"/>
              <a:buNone/>
              <a:defRPr b="1" sz="3500">
                <a:latin typeface="Century Gothic"/>
                <a:ea typeface="Century Gothic"/>
                <a:cs typeface="Century Gothic"/>
                <a:sym typeface="Century Gothic"/>
              </a:defRPr>
            </a:lvl6pPr>
            <a:lvl7pPr lvl="6" algn="ctr">
              <a:spcBef>
                <a:spcPts val="0"/>
              </a:spcBef>
              <a:spcAft>
                <a:spcPts val="0"/>
              </a:spcAft>
              <a:buSzPts val="3500"/>
              <a:buFont typeface="Century Gothic"/>
              <a:buNone/>
              <a:defRPr b="1" sz="3500">
                <a:latin typeface="Century Gothic"/>
                <a:ea typeface="Century Gothic"/>
                <a:cs typeface="Century Gothic"/>
                <a:sym typeface="Century Gothic"/>
              </a:defRPr>
            </a:lvl7pPr>
            <a:lvl8pPr lvl="7" algn="ctr">
              <a:spcBef>
                <a:spcPts val="0"/>
              </a:spcBef>
              <a:spcAft>
                <a:spcPts val="0"/>
              </a:spcAft>
              <a:buSzPts val="3500"/>
              <a:buFont typeface="Century Gothic"/>
              <a:buNone/>
              <a:defRPr b="1" sz="3500">
                <a:latin typeface="Century Gothic"/>
                <a:ea typeface="Century Gothic"/>
                <a:cs typeface="Century Gothic"/>
                <a:sym typeface="Century Gothic"/>
              </a:defRPr>
            </a:lvl8pPr>
            <a:lvl9pPr lvl="8" algn="ctr">
              <a:spcBef>
                <a:spcPts val="0"/>
              </a:spcBef>
              <a:spcAft>
                <a:spcPts val="0"/>
              </a:spcAft>
              <a:buSzPts val="3500"/>
              <a:buFont typeface="Century Gothic"/>
              <a:buNone/>
              <a:defRPr b="1" sz="3500">
                <a:latin typeface="Century Gothic"/>
                <a:ea typeface="Century Gothic"/>
                <a:cs typeface="Century Gothic"/>
                <a:sym typeface="Century Gothic"/>
              </a:defRPr>
            </a:lvl9pPr>
          </a:lstStyle>
          <a:p/>
        </p:txBody>
      </p:sp>
      <p:sp>
        <p:nvSpPr>
          <p:cNvPr id="116" name="Google Shape;116;p14"/>
          <p:cNvSpPr/>
          <p:nvPr>
            <p:ph idx="2" type="pic"/>
          </p:nvPr>
        </p:nvSpPr>
        <p:spPr>
          <a:xfrm>
            <a:off x="3352800" y="1051550"/>
            <a:ext cx="2286000" cy="2286000"/>
          </a:xfrm>
          <a:prstGeom prst="ellipse">
            <a:avLst/>
          </a:prstGeom>
          <a:noFill/>
          <a:ln>
            <a:noFill/>
          </a:ln>
        </p:spPr>
      </p:sp>
      <p:sp>
        <p:nvSpPr>
          <p:cNvPr id="117" name="Google Shape;117;p14"/>
          <p:cNvSpPr/>
          <p:nvPr/>
        </p:nvSpPr>
        <p:spPr>
          <a:xfrm>
            <a:off x="4247550" y="4771850"/>
            <a:ext cx="639600" cy="37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8" name="Google Shape;118;p14"/>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Generic">
  <p:cSld name="TITLE_4_1_3_1_1_1_1_2">
    <p:bg>
      <p:bgPr>
        <a:solidFill>
          <a:schemeClr val="lt1"/>
        </a:solidFill>
      </p:bgPr>
    </p:bg>
    <p:spTree>
      <p:nvGrpSpPr>
        <p:cNvPr id="119" name="Shape 119"/>
        <p:cNvGrpSpPr/>
        <p:nvPr/>
      </p:nvGrpSpPr>
      <p:grpSpPr>
        <a:xfrm>
          <a:off x="0" y="0"/>
          <a:ext cx="0" cy="0"/>
          <a:chOff x="0" y="0"/>
          <a:chExt cx="0" cy="0"/>
        </a:xfrm>
      </p:grpSpPr>
      <p:pic>
        <p:nvPicPr>
          <p:cNvPr id="120" name="Google Shape;120;p15"/>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1" name="Google Shape;121;p15"/>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2" name="Google Shape;122;p15"/>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Generic+CornerIcon">
  <p:cSld name="TITLE_4_1_3_1_1_1_1_1_1">
    <p:bg>
      <p:bgPr>
        <a:solidFill>
          <a:schemeClr val="lt1"/>
        </a:solidFill>
      </p:bgPr>
    </p:bg>
    <p:spTree>
      <p:nvGrpSpPr>
        <p:cNvPr id="123" name="Shape 123"/>
        <p:cNvGrpSpPr/>
        <p:nvPr/>
      </p:nvGrpSpPr>
      <p:grpSpPr>
        <a:xfrm>
          <a:off x="0" y="0"/>
          <a:ext cx="0" cy="0"/>
          <a:chOff x="0" y="0"/>
          <a:chExt cx="0" cy="0"/>
        </a:xfrm>
      </p:grpSpPr>
      <p:pic>
        <p:nvPicPr>
          <p:cNvPr id="124" name="Google Shape;124;p16"/>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5" name="Google Shape;125;p16"/>
          <p:cNvSpPr/>
          <p:nvPr/>
        </p:nvSpPr>
        <p:spPr>
          <a:xfrm>
            <a:off x="-95700" y="3685150"/>
            <a:ext cx="552900" cy="552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6" name="Google Shape;126;p16"/>
          <p:cNvSpPr/>
          <p:nvPr/>
        </p:nvSpPr>
        <p:spPr>
          <a:xfrm>
            <a:off x="772050" y="4703625"/>
            <a:ext cx="552900" cy="552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7" name="Google Shape;127;p16"/>
          <p:cNvSpPr/>
          <p:nvPr/>
        </p:nvSpPr>
        <p:spPr>
          <a:xfrm rot="-2701136">
            <a:off x="-200528" y="4029126"/>
            <a:ext cx="1284247" cy="1214668"/>
          </a:xfrm>
          <a:prstGeom prst="flowChartDelay">
            <a:avLst/>
          </a:prstGeom>
          <a:solidFill>
            <a:schemeClr val="accent6"/>
          </a:solid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8" name="Google Shape;128;p16"/>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9" name="Google Shape;129;p16"/>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30" name="Google Shape;130;p16"/>
          <p:cNvSpPr/>
          <p:nvPr>
            <p:ph idx="2" type="pic"/>
          </p:nvPr>
        </p:nvSpPr>
        <p:spPr>
          <a:xfrm>
            <a:off x="113275" y="4162550"/>
            <a:ext cx="822900" cy="822900"/>
          </a:xfrm>
          <a:prstGeom prst="ellipse">
            <a:avLst/>
          </a:prstGeom>
          <a:noFill/>
          <a:ln>
            <a:noFill/>
          </a:ln>
        </p:spPr>
      </p:sp>
      <p:sp>
        <p:nvSpPr>
          <p:cNvPr id="131" name="Google Shape;131;p16"/>
          <p:cNvSpPr/>
          <p:nvPr/>
        </p:nvSpPr>
        <p:spPr>
          <a:xfrm rot="2700000">
            <a:off x="-625486" y="4779657"/>
            <a:ext cx="1162908" cy="690278"/>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End">
  <p:cSld name="TITLE_4_1_2_1">
    <p:bg>
      <p:bgPr>
        <a:solidFill>
          <a:schemeClr val="accent6"/>
        </a:solidFill>
      </p:bgPr>
    </p:bg>
    <p:spTree>
      <p:nvGrpSpPr>
        <p:cNvPr id="132" name="Shape 132"/>
        <p:cNvGrpSpPr/>
        <p:nvPr/>
      </p:nvGrpSpPr>
      <p:grpSpPr>
        <a:xfrm>
          <a:off x="0" y="0"/>
          <a:ext cx="0" cy="0"/>
          <a:chOff x="0" y="0"/>
          <a:chExt cx="0" cy="0"/>
        </a:xfrm>
      </p:grpSpPr>
      <p:pic>
        <p:nvPicPr>
          <p:cNvPr id="133" name="Google Shape;133;p17"/>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over">
  <p:cSld name="TITLE_4_1_3_2_1">
    <p:bg>
      <p:bgPr>
        <a:noFill/>
      </p:bgPr>
    </p:bg>
    <p:spTree>
      <p:nvGrpSpPr>
        <p:cNvPr id="134" name="Shape 134"/>
        <p:cNvGrpSpPr/>
        <p:nvPr/>
      </p:nvGrpSpPr>
      <p:grpSpPr>
        <a:xfrm>
          <a:off x="0" y="0"/>
          <a:ext cx="0" cy="0"/>
          <a:chOff x="0" y="0"/>
          <a:chExt cx="0" cy="0"/>
        </a:xfrm>
      </p:grpSpPr>
      <p:pic>
        <p:nvPicPr>
          <p:cNvPr id="135" name="Google Shape;135;p18"/>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36" name="Google Shape;136;p18"/>
          <p:cNvSpPr/>
          <p:nvPr/>
        </p:nvSpPr>
        <p:spPr>
          <a:xfrm flipH="1">
            <a:off x="5794700" y="2381696"/>
            <a:ext cx="1699500" cy="169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7" name="Google Shape;137;p18"/>
          <p:cNvSpPr/>
          <p:nvPr/>
        </p:nvSpPr>
        <p:spPr>
          <a:xfrm flipH="1">
            <a:off x="6492872" y="160416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8" name="Google Shape;138;p18"/>
          <p:cNvSpPr/>
          <p:nvPr/>
        </p:nvSpPr>
        <p:spPr>
          <a:xfrm flipH="1">
            <a:off x="4997499" y="3649298"/>
            <a:ext cx="1035000" cy="103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9" name="Google Shape;139;p18"/>
          <p:cNvSpPr/>
          <p:nvPr/>
        </p:nvSpPr>
        <p:spPr>
          <a:xfrm flipH="1">
            <a:off x="7494189" y="3514801"/>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0" name="Google Shape;140;p18"/>
          <p:cNvSpPr/>
          <p:nvPr/>
        </p:nvSpPr>
        <p:spPr>
          <a:xfrm flipH="1">
            <a:off x="4950775" y="1086275"/>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1" name="Google Shape;141;p18"/>
          <p:cNvSpPr/>
          <p:nvPr/>
        </p:nvSpPr>
        <p:spPr>
          <a:xfrm>
            <a:off x="1674370" y="2900392"/>
            <a:ext cx="1132800" cy="113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2" name="Google Shape;142;p18"/>
          <p:cNvSpPr/>
          <p:nvPr/>
        </p:nvSpPr>
        <p:spPr>
          <a:xfrm>
            <a:off x="1490817" y="217401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3" name="Google Shape;143;p18"/>
          <p:cNvSpPr/>
          <p:nvPr/>
        </p:nvSpPr>
        <p:spPr>
          <a:xfrm>
            <a:off x="2807468" y="3250818"/>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4" name="Google Shape;144;p18"/>
          <p:cNvSpPr/>
          <p:nvPr/>
        </p:nvSpPr>
        <p:spPr>
          <a:xfrm>
            <a:off x="1121750" y="2831626"/>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5" name="Google Shape;145;p18"/>
          <p:cNvSpPr/>
          <p:nvPr/>
        </p:nvSpPr>
        <p:spPr>
          <a:xfrm>
            <a:off x="2247089" y="1086275"/>
            <a:ext cx="2068800" cy="2068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6" name="Google Shape;146;p18"/>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47" name="Google Shape;147;p18"/>
          <p:cNvGrpSpPr/>
          <p:nvPr/>
        </p:nvGrpSpPr>
        <p:grpSpPr>
          <a:xfrm>
            <a:off x="2081051" y="4771850"/>
            <a:ext cx="4981899" cy="259175"/>
            <a:chOff x="2188251" y="4771850"/>
            <a:chExt cx="4981899" cy="259175"/>
          </a:xfrm>
        </p:grpSpPr>
        <p:sp>
          <p:nvSpPr>
            <p:cNvPr id="148" name="Google Shape;148;p18"/>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149" name="Google Shape;149;p18"/>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150" name="Google Shape;150;p18"/>
          <p:cNvSpPr/>
          <p:nvPr/>
        </p:nvSpPr>
        <p:spPr>
          <a:xfrm>
            <a:off x="-25400" y="342900"/>
            <a:ext cx="9169500" cy="685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51" name="Google Shape;151;p18"/>
          <p:cNvSpPr txBox="1"/>
          <p:nvPr>
            <p:ph type="ctrTitle"/>
          </p:nvPr>
        </p:nvSpPr>
        <p:spPr>
          <a:xfrm>
            <a:off x="311700" y="458700"/>
            <a:ext cx="8520600" cy="454200"/>
          </a:xfrm>
          <a:prstGeom prst="rect">
            <a:avLst/>
          </a:prstGeom>
        </p:spPr>
        <p:txBody>
          <a:bodyPr anchorCtr="0" anchor="b" bIns="0" lIns="0" spcFirstLastPara="1" rIns="0" wrap="square" tIns="0">
            <a:sp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152" name="Google Shape;152;p18"/>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153" name="Shape 153"/>
        <p:cNvGrpSpPr/>
        <p:nvPr/>
      </p:nvGrpSpPr>
      <p:grpSpPr>
        <a:xfrm>
          <a:off x="0" y="0"/>
          <a:ext cx="0" cy="0"/>
          <a:chOff x="0" y="0"/>
          <a:chExt cx="0" cy="0"/>
        </a:xfrm>
      </p:grpSpPr>
      <p:pic>
        <p:nvPicPr>
          <p:cNvPr id="154" name="Google Shape;154;p1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55" name="Google Shape;155;p19"/>
          <p:cNvSpPr txBox="1"/>
          <p:nvPr>
            <p:ph type="ctrTitle"/>
          </p:nvPr>
        </p:nvSpPr>
        <p:spPr>
          <a:xfrm>
            <a:off x="457200" y="1305925"/>
            <a:ext cx="8229600" cy="1491300"/>
          </a:xfrm>
          <a:prstGeom prst="rect">
            <a:avLst/>
          </a:prstGeom>
        </p:spPr>
        <p:txBody>
          <a:bodyPr anchorCtr="0" anchor="b" bIns="0" lIns="0" spcFirstLastPara="1" rIns="0" wrap="square" tIns="0">
            <a:sp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6" name="Google Shape;156;p19"/>
          <p:cNvSpPr txBox="1"/>
          <p:nvPr>
            <p:ph idx="1" type="subTitle"/>
          </p:nvPr>
        </p:nvSpPr>
        <p:spPr>
          <a:xfrm>
            <a:off x="457200" y="2834125"/>
            <a:ext cx="8229600" cy="792600"/>
          </a:xfrm>
          <a:prstGeom prst="rect">
            <a:avLst/>
          </a:prstGeom>
        </p:spPr>
        <p:txBody>
          <a:bodyPr anchorCtr="0" anchor="t" bIns="0" lIns="0" spcFirstLastPara="1" rIns="0" wrap="square" tIns="0">
            <a:sp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157" name="Google Shape;157;p19"/>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58" name="Google Shape;158;p19"/>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elebration">
  <p:cSld name="TITLE_4_1_3_1_2_1_1">
    <p:bg>
      <p:bgPr>
        <a:solidFill>
          <a:schemeClr val="dk2"/>
        </a:solidFill>
      </p:bgPr>
    </p:bg>
    <p:spTree>
      <p:nvGrpSpPr>
        <p:cNvPr id="159" name="Shape 159"/>
        <p:cNvGrpSpPr/>
        <p:nvPr/>
      </p:nvGrpSpPr>
      <p:grpSpPr>
        <a:xfrm>
          <a:off x="0" y="0"/>
          <a:ext cx="0" cy="0"/>
          <a:chOff x="0" y="0"/>
          <a:chExt cx="0" cy="0"/>
        </a:xfrm>
      </p:grpSpPr>
      <p:pic>
        <p:nvPicPr>
          <p:cNvPr id="160" name="Google Shape;160;p2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61" name="Google Shape;161;p20"/>
          <p:cNvSpPr txBox="1"/>
          <p:nvPr>
            <p:ph type="ctrTitle"/>
          </p:nvPr>
        </p:nvSpPr>
        <p:spPr>
          <a:xfrm>
            <a:off x="457200" y="1835075"/>
            <a:ext cx="4114800" cy="671700"/>
          </a:xfrm>
          <a:prstGeom prst="rect">
            <a:avLst/>
          </a:prstGeom>
        </p:spPr>
        <p:txBody>
          <a:bodyPr anchorCtr="0" anchor="b" bIns="0" lIns="0" spcFirstLastPara="1" rIns="0" wrap="square" tIns="0">
            <a:sp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62" name="Google Shape;162;p20"/>
          <p:cNvSpPr txBox="1"/>
          <p:nvPr>
            <p:ph idx="1" type="subTitle"/>
          </p:nvPr>
        </p:nvSpPr>
        <p:spPr>
          <a:xfrm>
            <a:off x="457200" y="2613550"/>
            <a:ext cx="4114800" cy="792600"/>
          </a:xfrm>
          <a:prstGeom prst="rect">
            <a:avLst/>
          </a:prstGeom>
        </p:spPr>
        <p:txBody>
          <a:bodyPr anchorCtr="0" anchor="t" bIns="0" lIns="0" spcFirstLastPara="1" rIns="0" wrap="square" tIns="0">
            <a:sp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63" name="Google Shape;163;p20"/>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64" name="Google Shape;164;p20"/>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65" name="Google Shape;165;p20"/>
          <p:cNvSpPr/>
          <p:nvPr/>
        </p:nvSpPr>
        <p:spPr>
          <a:xfrm rot="2696691">
            <a:off x="8123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66" name="Google Shape;166;p20"/>
          <p:cNvSpPr/>
          <p:nvPr/>
        </p:nvSpPr>
        <p:spPr>
          <a:xfrm flipH="1" rot="-2696691">
            <a:off x="31384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67" name="Google Shape;167;p20"/>
          <p:cNvSpPr/>
          <p:nvPr/>
        </p:nvSpPr>
        <p:spPr>
          <a:xfrm flipH="1" rot="3312">
            <a:off x="1929847" y="3432672"/>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68" name="Google Shape;168;p20"/>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69" name="Google Shape;169;p20"/>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70" name="Google Shape;170;p20"/>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divider">
  <p:cSld name="TITLE_4_1_3_1">
    <p:bg>
      <p:bgPr>
        <a:solidFill>
          <a:srgbClr val="E3F5EA"/>
        </a:solidFill>
      </p:bgPr>
    </p:bg>
    <p:spTree>
      <p:nvGrpSpPr>
        <p:cNvPr id="27" name="Shape 27"/>
        <p:cNvGrpSpPr/>
        <p:nvPr/>
      </p:nvGrpSpPr>
      <p:grpSpPr>
        <a:xfrm>
          <a:off x="0" y="0"/>
          <a:ext cx="0" cy="0"/>
          <a:chOff x="0" y="0"/>
          <a:chExt cx="0" cy="0"/>
        </a:xfrm>
      </p:grpSpPr>
      <p:pic>
        <p:nvPicPr>
          <p:cNvPr id="28" name="Google Shape;28;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29" name="Google Shape;29;p3"/>
          <p:cNvSpPr txBox="1"/>
          <p:nvPr>
            <p:ph type="ctrTitle"/>
          </p:nvPr>
        </p:nvSpPr>
        <p:spPr>
          <a:xfrm>
            <a:off x="457200" y="1305925"/>
            <a:ext cx="8229600" cy="1491300"/>
          </a:xfrm>
          <a:prstGeom prst="rect">
            <a:avLst/>
          </a:prstGeom>
        </p:spPr>
        <p:txBody>
          <a:bodyPr anchorCtr="0" anchor="b" bIns="0" lIns="0" spcFirstLastPara="1" rIns="0" wrap="square" tIns="0">
            <a:sp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0" name="Google Shape;30;p3"/>
          <p:cNvSpPr txBox="1"/>
          <p:nvPr>
            <p:ph idx="1" type="subTitle"/>
          </p:nvPr>
        </p:nvSpPr>
        <p:spPr>
          <a:xfrm>
            <a:off x="457200" y="2834125"/>
            <a:ext cx="8229600" cy="792600"/>
          </a:xfrm>
          <a:prstGeom prst="rect">
            <a:avLst/>
          </a:prstGeom>
        </p:spPr>
        <p:txBody>
          <a:bodyPr anchorCtr="0" anchor="t" bIns="0" lIns="0" spcFirstLastPara="1" rIns="0" wrap="square" tIns="0">
            <a:sp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31" name="Google Shape;31;p3"/>
          <p:cNvSpPr/>
          <p:nvPr/>
        </p:nvSpPr>
        <p:spPr>
          <a:xfrm>
            <a:off x="4247550" y="4771850"/>
            <a:ext cx="639600" cy="3717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2" name="Google Shape;32;p3"/>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ía ">
  <p:cSld name="TITLE_4_1_3_1_1_2_1">
    <p:bg>
      <p:bgPr>
        <a:solidFill>
          <a:schemeClr val="dk2"/>
        </a:solidFill>
      </p:bgPr>
    </p:bg>
    <p:spTree>
      <p:nvGrpSpPr>
        <p:cNvPr id="171" name="Shape 171"/>
        <p:cNvGrpSpPr/>
        <p:nvPr/>
      </p:nvGrpSpPr>
      <p:grpSpPr>
        <a:xfrm>
          <a:off x="0" y="0"/>
          <a:ext cx="0" cy="0"/>
          <a:chOff x="0" y="0"/>
          <a:chExt cx="0" cy="0"/>
        </a:xfrm>
      </p:grpSpPr>
      <p:pic>
        <p:nvPicPr>
          <p:cNvPr id="172" name="Google Shape;172;p2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73" name="Google Shape;173;p21"/>
          <p:cNvSpPr txBox="1"/>
          <p:nvPr>
            <p:ph type="ctrTitle"/>
          </p:nvPr>
        </p:nvSpPr>
        <p:spPr>
          <a:xfrm>
            <a:off x="457213" y="2112264"/>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74" name="Google Shape;174;p21"/>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75" name="Google Shape;175;p2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Section Title">
  <p:cSld name="TITLE_4_1_3_1_1_1_2_1">
    <p:bg>
      <p:bgPr>
        <a:solidFill>
          <a:schemeClr val="dk2"/>
        </a:solidFill>
      </p:bgPr>
    </p:bg>
    <p:spTree>
      <p:nvGrpSpPr>
        <p:cNvPr id="176" name="Shape 176"/>
        <p:cNvGrpSpPr/>
        <p:nvPr/>
      </p:nvGrpSpPr>
      <p:grpSpPr>
        <a:xfrm>
          <a:off x="0" y="0"/>
          <a:ext cx="0" cy="0"/>
          <a:chOff x="0" y="0"/>
          <a:chExt cx="0" cy="0"/>
        </a:xfrm>
      </p:grpSpPr>
      <p:pic>
        <p:nvPicPr>
          <p:cNvPr id="177" name="Google Shape;177;p2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78" name="Google Shape;178;p22"/>
          <p:cNvSpPr txBox="1"/>
          <p:nvPr>
            <p:ph type="ctrTitle"/>
          </p:nvPr>
        </p:nvSpPr>
        <p:spPr>
          <a:xfrm>
            <a:off x="457200" y="3470325"/>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3500"/>
              <a:buNone/>
              <a:defRPr sz="3500"/>
            </a:lvl1pPr>
            <a:lvl2pPr lvl="1" algn="ctr">
              <a:spcBef>
                <a:spcPts val="0"/>
              </a:spcBef>
              <a:spcAft>
                <a:spcPts val="0"/>
              </a:spcAft>
              <a:buSzPts val="3500"/>
              <a:buFont typeface="Century Gothic"/>
              <a:buNone/>
              <a:defRPr b="1" sz="3500">
                <a:latin typeface="Century Gothic"/>
                <a:ea typeface="Century Gothic"/>
                <a:cs typeface="Century Gothic"/>
                <a:sym typeface="Century Gothic"/>
              </a:defRPr>
            </a:lvl2pPr>
            <a:lvl3pPr lvl="2" algn="ctr">
              <a:spcBef>
                <a:spcPts val="0"/>
              </a:spcBef>
              <a:spcAft>
                <a:spcPts val="0"/>
              </a:spcAft>
              <a:buSzPts val="3500"/>
              <a:buFont typeface="Century Gothic"/>
              <a:buNone/>
              <a:defRPr b="1" sz="3500">
                <a:latin typeface="Century Gothic"/>
                <a:ea typeface="Century Gothic"/>
                <a:cs typeface="Century Gothic"/>
                <a:sym typeface="Century Gothic"/>
              </a:defRPr>
            </a:lvl3pPr>
            <a:lvl4pPr lvl="3" algn="ctr">
              <a:spcBef>
                <a:spcPts val="0"/>
              </a:spcBef>
              <a:spcAft>
                <a:spcPts val="0"/>
              </a:spcAft>
              <a:buSzPts val="3500"/>
              <a:buFont typeface="Century Gothic"/>
              <a:buNone/>
              <a:defRPr b="1" sz="3500">
                <a:latin typeface="Century Gothic"/>
                <a:ea typeface="Century Gothic"/>
                <a:cs typeface="Century Gothic"/>
                <a:sym typeface="Century Gothic"/>
              </a:defRPr>
            </a:lvl4pPr>
            <a:lvl5pPr lvl="4" algn="ctr">
              <a:spcBef>
                <a:spcPts val="0"/>
              </a:spcBef>
              <a:spcAft>
                <a:spcPts val="0"/>
              </a:spcAft>
              <a:buSzPts val="3500"/>
              <a:buFont typeface="Century Gothic"/>
              <a:buNone/>
              <a:defRPr b="1" sz="3500">
                <a:latin typeface="Century Gothic"/>
                <a:ea typeface="Century Gothic"/>
                <a:cs typeface="Century Gothic"/>
                <a:sym typeface="Century Gothic"/>
              </a:defRPr>
            </a:lvl5pPr>
            <a:lvl6pPr lvl="5" algn="ctr">
              <a:spcBef>
                <a:spcPts val="0"/>
              </a:spcBef>
              <a:spcAft>
                <a:spcPts val="0"/>
              </a:spcAft>
              <a:buSzPts val="3500"/>
              <a:buFont typeface="Century Gothic"/>
              <a:buNone/>
              <a:defRPr b="1" sz="3500">
                <a:latin typeface="Century Gothic"/>
                <a:ea typeface="Century Gothic"/>
                <a:cs typeface="Century Gothic"/>
                <a:sym typeface="Century Gothic"/>
              </a:defRPr>
            </a:lvl6pPr>
            <a:lvl7pPr lvl="6" algn="ctr">
              <a:spcBef>
                <a:spcPts val="0"/>
              </a:spcBef>
              <a:spcAft>
                <a:spcPts val="0"/>
              </a:spcAft>
              <a:buSzPts val="3500"/>
              <a:buFont typeface="Century Gothic"/>
              <a:buNone/>
              <a:defRPr b="1" sz="3500">
                <a:latin typeface="Century Gothic"/>
                <a:ea typeface="Century Gothic"/>
                <a:cs typeface="Century Gothic"/>
                <a:sym typeface="Century Gothic"/>
              </a:defRPr>
            </a:lvl7pPr>
            <a:lvl8pPr lvl="7" algn="ctr">
              <a:spcBef>
                <a:spcPts val="0"/>
              </a:spcBef>
              <a:spcAft>
                <a:spcPts val="0"/>
              </a:spcAft>
              <a:buSzPts val="3500"/>
              <a:buFont typeface="Century Gothic"/>
              <a:buNone/>
              <a:defRPr b="1" sz="3500">
                <a:latin typeface="Century Gothic"/>
                <a:ea typeface="Century Gothic"/>
                <a:cs typeface="Century Gothic"/>
                <a:sym typeface="Century Gothic"/>
              </a:defRPr>
            </a:lvl8pPr>
            <a:lvl9pPr lvl="8" algn="ctr">
              <a:spcBef>
                <a:spcPts val="0"/>
              </a:spcBef>
              <a:spcAft>
                <a:spcPts val="0"/>
              </a:spcAft>
              <a:buSzPts val="3500"/>
              <a:buFont typeface="Century Gothic"/>
              <a:buNone/>
              <a:defRPr b="1" sz="3500">
                <a:latin typeface="Century Gothic"/>
                <a:ea typeface="Century Gothic"/>
                <a:cs typeface="Century Gothic"/>
                <a:sym typeface="Century Gothic"/>
              </a:defRPr>
            </a:lvl9pPr>
          </a:lstStyle>
          <a:p/>
        </p:txBody>
      </p:sp>
      <p:sp>
        <p:nvSpPr>
          <p:cNvPr id="179" name="Google Shape;179;p22"/>
          <p:cNvSpPr/>
          <p:nvPr>
            <p:ph idx="2" type="pic"/>
          </p:nvPr>
        </p:nvSpPr>
        <p:spPr>
          <a:xfrm>
            <a:off x="3352800" y="1051550"/>
            <a:ext cx="2286000" cy="2286000"/>
          </a:xfrm>
          <a:prstGeom prst="ellipse">
            <a:avLst/>
          </a:prstGeom>
          <a:noFill/>
          <a:ln>
            <a:noFill/>
          </a:ln>
        </p:spPr>
      </p:sp>
      <p:sp>
        <p:nvSpPr>
          <p:cNvPr id="180" name="Google Shape;180;p22"/>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1" name="Google Shape;181;p22"/>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
  <p:cSld name="TITLE_4_1_3_1_1_1_1_2_1">
    <p:bg>
      <p:bgPr>
        <a:solidFill>
          <a:schemeClr val="lt1"/>
        </a:solidFill>
      </p:bgPr>
    </p:bg>
    <p:spTree>
      <p:nvGrpSpPr>
        <p:cNvPr id="182" name="Shape 182"/>
        <p:cNvGrpSpPr/>
        <p:nvPr/>
      </p:nvGrpSpPr>
      <p:grpSpPr>
        <a:xfrm>
          <a:off x="0" y="0"/>
          <a:ext cx="0" cy="0"/>
          <a:chOff x="0" y="0"/>
          <a:chExt cx="0" cy="0"/>
        </a:xfrm>
      </p:grpSpPr>
      <p:pic>
        <p:nvPicPr>
          <p:cNvPr id="183" name="Google Shape;183;p2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84" name="Google Shape;184;p23"/>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5" name="Google Shape;185;p23"/>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CornerIcon">
  <p:cSld name="TITLE_4_1_3_1_1_1_1_1_1_1">
    <p:bg>
      <p:bgPr>
        <a:solidFill>
          <a:schemeClr val="lt1"/>
        </a:solidFill>
      </p:bgPr>
    </p:bg>
    <p:spTree>
      <p:nvGrpSpPr>
        <p:cNvPr id="186" name="Shape 186"/>
        <p:cNvGrpSpPr/>
        <p:nvPr/>
      </p:nvGrpSpPr>
      <p:grpSpPr>
        <a:xfrm>
          <a:off x="0" y="0"/>
          <a:ext cx="0" cy="0"/>
          <a:chOff x="0" y="0"/>
          <a:chExt cx="0" cy="0"/>
        </a:xfrm>
      </p:grpSpPr>
      <p:pic>
        <p:nvPicPr>
          <p:cNvPr id="187" name="Google Shape;187;p2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88" name="Google Shape;188;p24"/>
          <p:cNvSpPr/>
          <p:nvPr/>
        </p:nvSpPr>
        <p:spPr>
          <a:xfrm>
            <a:off x="-95700" y="3685150"/>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89" name="Google Shape;189;p24"/>
          <p:cNvSpPr/>
          <p:nvPr/>
        </p:nvSpPr>
        <p:spPr>
          <a:xfrm>
            <a:off x="772050" y="4703625"/>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0" name="Google Shape;190;p24"/>
          <p:cNvSpPr/>
          <p:nvPr/>
        </p:nvSpPr>
        <p:spPr>
          <a:xfrm rot="-2701136">
            <a:off x="-200528" y="4029126"/>
            <a:ext cx="1284247" cy="1214668"/>
          </a:xfrm>
          <a:prstGeom prst="flowChartDelay">
            <a:avLst/>
          </a:prstGeom>
          <a:solidFill>
            <a:schemeClr val="dk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1" name="Google Shape;191;p24"/>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92" name="Google Shape;192;p24"/>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93" name="Google Shape;193;p24"/>
          <p:cNvSpPr/>
          <p:nvPr>
            <p:ph idx="2" type="pic"/>
          </p:nvPr>
        </p:nvSpPr>
        <p:spPr>
          <a:xfrm>
            <a:off x="113275" y="4162550"/>
            <a:ext cx="822900" cy="822900"/>
          </a:xfrm>
          <a:prstGeom prst="ellipse">
            <a:avLst/>
          </a:prstGeom>
          <a:noFill/>
          <a:ln>
            <a:noFill/>
          </a:ln>
        </p:spPr>
      </p:sp>
      <p:sp>
        <p:nvSpPr>
          <p:cNvPr id="194" name="Google Shape;194;p24"/>
          <p:cNvSpPr/>
          <p:nvPr/>
        </p:nvSpPr>
        <p:spPr>
          <a:xfrm rot="2700000">
            <a:off x="-625486" y="4779657"/>
            <a:ext cx="1162908" cy="6902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End">
  <p:cSld name="TITLE_4_1_2_1_1">
    <p:bg>
      <p:bgPr>
        <a:solidFill>
          <a:schemeClr val="dk2"/>
        </a:solidFill>
      </p:bgPr>
    </p:bg>
    <p:spTree>
      <p:nvGrpSpPr>
        <p:cNvPr id="195" name="Shape 195"/>
        <p:cNvGrpSpPr/>
        <p:nvPr/>
      </p:nvGrpSpPr>
      <p:grpSpPr>
        <a:xfrm>
          <a:off x="0" y="0"/>
          <a:ext cx="0" cy="0"/>
          <a:chOff x="0" y="0"/>
          <a:chExt cx="0" cy="0"/>
        </a:xfrm>
      </p:grpSpPr>
      <p:pic>
        <p:nvPicPr>
          <p:cNvPr id="196" name="Google Shape;196;p25"/>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Cover ">
  <p:cSld name="TITLE_4_1_3_2_2">
    <p:bg>
      <p:bgPr>
        <a:noFill/>
      </p:bgPr>
    </p:bg>
    <p:spTree>
      <p:nvGrpSpPr>
        <p:cNvPr id="197" name="Shape 197"/>
        <p:cNvGrpSpPr/>
        <p:nvPr/>
      </p:nvGrpSpPr>
      <p:grpSpPr>
        <a:xfrm>
          <a:off x="0" y="0"/>
          <a:ext cx="0" cy="0"/>
          <a:chOff x="0" y="0"/>
          <a:chExt cx="0" cy="0"/>
        </a:xfrm>
      </p:grpSpPr>
      <p:pic>
        <p:nvPicPr>
          <p:cNvPr id="198" name="Google Shape;198;p26"/>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99" name="Google Shape;199;p26"/>
          <p:cNvSpPr/>
          <p:nvPr/>
        </p:nvSpPr>
        <p:spPr>
          <a:xfrm flipH="1">
            <a:off x="5794700" y="2381696"/>
            <a:ext cx="1699500" cy="16998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0" name="Google Shape;200;p26"/>
          <p:cNvSpPr/>
          <p:nvPr/>
        </p:nvSpPr>
        <p:spPr>
          <a:xfrm flipH="1">
            <a:off x="6492872" y="1604165"/>
            <a:ext cx="726300" cy="7263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1" name="Google Shape;201;p26"/>
          <p:cNvSpPr/>
          <p:nvPr/>
        </p:nvSpPr>
        <p:spPr>
          <a:xfrm flipH="1">
            <a:off x="4997499" y="3649298"/>
            <a:ext cx="1035000" cy="10350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2" name="Google Shape;202;p26"/>
          <p:cNvSpPr/>
          <p:nvPr/>
        </p:nvSpPr>
        <p:spPr>
          <a:xfrm flipH="1">
            <a:off x="7494189" y="3514801"/>
            <a:ext cx="518700" cy="5187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3" name="Google Shape;203;p26"/>
          <p:cNvSpPr/>
          <p:nvPr/>
        </p:nvSpPr>
        <p:spPr>
          <a:xfrm flipH="1">
            <a:off x="4950775" y="1086275"/>
            <a:ext cx="1433400" cy="14334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4" name="Google Shape;204;p26"/>
          <p:cNvSpPr/>
          <p:nvPr/>
        </p:nvSpPr>
        <p:spPr>
          <a:xfrm>
            <a:off x="1674370" y="2900392"/>
            <a:ext cx="1132800" cy="11331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5" name="Google Shape;205;p26"/>
          <p:cNvSpPr/>
          <p:nvPr/>
        </p:nvSpPr>
        <p:spPr>
          <a:xfrm>
            <a:off x="1490817" y="2174015"/>
            <a:ext cx="726300" cy="7263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6" name="Google Shape;206;p26"/>
          <p:cNvSpPr/>
          <p:nvPr/>
        </p:nvSpPr>
        <p:spPr>
          <a:xfrm>
            <a:off x="2807468" y="3250818"/>
            <a:ext cx="1433400" cy="14334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7" name="Google Shape;207;p26"/>
          <p:cNvSpPr/>
          <p:nvPr/>
        </p:nvSpPr>
        <p:spPr>
          <a:xfrm>
            <a:off x="1121750" y="2831626"/>
            <a:ext cx="518700" cy="5187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8" name="Google Shape;208;p26"/>
          <p:cNvSpPr/>
          <p:nvPr/>
        </p:nvSpPr>
        <p:spPr>
          <a:xfrm>
            <a:off x="2247089" y="1086275"/>
            <a:ext cx="2068800" cy="2068800"/>
          </a:xfrm>
          <a:prstGeom prst="ellipse">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9" name="Google Shape;209;p26"/>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210" name="Google Shape;210;p26"/>
          <p:cNvGrpSpPr/>
          <p:nvPr/>
        </p:nvGrpSpPr>
        <p:grpSpPr>
          <a:xfrm>
            <a:off x="2081051" y="4771850"/>
            <a:ext cx="4981899" cy="259175"/>
            <a:chOff x="2188251" y="4771850"/>
            <a:chExt cx="4981899" cy="259175"/>
          </a:xfrm>
        </p:grpSpPr>
        <p:sp>
          <p:nvSpPr>
            <p:cNvPr id="211" name="Google Shape;211;p26"/>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212" name="Google Shape;212;p26"/>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213" name="Google Shape;213;p26"/>
          <p:cNvSpPr/>
          <p:nvPr/>
        </p:nvSpPr>
        <p:spPr>
          <a:xfrm>
            <a:off x="-25400" y="342900"/>
            <a:ext cx="9169500" cy="685800"/>
          </a:xfrm>
          <a:prstGeom prst="rect">
            <a:avLst/>
          </a:prstGeom>
          <a:solidFill>
            <a:srgbClr val="C8F0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14" name="Google Shape;214;p26"/>
          <p:cNvSpPr txBox="1"/>
          <p:nvPr>
            <p:ph type="ctrTitle"/>
          </p:nvPr>
        </p:nvSpPr>
        <p:spPr>
          <a:xfrm>
            <a:off x="311700" y="458700"/>
            <a:ext cx="8520600" cy="454200"/>
          </a:xfrm>
          <a:prstGeom prst="rect">
            <a:avLst/>
          </a:prstGeom>
        </p:spPr>
        <p:txBody>
          <a:bodyPr anchorCtr="0" anchor="b" bIns="0" lIns="0" spcFirstLastPara="1" rIns="0" wrap="square" tIns="0">
            <a:sp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215" name="Google Shape;215;p26"/>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divider ">
  <p:cSld name="TITLE_4_1_3_1_3_2">
    <p:bg>
      <p:bgPr>
        <a:solidFill>
          <a:srgbClr val="C8F0FA"/>
        </a:solidFill>
      </p:bgPr>
    </p:bg>
    <p:spTree>
      <p:nvGrpSpPr>
        <p:cNvPr id="216" name="Shape 216"/>
        <p:cNvGrpSpPr/>
        <p:nvPr/>
      </p:nvGrpSpPr>
      <p:grpSpPr>
        <a:xfrm>
          <a:off x="0" y="0"/>
          <a:ext cx="0" cy="0"/>
          <a:chOff x="0" y="0"/>
          <a:chExt cx="0" cy="0"/>
        </a:xfrm>
      </p:grpSpPr>
      <p:pic>
        <p:nvPicPr>
          <p:cNvPr id="217" name="Google Shape;217;p27"/>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18" name="Google Shape;218;p27"/>
          <p:cNvSpPr txBox="1"/>
          <p:nvPr>
            <p:ph type="ctrTitle"/>
          </p:nvPr>
        </p:nvSpPr>
        <p:spPr>
          <a:xfrm>
            <a:off x="457200" y="1305925"/>
            <a:ext cx="8229600" cy="1491300"/>
          </a:xfrm>
          <a:prstGeom prst="rect">
            <a:avLst/>
          </a:prstGeom>
        </p:spPr>
        <p:txBody>
          <a:bodyPr anchorCtr="0" anchor="b" bIns="0" lIns="0" spcFirstLastPara="1" rIns="0" wrap="square" tIns="0">
            <a:sp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9" name="Google Shape;219;p27"/>
          <p:cNvSpPr txBox="1"/>
          <p:nvPr>
            <p:ph idx="1" type="subTitle"/>
          </p:nvPr>
        </p:nvSpPr>
        <p:spPr>
          <a:xfrm>
            <a:off x="457200" y="2834125"/>
            <a:ext cx="8229600" cy="792600"/>
          </a:xfrm>
          <a:prstGeom prst="rect">
            <a:avLst/>
          </a:prstGeom>
        </p:spPr>
        <p:txBody>
          <a:bodyPr anchorCtr="0" anchor="t" bIns="0" lIns="0" spcFirstLastPara="1" rIns="0" wrap="square" tIns="0">
            <a:sp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20" name="Google Shape;220;p27"/>
          <p:cNvSpPr/>
          <p:nvPr/>
        </p:nvSpPr>
        <p:spPr>
          <a:xfrm>
            <a:off x="4247550" y="4771850"/>
            <a:ext cx="639600" cy="3717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21" name="Google Shape;221;p27"/>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celebration">
  <p:cSld name="TITLE_4_1_3_1_2_1_2">
    <p:bg>
      <p:bgPr>
        <a:solidFill>
          <a:srgbClr val="C8F0FA"/>
        </a:solidFill>
      </p:bgPr>
    </p:bg>
    <p:spTree>
      <p:nvGrpSpPr>
        <p:cNvPr id="222" name="Shape 222"/>
        <p:cNvGrpSpPr/>
        <p:nvPr/>
      </p:nvGrpSpPr>
      <p:grpSpPr>
        <a:xfrm>
          <a:off x="0" y="0"/>
          <a:ext cx="0" cy="0"/>
          <a:chOff x="0" y="0"/>
          <a:chExt cx="0" cy="0"/>
        </a:xfrm>
      </p:grpSpPr>
      <p:pic>
        <p:nvPicPr>
          <p:cNvPr id="223" name="Google Shape;223;p28"/>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24" name="Google Shape;224;p28"/>
          <p:cNvSpPr txBox="1"/>
          <p:nvPr>
            <p:ph type="ctrTitle"/>
          </p:nvPr>
        </p:nvSpPr>
        <p:spPr>
          <a:xfrm>
            <a:off x="457200" y="1835075"/>
            <a:ext cx="4114800" cy="671700"/>
          </a:xfrm>
          <a:prstGeom prst="rect">
            <a:avLst/>
          </a:prstGeom>
        </p:spPr>
        <p:txBody>
          <a:bodyPr anchorCtr="0" anchor="b" bIns="0" lIns="0" spcFirstLastPara="1" rIns="0" wrap="square" tIns="0">
            <a:sp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225" name="Google Shape;225;p28"/>
          <p:cNvSpPr txBox="1"/>
          <p:nvPr>
            <p:ph idx="1" type="subTitle"/>
          </p:nvPr>
        </p:nvSpPr>
        <p:spPr>
          <a:xfrm>
            <a:off x="457200" y="2613550"/>
            <a:ext cx="4114800" cy="792600"/>
          </a:xfrm>
          <a:prstGeom prst="rect">
            <a:avLst/>
          </a:prstGeom>
        </p:spPr>
        <p:txBody>
          <a:bodyPr anchorCtr="0" anchor="t" bIns="0" lIns="0" spcFirstLastPara="1" rIns="0" wrap="square" tIns="0">
            <a:sp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226" name="Google Shape;226;p28"/>
          <p:cNvSpPr/>
          <p:nvPr/>
        </p:nvSpPr>
        <p:spPr>
          <a:xfrm>
            <a:off x="4247550" y="4771850"/>
            <a:ext cx="639600" cy="3717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27" name="Google Shape;227;p28"/>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228" name="Google Shape;228;p28"/>
          <p:cNvSpPr/>
          <p:nvPr/>
        </p:nvSpPr>
        <p:spPr>
          <a:xfrm rot="2696691">
            <a:off x="812303" y="3429722"/>
            <a:ext cx="220405" cy="900288"/>
          </a:xfrm>
          <a:prstGeom prst="triangle">
            <a:avLst>
              <a:gd fmla="val 50000" name="adj"/>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29" name="Google Shape;229;p28"/>
          <p:cNvSpPr/>
          <p:nvPr/>
        </p:nvSpPr>
        <p:spPr>
          <a:xfrm flipH="1" rot="-2696691">
            <a:off x="3138403" y="3429722"/>
            <a:ext cx="220405" cy="900288"/>
          </a:xfrm>
          <a:prstGeom prst="triangle">
            <a:avLst>
              <a:gd fmla="val 50000" name="adj"/>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0" name="Google Shape;230;p28"/>
          <p:cNvSpPr/>
          <p:nvPr/>
        </p:nvSpPr>
        <p:spPr>
          <a:xfrm flipH="1" rot="3312">
            <a:off x="1929847" y="3432672"/>
            <a:ext cx="311400" cy="1270800"/>
          </a:xfrm>
          <a:prstGeom prst="triangle">
            <a:avLst>
              <a:gd fmla="val 50000" name="adj"/>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1" name="Google Shape;231;p28"/>
          <p:cNvSpPr/>
          <p:nvPr/>
        </p:nvSpPr>
        <p:spPr>
          <a:xfrm flipH="1" rot="8103309">
            <a:off x="812303" y="830809"/>
            <a:ext cx="220405" cy="900288"/>
          </a:xfrm>
          <a:prstGeom prst="triangle">
            <a:avLst>
              <a:gd fmla="val 50000" name="adj"/>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2" name="Google Shape;232;p28"/>
          <p:cNvSpPr/>
          <p:nvPr/>
        </p:nvSpPr>
        <p:spPr>
          <a:xfrm rot="-8103309">
            <a:off x="3138403" y="830809"/>
            <a:ext cx="220405" cy="900288"/>
          </a:xfrm>
          <a:prstGeom prst="triangle">
            <a:avLst>
              <a:gd fmla="val 50000" name="adj"/>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3" name="Google Shape;233;p28"/>
          <p:cNvSpPr/>
          <p:nvPr/>
        </p:nvSpPr>
        <p:spPr>
          <a:xfrm rot="10796688">
            <a:off x="1929847" y="457347"/>
            <a:ext cx="311400" cy="1270800"/>
          </a:xfrm>
          <a:prstGeom prst="triangle">
            <a:avLst>
              <a:gd fmla="val 50000" name="adj"/>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Día">
  <p:cSld name="TITLE_4_1_3_1_1_2_2">
    <p:bg>
      <p:bgPr>
        <a:solidFill>
          <a:srgbClr val="C8F0FA"/>
        </a:solidFill>
      </p:bgPr>
    </p:bg>
    <p:spTree>
      <p:nvGrpSpPr>
        <p:cNvPr id="234" name="Shape 234"/>
        <p:cNvGrpSpPr/>
        <p:nvPr/>
      </p:nvGrpSpPr>
      <p:grpSpPr>
        <a:xfrm>
          <a:off x="0" y="0"/>
          <a:ext cx="0" cy="0"/>
          <a:chOff x="0" y="0"/>
          <a:chExt cx="0" cy="0"/>
        </a:xfrm>
      </p:grpSpPr>
      <p:pic>
        <p:nvPicPr>
          <p:cNvPr id="235" name="Google Shape;235;p2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36" name="Google Shape;236;p29"/>
          <p:cNvSpPr txBox="1"/>
          <p:nvPr>
            <p:ph type="ctrTitle"/>
          </p:nvPr>
        </p:nvSpPr>
        <p:spPr>
          <a:xfrm>
            <a:off x="457213" y="2112264"/>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237" name="Google Shape;237;p29"/>
          <p:cNvSpPr/>
          <p:nvPr/>
        </p:nvSpPr>
        <p:spPr>
          <a:xfrm>
            <a:off x="4247550" y="4771850"/>
            <a:ext cx="639600" cy="3717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38" name="Google Shape;238;p29"/>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Section Title">
  <p:cSld name="TITLE_4_1_3_1_1_1_2_2">
    <p:bg>
      <p:bgPr>
        <a:solidFill>
          <a:srgbClr val="C8F0FA"/>
        </a:solidFill>
      </p:bgPr>
    </p:bg>
    <p:spTree>
      <p:nvGrpSpPr>
        <p:cNvPr id="239" name="Shape 239"/>
        <p:cNvGrpSpPr/>
        <p:nvPr/>
      </p:nvGrpSpPr>
      <p:grpSpPr>
        <a:xfrm>
          <a:off x="0" y="0"/>
          <a:ext cx="0" cy="0"/>
          <a:chOff x="0" y="0"/>
          <a:chExt cx="0" cy="0"/>
        </a:xfrm>
      </p:grpSpPr>
      <p:pic>
        <p:nvPicPr>
          <p:cNvPr id="240" name="Google Shape;240;p3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41" name="Google Shape;241;p30"/>
          <p:cNvSpPr txBox="1"/>
          <p:nvPr>
            <p:ph type="ctrTitle"/>
          </p:nvPr>
        </p:nvSpPr>
        <p:spPr>
          <a:xfrm>
            <a:off x="457200" y="3470325"/>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3500"/>
              <a:buNone/>
              <a:defRPr sz="3500"/>
            </a:lvl1pPr>
            <a:lvl2pPr lvl="1" algn="ctr">
              <a:spcBef>
                <a:spcPts val="0"/>
              </a:spcBef>
              <a:spcAft>
                <a:spcPts val="0"/>
              </a:spcAft>
              <a:buSzPts val="3500"/>
              <a:buFont typeface="Century Gothic"/>
              <a:buNone/>
              <a:defRPr b="1" sz="3500">
                <a:latin typeface="Century Gothic"/>
                <a:ea typeface="Century Gothic"/>
                <a:cs typeface="Century Gothic"/>
                <a:sym typeface="Century Gothic"/>
              </a:defRPr>
            </a:lvl2pPr>
            <a:lvl3pPr lvl="2" algn="ctr">
              <a:spcBef>
                <a:spcPts val="0"/>
              </a:spcBef>
              <a:spcAft>
                <a:spcPts val="0"/>
              </a:spcAft>
              <a:buSzPts val="3500"/>
              <a:buFont typeface="Century Gothic"/>
              <a:buNone/>
              <a:defRPr b="1" sz="3500">
                <a:latin typeface="Century Gothic"/>
                <a:ea typeface="Century Gothic"/>
                <a:cs typeface="Century Gothic"/>
                <a:sym typeface="Century Gothic"/>
              </a:defRPr>
            </a:lvl3pPr>
            <a:lvl4pPr lvl="3" algn="ctr">
              <a:spcBef>
                <a:spcPts val="0"/>
              </a:spcBef>
              <a:spcAft>
                <a:spcPts val="0"/>
              </a:spcAft>
              <a:buSzPts val="3500"/>
              <a:buFont typeface="Century Gothic"/>
              <a:buNone/>
              <a:defRPr b="1" sz="3500">
                <a:latin typeface="Century Gothic"/>
                <a:ea typeface="Century Gothic"/>
                <a:cs typeface="Century Gothic"/>
                <a:sym typeface="Century Gothic"/>
              </a:defRPr>
            </a:lvl4pPr>
            <a:lvl5pPr lvl="4" algn="ctr">
              <a:spcBef>
                <a:spcPts val="0"/>
              </a:spcBef>
              <a:spcAft>
                <a:spcPts val="0"/>
              </a:spcAft>
              <a:buSzPts val="3500"/>
              <a:buFont typeface="Century Gothic"/>
              <a:buNone/>
              <a:defRPr b="1" sz="3500">
                <a:latin typeface="Century Gothic"/>
                <a:ea typeface="Century Gothic"/>
                <a:cs typeface="Century Gothic"/>
                <a:sym typeface="Century Gothic"/>
              </a:defRPr>
            </a:lvl5pPr>
            <a:lvl6pPr lvl="5" algn="ctr">
              <a:spcBef>
                <a:spcPts val="0"/>
              </a:spcBef>
              <a:spcAft>
                <a:spcPts val="0"/>
              </a:spcAft>
              <a:buSzPts val="3500"/>
              <a:buFont typeface="Century Gothic"/>
              <a:buNone/>
              <a:defRPr b="1" sz="3500">
                <a:latin typeface="Century Gothic"/>
                <a:ea typeface="Century Gothic"/>
                <a:cs typeface="Century Gothic"/>
                <a:sym typeface="Century Gothic"/>
              </a:defRPr>
            </a:lvl6pPr>
            <a:lvl7pPr lvl="6" algn="ctr">
              <a:spcBef>
                <a:spcPts val="0"/>
              </a:spcBef>
              <a:spcAft>
                <a:spcPts val="0"/>
              </a:spcAft>
              <a:buSzPts val="3500"/>
              <a:buFont typeface="Century Gothic"/>
              <a:buNone/>
              <a:defRPr b="1" sz="3500">
                <a:latin typeface="Century Gothic"/>
                <a:ea typeface="Century Gothic"/>
                <a:cs typeface="Century Gothic"/>
                <a:sym typeface="Century Gothic"/>
              </a:defRPr>
            </a:lvl7pPr>
            <a:lvl8pPr lvl="7" algn="ctr">
              <a:spcBef>
                <a:spcPts val="0"/>
              </a:spcBef>
              <a:spcAft>
                <a:spcPts val="0"/>
              </a:spcAft>
              <a:buSzPts val="3500"/>
              <a:buFont typeface="Century Gothic"/>
              <a:buNone/>
              <a:defRPr b="1" sz="3500">
                <a:latin typeface="Century Gothic"/>
                <a:ea typeface="Century Gothic"/>
                <a:cs typeface="Century Gothic"/>
                <a:sym typeface="Century Gothic"/>
              </a:defRPr>
            </a:lvl8pPr>
            <a:lvl9pPr lvl="8" algn="ctr">
              <a:spcBef>
                <a:spcPts val="0"/>
              </a:spcBef>
              <a:spcAft>
                <a:spcPts val="0"/>
              </a:spcAft>
              <a:buSzPts val="3500"/>
              <a:buFont typeface="Century Gothic"/>
              <a:buNone/>
              <a:defRPr b="1" sz="3500">
                <a:latin typeface="Century Gothic"/>
                <a:ea typeface="Century Gothic"/>
                <a:cs typeface="Century Gothic"/>
                <a:sym typeface="Century Gothic"/>
              </a:defRPr>
            </a:lvl9pPr>
          </a:lstStyle>
          <a:p/>
        </p:txBody>
      </p:sp>
      <p:sp>
        <p:nvSpPr>
          <p:cNvPr id="242" name="Google Shape;242;p30"/>
          <p:cNvSpPr/>
          <p:nvPr>
            <p:ph idx="2" type="pic"/>
          </p:nvPr>
        </p:nvSpPr>
        <p:spPr>
          <a:xfrm>
            <a:off x="3352800" y="1051550"/>
            <a:ext cx="2286000" cy="2286000"/>
          </a:xfrm>
          <a:prstGeom prst="ellipse">
            <a:avLst/>
          </a:prstGeom>
          <a:noFill/>
          <a:ln>
            <a:noFill/>
          </a:ln>
        </p:spPr>
      </p:sp>
      <p:sp>
        <p:nvSpPr>
          <p:cNvPr id="243" name="Google Shape;243;p30"/>
          <p:cNvSpPr/>
          <p:nvPr/>
        </p:nvSpPr>
        <p:spPr>
          <a:xfrm>
            <a:off x="4247550" y="4771850"/>
            <a:ext cx="639600" cy="3717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44" name="Google Shape;244;p30"/>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celebration">
  <p:cSld name="TITLE_4_1_3_1_2">
    <p:bg>
      <p:bgPr>
        <a:solidFill>
          <a:srgbClr val="E3F5EA"/>
        </a:solidFill>
      </p:bgPr>
    </p:bg>
    <p:spTree>
      <p:nvGrpSpPr>
        <p:cNvPr id="33" name="Shape 33"/>
        <p:cNvGrpSpPr/>
        <p:nvPr/>
      </p:nvGrpSpPr>
      <p:grpSpPr>
        <a:xfrm>
          <a:off x="0" y="0"/>
          <a:ext cx="0" cy="0"/>
          <a:chOff x="0" y="0"/>
          <a:chExt cx="0" cy="0"/>
        </a:xfrm>
      </p:grpSpPr>
      <p:pic>
        <p:nvPicPr>
          <p:cNvPr id="34" name="Google Shape;34;p4"/>
          <p:cNvPicPr preferRelativeResize="0"/>
          <p:nvPr/>
        </p:nvPicPr>
        <p:blipFill>
          <a:blip r:embed="rId2">
            <a:alphaModFix/>
          </a:blip>
          <a:stretch>
            <a:fillRect/>
          </a:stretch>
        </p:blipFill>
        <p:spPr>
          <a:xfrm>
            <a:off x="0" y="0"/>
            <a:ext cx="9144003" cy="5143501"/>
          </a:xfrm>
          <a:prstGeom prst="rect">
            <a:avLst/>
          </a:prstGeom>
          <a:noFill/>
          <a:ln>
            <a:noFill/>
          </a:ln>
        </p:spPr>
      </p:pic>
      <p:sp>
        <p:nvSpPr>
          <p:cNvPr id="35" name="Google Shape;35;p4"/>
          <p:cNvSpPr txBox="1"/>
          <p:nvPr>
            <p:ph type="ctrTitle"/>
          </p:nvPr>
        </p:nvSpPr>
        <p:spPr>
          <a:xfrm>
            <a:off x="457200" y="1835075"/>
            <a:ext cx="4114800" cy="671700"/>
          </a:xfrm>
          <a:prstGeom prst="rect">
            <a:avLst/>
          </a:prstGeom>
        </p:spPr>
        <p:txBody>
          <a:bodyPr anchorCtr="0" anchor="b" bIns="0" lIns="0" spcFirstLastPara="1" rIns="0" wrap="square" tIns="0">
            <a:sp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36" name="Google Shape;36;p4"/>
          <p:cNvSpPr txBox="1"/>
          <p:nvPr>
            <p:ph idx="1" type="subTitle"/>
          </p:nvPr>
        </p:nvSpPr>
        <p:spPr>
          <a:xfrm>
            <a:off x="457200" y="2613550"/>
            <a:ext cx="4114800" cy="792600"/>
          </a:xfrm>
          <a:prstGeom prst="rect">
            <a:avLst/>
          </a:prstGeom>
        </p:spPr>
        <p:txBody>
          <a:bodyPr anchorCtr="0" anchor="t" bIns="0" lIns="0" spcFirstLastPara="1" rIns="0" wrap="square" tIns="0">
            <a:sp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37" name="Google Shape;37;p4"/>
          <p:cNvSpPr/>
          <p:nvPr/>
        </p:nvSpPr>
        <p:spPr>
          <a:xfrm>
            <a:off x="4247550" y="4771850"/>
            <a:ext cx="639600" cy="3717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8" name="Google Shape;38;p4"/>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39" name="Google Shape;39;p4"/>
          <p:cNvSpPr/>
          <p:nvPr/>
        </p:nvSpPr>
        <p:spPr>
          <a:xfrm rot="2696691">
            <a:off x="812303" y="3429722"/>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0" name="Google Shape;40;p4"/>
          <p:cNvSpPr/>
          <p:nvPr/>
        </p:nvSpPr>
        <p:spPr>
          <a:xfrm flipH="1" rot="-2696691">
            <a:off x="3138403" y="3429722"/>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1" name="Google Shape;41;p4"/>
          <p:cNvSpPr/>
          <p:nvPr/>
        </p:nvSpPr>
        <p:spPr>
          <a:xfrm flipH="1" rot="3312">
            <a:off x="1929847" y="3432672"/>
            <a:ext cx="311400" cy="12708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2" name="Google Shape;42;p4"/>
          <p:cNvSpPr/>
          <p:nvPr/>
        </p:nvSpPr>
        <p:spPr>
          <a:xfrm flipH="1" rot="8103309">
            <a:off x="812303" y="830809"/>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3" name="Google Shape;43;p4"/>
          <p:cNvSpPr/>
          <p:nvPr/>
        </p:nvSpPr>
        <p:spPr>
          <a:xfrm rot="-8103309">
            <a:off x="3138403" y="830809"/>
            <a:ext cx="220405" cy="900288"/>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4" name="Google Shape;44;p4"/>
          <p:cNvSpPr/>
          <p:nvPr/>
        </p:nvSpPr>
        <p:spPr>
          <a:xfrm rot="10796688">
            <a:off x="1929847" y="457347"/>
            <a:ext cx="311400" cy="12708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Generic">
  <p:cSld name="TITLE_4_1_3_1_1_1_1_2_2">
    <p:bg>
      <p:bgPr>
        <a:solidFill>
          <a:schemeClr val="lt1"/>
        </a:solidFill>
      </p:bgPr>
    </p:bg>
    <p:spTree>
      <p:nvGrpSpPr>
        <p:cNvPr id="245" name="Shape 245"/>
        <p:cNvGrpSpPr/>
        <p:nvPr/>
      </p:nvGrpSpPr>
      <p:grpSpPr>
        <a:xfrm>
          <a:off x="0" y="0"/>
          <a:ext cx="0" cy="0"/>
          <a:chOff x="0" y="0"/>
          <a:chExt cx="0" cy="0"/>
        </a:xfrm>
      </p:grpSpPr>
      <p:pic>
        <p:nvPicPr>
          <p:cNvPr id="246" name="Google Shape;246;p3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47" name="Google Shape;247;p31"/>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48" name="Google Shape;248;p3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Generic+CornerIcon">
  <p:cSld name="TITLE_4_1_3_1_1_1_1_1_1_2">
    <p:bg>
      <p:bgPr>
        <a:solidFill>
          <a:schemeClr val="lt1"/>
        </a:solidFill>
      </p:bgPr>
    </p:bg>
    <p:spTree>
      <p:nvGrpSpPr>
        <p:cNvPr id="249" name="Shape 249"/>
        <p:cNvGrpSpPr/>
        <p:nvPr/>
      </p:nvGrpSpPr>
      <p:grpSpPr>
        <a:xfrm>
          <a:off x="0" y="0"/>
          <a:ext cx="0" cy="0"/>
          <a:chOff x="0" y="0"/>
          <a:chExt cx="0" cy="0"/>
        </a:xfrm>
      </p:grpSpPr>
      <p:pic>
        <p:nvPicPr>
          <p:cNvPr id="250" name="Google Shape;250;p3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51" name="Google Shape;251;p32"/>
          <p:cNvSpPr/>
          <p:nvPr/>
        </p:nvSpPr>
        <p:spPr>
          <a:xfrm>
            <a:off x="-95700" y="3685150"/>
            <a:ext cx="552900" cy="552900"/>
          </a:xfrm>
          <a:prstGeom prst="ellipse">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52" name="Google Shape;252;p32"/>
          <p:cNvSpPr/>
          <p:nvPr/>
        </p:nvSpPr>
        <p:spPr>
          <a:xfrm>
            <a:off x="772050" y="4703625"/>
            <a:ext cx="552900" cy="552900"/>
          </a:xfrm>
          <a:prstGeom prst="ellipse">
            <a:avLst/>
          </a:prstGeom>
          <a:solidFill>
            <a:srgbClr val="96DF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53" name="Google Shape;253;p32"/>
          <p:cNvSpPr/>
          <p:nvPr/>
        </p:nvSpPr>
        <p:spPr>
          <a:xfrm rot="-2701136">
            <a:off x="-200528" y="4029126"/>
            <a:ext cx="1284247" cy="1214668"/>
          </a:xfrm>
          <a:prstGeom prst="flowChartDelay">
            <a:avLst/>
          </a:prstGeom>
          <a:solidFill>
            <a:srgbClr val="C8F0FA"/>
          </a:solidFill>
          <a:ln cap="flat" cmpd="sng" w="38100">
            <a:solidFill>
              <a:srgbClr val="96DF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54" name="Google Shape;254;p32"/>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55" name="Google Shape;255;p3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256" name="Google Shape;256;p32"/>
          <p:cNvSpPr/>
          <p:nvPr>
            <p:ph idx="2" type="pic"/>
          </p:nvPr>
        </p:nvSpPr>
        <p:spPr>
          <a:xfrm>
            <a:off x="113275" y="4162550"/>
            <a:ext cx="822900" cy="822900"/>
          </a:xfrm>
          <a:prstGeom prst="ellipse">
            <a:avLst/>
          </a:prstGeom>
          <a:noFill/>
          <a:ln>
            <a:noFill/>
          </a:ln>
        </p:spPr>
      </p:sp>
      <p:sp>
        <p:nvSpPr>
          <p:cNvPr id="257" name="Google Shape;257;p32"/>
          <p:cNvSpPr/>
          <p:nvPr/>
        </p:nvSpPr>
        <p:spPr>
          <a:xfrm rot="2700000">
            <a:off x="-625486" y="4779657"/>
            <a:ext cx="1162908" cy="690278"/>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zul-End">
  <p:cSld name="TITLE_4_1_2_1_2">
    <p:bg>
      <p:bgPr>
        <a:solidFill>
          <a:srgbClr val="C8F0FA"/>
        </a:solidFill>
      </p:bgPr>
    </p:bg>
    <p:spTree>
      <p:nvGrpSpPr>
        <p:cNvPr id="258" name="Shape 258"/>
        <p:cNvGrpSpPr/>
        <p:nvPr/>
      </p:nvGrpSpPr>
      <p:grpSpPr>
        <a:xfrm>
          <a:off x="0" y="0"/>
          <a:ext cx="0" cy="0"/>
          <a:chOff x="0" y="0"/>
          <a:chExt cx="0" cy="0"/>
        </a:xfrm>
      </p:grpSpPr>
      <p:pic>
        <p:nvPicPr>
          <p:cNvPr id="259" name="Google Shape;259;p33"/>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Cover">
  <p:cSld name="TITLE_4_1_3_2_3">
    <p:bg>
      <p:bgPr>
        <a:noFill/>
      </p:bgPr>
    </p:bg>
    <p:spTree>
      <p:nvGrpSpPr>
        <p:cNvPr id="260" name="Shape 260"/>
        <p:cNvGrpSpPr/>
        <p:nvPr/>
      </p:nvGrpSpPr>
      <p:grpSpPr>
        <a:xfrm>
          <a:off x="0" y="0"/>
          <a:ext cx="0" cy="0"/>
          <a:chOff x="0" y="0"/>
          <a:chExt cx="0" cy="0"/>
        </a:xfrm>
      </p:grpSpPr>
      <p:pic>
        <p:nvPicPr>
          <p:cNvPr id="261" name="Google Shape;261;p3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62" name="Google Shape;262;p34"/>
          <p:cNvSpPr/>
          <p:nvPr/>
        </p:nvSpPr>
        <p:spPr>
          <a:xfrm flipH="1">
            <a:off x="5794700" y="2381696"/>
            <a:ext cx="1699500" cy="16998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3" name="Google Shape;263;p34"/>
          <p:cNvSpPr/>
          <p:nvPr/>
        </p:nvSpPr>
        <p:spPr>
          <a:xfrm flipH="1">
            <a:off x="6492872" y="1604165"/>
            <a:ext cx="726300" cy="7263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4" name="Google Shape;264;p34"/>
          <p:cNvSpPr/>
          <p:nvPr/>
        </p:nvSpPr>
        <p:spPr>
          <a:xfrm flipH="1">
            <a:off x="4997499" y="3649298"/>
            <a:ext cx="1035000" cy="10350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5" name="Google Shape;265;p34"/>
          <p:cNvSpPr/>
          <p:nvPr/>
        </p:nvSpPr>
        <p:spPr>
          <a:xfrm flipH="1">
            <a:off x="7494189" y="3514801"/>
            <a:ext cx="518700" cy="5187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6" name="Google Shape;266;p34"/>
          <p:cNvSpPr/>
          <p:nvPr/>
        </p:nvSpPr>
        <p:spPr>
          <a:xfrm flipH="1">
            <a:off x="4950775" y="1086275"/>
            <a:ext cx="1433400" cy="14334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7" name="Google Shape;267;p34"/>
          <p:cNvSpPr/>
          <p:nvPr/>
        </p:nvSpPr>
        <p:spPr>
          <a:xfrm>
            <a:off x="1674370" y="2900392"/>
            <a:ext cx="1132800" cy="11331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8" name="Google Shape;268;p34"/>
          <p:cNvSpPr/>
          <p:nvPr/>
        </p:nvSpPr>
        <p:spPr>
          <a:xfrm>
            <a:off x="1490817" y="2174015"/>
            <a:ext cx="726300" cy="7263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9" name="Google Shape;269;p34"/>
          <p:cNvSpPr/>
          <p:nvPr/>
        </p:nvSpPr>
        <p:spPr>
          <a:xfrm>
            <a:off x="2807468" y="3250818"/>
            <a:ext cx="1433400" cy="14334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70" name="Google Shape;270;p34"/>
          <p:cNvSpPr/>
          <p:nvPr/>
        </p:nvSpPr>
        <p:spPr>
          <a:xfrm>
            <a:off x="1121750" y="2831626"/>
            <a:ext cx="518700" cy="5187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71" name="Google Shape;271;p34"/>
          <p:cNvSpPr/>
          <p:nvPr/>
        </p:nvSpPr>
        <p:spPr>
          <a:xfrm>
            <a:off x="2247089" y="1086275"/>
            <a:ext cx="2068800" cy="2068800"/>
          </a:xfrm>
          <a:prstGeom prst="ellipse">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72" name="Google Shape;272;p34"/>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273" name="Google Shape;273;p34"/>
          <p:cNvGrpSpPr/>
          <p:nvPr/>
        </p:nvGrpSpPr>
        <p:grpSpPr>
          <a:xfrm>
            <a:off x="2081051" y="4771850"/>
            <a:ext cx="4981899" cy="259175"/>
            <a:chOff x="2188251" y="4771850"/>
            <a:chExt cx="4981899" cy="259175"/>
          </a:xfrm>
        </p:grpSpPr>
        <p:sp>
          <p:nvSpPr>
            <p:cNvPr id="274" name="Google Shape;274;p34"/>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275" name="Google Shape;275;p34"/>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276" name="Google Shape;276;p34"/>
          <p:cNvSpPr/>
          <p:nvPr/>
        </p:nvSpPr>
        <p:spPr>
          <a:xfrm>
            <a:off x="-25400" y="342900"/>
            <a:ext cx="9169500" cy="685800"/>
          </a:xfrm>
          <a:prstGeom prst="rect">
            <a:avLst/>
          </a:prstGeom>
          <a:solidFill>
            <a:srgbClr val="FFE2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77" name="Google Shape;277;p34"/>
          <p:cNvSpPr txBox="1"/>
          <p:nvPr>
            <p:ph type="ctrTitle"/>
          </p:nvPr>
        </p:nvSpPr>
        <p:spPr>
          <a:xfrm>
            <a:off x="311700" y="458700"/>
            <a:ext cx="8520600" cy="454200"/>
          </a:xfrm>
          <a:prstGeom prst="rect">
            <a:avLst/>
          </a:prstGeom>
        </p:spPr>
        <p:txBody>
          <a:bodyPr anchorCtr="0" anchor="b" bIns="0" lIns="0" spcFirstLastPara="1" rIns="0" wrap="square" tIns="0">
            <a:sp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278" name="Google Shape;278;p34"/>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divider">
  <p:cSld name="TITLE_4_1_3_1_3_3">
    <p:bg>
      <p:bgPr>
        <a:solidFill>
          <a:srgbClr val="FFE2D6"/>
        </a:solidFill>
      </p:bgPr>
    </p:bg>
    <p:spTree>
      <p:nvGrpSpPr>
        <p:cNvPr id="279" name="Shape 279"/>
        <p:cNvGrpSpPr/>
        <p:nvPr/>
      </p:nvGrpSpPr>
      <p:grpSpPr>
        <a:xfrm>
          <a:off x="0" y="0"/>
          <a:ext cx="0" cy="0"/>
          <a:chOff x="0" y="0"/>
          <a:chExt cx="0" cy="0"/>
        </a:xfrm>
      </p:grpSpPr>
      <p:pic>
        <p:nvPicPr>
          <p:cNvPr id="280" name="Google Shape;280;p35"/>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81" name="Google Shape;281;p35"/>
          <p:cNvSpPr txBox="1"/>
          <p:nvPr>
            <p:ph type="ctrTitle"/>
          </p:nvPr>
        </p:nvSpPr>
        <p:spPr>
          <a:xfrm>
            <a:off x="457200" y="1305925"/>
            <a:ext cx="8229600" cy="1491300"/>
          </a:xfrm>
          <a:prstGeom prst="rect">
            <a:avLst/>
          </a:prstGeom>
        </p:spPr>
        <p:txBody>
          <a:bodyPr anchorCtr="0" anchor="b" bIns="0" lIns="0" spcFirstLastPara="1" rIns="0" wrap="square" tIns="0">
            <a:sp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82" name="Google Shape;282;p35"/>
          <p:cNvSpPr txBox="1"/>
          <p:nvPr>
            <p:ph idx="1" type="subTitle"/>
          </p:nvPr>
        </p:nvSpPr>
        <p:spPr>
          <a:xfrm>
            <a:off x="457200" y="2834125"/>
            <a:ext cx="8229600" cy="792600"/>
          </a:xfrm>
          <a:prstGeom prst="rect">
            <a:avLst/>
          </a:prstGeom>
        </p:spPr>
        <p:txBody>
          <a:bodyPr anchorCtr="0" anchor="t" bIns="0" lIns="0" spcFirstLastPara="1" rIns="0" wrap="square" tIns="0">
            <a:sp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83" name="Google Shape;283;p35"/>
          <p:cNvSpPr/>
          <p:nvPr/>
        </p:nvSpPr>
        <p:spPr>
          <a:xfrm>
            <a:off x="4247550" y="4771850"/>
            <a:ext cx="639600" cy="371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84" name="Google Shape;284;p35"/>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celebration">
  <p:cSld name="TITLE_4_1_3_1_2_1_3">
    <p:bg>
      <p:bgPr>
        <a:solidFill>
          <a:schemeClr val="lt2"/>
        </a:solidFill>
      </p:bgPr>
    </p:bg>
    <p:spTree>
      <p:nvGrpSpPr>
        <p:cNvPr id="285" name="Shape 285"/>
        <p:cNvGrpSpPr/>
        <p:nvPr/>
      </p:nvGrpSpPr>
      <p:grpSpPr>
        <a:xfrm>
          <a:off x="0" y="0"/>
          <a:ext cx="0" cy="0"/>
          <a:chOff x="0" y="0"/>
          <a:chExt cx="0" cy="0"/>
        </a:xfrm>
      </p:grpSpPr>
      <p:pic>
        <p:nvPicPr>
          <p:cNvPr id="286" name="Google Shape;286;p36"/>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87" name="Google Shape;287;p36"/>
          <p:cNvSpPr txBox="1"/>
          <p:nvPr>
            <p:ph type="ctrTitle"/>
          </p:nvPr>
        </p:nvSpPr>
        <p:spPr>
          <a:xfrm>
            <a:off x="457200" y="1835075"/>
            <a:ext cx="4114800" cy="671700"/>
          </a:xfrm>
          <a:prstGeom prst="rect">
            <a:avLst/>
          </a:prstGeom>
        </p:spPr>
        <p:txBody>
          <a:bodyPr anchorCtr="0" anchor="b" bIns="0" lIns="0" spcFirstLastPara="1" rIns="0" wrap="square" tIns="0">
            <a:sp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288" name="Google Shape;288;p36"/>
          <p:cNvSpPr txBox="1"/>
          <p:nvPr>
            <p:ph idx="1" type="subTitle"/>
          </p:nvPr>
        </p:nvSpPr>
        <p:spPr>
          <a:xfrm>
            <a:off x="457200" y="2613550"/>
            <a:ext cx="4114800" cy="792600"/>
          </a:xfrm>
          <a:prstGeom prst="rect">
            <a:avLst/>
          </a:prstGeom>
        </p:spPr>
        <p:txBody>
          <a:bodyPr anchorCtr="0" anchor="t" bIns="0" lIns="0" spcFirstLastPara="1" rIns="0" wrap="square" tIns="0">
            <a:sp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289" name="Google Shape;289;p36"/>
          <p:cNvSpPr/>
          <p:nvPr/>
        </p:nvSpPr>
        <p:spPr>
          <a:xfrm>
            <a:off x="4247550" y="4771850"/>
            <a:ext cx="639600" cy="371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90" name="Google Shape;290;p36"/>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291" name="Google Shape;291;p36"/>
          <p:cNvSpPr/>
          <p:nvPr/>
        </p:nvSpPr>
        <p:spPr>
          <a:xfrm rot="2696691">
            <a:off x="812303" y="3429722"/>
            <a:ext cx="220405" cy="900288"/>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92" name="Google Shape;292;p36"/>
          <p:cNvSpPr/>
          <p:nvPr/>
        </p:nvSpPr>
        <p:spPr>
          <a:xfrm flipH="1" rot="-2696691">
            <a:off x="3138403" y="3429722"/>
            <a:ext cx="220405" cy="900288"/>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93" name="Google Shape;293;p36"/>
          <p:cNvSpPr/>
          <p:nvPr/>
        </p:nvSpPr>
        <p:spPr>
          <a:xfrm flipH="1" rot="3312">
            <a:off x="1929847" y="3432672"/>
            <a:ext cx="311400" cy="1270800"/>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94" name="Google Shape;294;p36"/>
          <p:cNvSpPr/>
          <p:nvPr/>
        </p:nvSpPr>
        <p:spPr>
          <a:xfrm flipH="1" rot="8103309">
            <a:off x="812303" y="830809"/>
            <a:ext cx="220405" cy="900288"/>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95" name="Google Shape;295;p36"/>
          <p:cNvSpPr/>
          <p:nvPr/>
        </p:nvSpPr>
        <p:spPr>
          <a:xfrm rot="-8103309">
            <a:off x="3138403" y="830809"/>
            <a:ext cx="220405" cy="900288"/>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96" name="Google Shape;296;p36"/>
          <p:cNvSpPr/>
          <p:nvPr/>
        </p:nvSpPr>
        <p:spPr>
          <a:xfrm rot="10796688">
            <a:off x="1929847" y="457347"/>
            <a:ext cx="311400" cy="1270800"/>
          </a:xfrm>
          <a:prstGeom prst="triangl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Día">
  <p:cSld name="TITLE_4_1_3_1_1_2_3">
    <p:bg>
      <p:bgPr>
        <a:solidFill>
          <a:schemeClr val="lt2"/>
        </a:solidFill>
      </p:bgPr>
    </p:bg>
    <p:spTree>
      <p:nvGrpSpPr>
        <p:cNvPr id="297" name="Shape 297"/>
        <p:cNvGrpSpPr/>
        <p:nvPr/>
      </p:nvGrpSpPr>
      <p:grpSpPr>
        <a:xfrm>
          <a:off x="0" y="0"/>
          <a:ext cx="0" cy="0"/>
          <a:chOff x="0" y="0"/>
          <a:chExt cx="0" cy="0"/>
        </a:xfrm>
      </p:grpSpPr>
      <p:pic>
        <p:nvPicPr>
          <p:cNvPr id="298" name="Google Shape;298;p37"/>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99" name="Google Shape;299;p37"/>
          <p:cNvSpPr txBox="1"/>
          <p:nvPr>
            <p:ph type="ctrTitle"/>
          </p:nvPr>
        </p:nvSpPr>
        <p:spPr>
          <a:xfrm>
            <a:off x="457213" y="2112264"/>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300" name="Google Shape;300;p37"/>
          <p:cNvSpPr/>
          <p:nvPr/>
        </p:nvSpPr>
        <p:spPr>
          <a:xfrm>
            <a:off x="4247550" y="4771850"/>
            <a:ext cx="639600" cy="371700"/>
          </a:xfrm>
          <a:prstGeom prst="rect">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01" name="Google Shape;301;p37"/>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Section Title">
  <p:cSld name="TITLE_4_1_3_1_1_1_2_3">
    <p:bg>
      <p:bgPr>
        <a:solidFill>
          <a:schemeClr val="lt2"/>
        </a:solidFill>
      </p:bgPr>
    </p:bg>
    <p:spTree>
      <p:nvGrpSpPr>
        <p:cNvPr id="302" name="Shape 302"/>
        <p:cNvGrpSpPr/>
        <p:nvPr/>
      </p:nvGrpSpPr>
      <p:grpSpPr>
        <a:xfrm>
          <a:off x="0" y="0"/>
          <a:ext cx="0" cy="0"/>
          <a:chOff x="0" y="0"/>
          <a:chExt cx="0" cy="0"/>
        </a:xfrm>
      </p:grpSpPr>
      <p:pic>
        <p:nvPicPr>
          <p:cNvPr id="303" name="Google Shape;303;p38"/>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304" name="Google Shape;304;p38"/>
          <p:cNvSpPr txBox="1"/>
          <p:nvPr>
            <p:ph type="ctrTitle"/>
          </p:nvPr>
        </p:nvSpPr>
        <p:spPr>
          <a:xfrm>
            <a:off x="457200" y="3470325"/>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3500"/>
              <a:buNone/>
              <a:defRPr sz="3500"/>
            </a:lvl1pPr>
            <a:lvl2pPr lvl="1" algn="ctr">
              <a:spcBef>
                <a:spcPts val="0"/>
              </a:spcBef>
              <a:spcAft>
                <a:spcPts val="0"/>
              </a:spcAft>
              <a:buSzPts val="3500"/>
              <a:buFont typeface="Century Gothic"/>
              <a:buNone/>
              <a:defRPr b="1" sz="3500">
                <a:latin typeface="Century Gothic"/>
                <a:ea typeface="Century Gothic"/>
                <a:cs typeface="Century Gothic"/>
                <a:sym typeface="Century Gothic"/>
              </a:defRPr>
            </a:lvl2pPr>
            <a:lvl3pPr lvl="2" algn="ctr">
              <a:spcBef>
                <a:spcPts val="0"/>
              </a:spcBef>
              <a:spcAft>
                <a:spcPts val="0"/>
              </a:spcAft>
              <a:buSzPts val="3500"/>
              <a:buFont typeface="Century Gothic"/>
              <a:buNone/>
              <a:defRPr b="1" sz="3500">
                <a:latin typeface="Century Gothic"/>
                <a:ea typeface="Century Gothic"/>
                <a:cs typeface="Century Gothic"/>
                <a:sym typeface="Century Gothic"/>
              </a:defRPr>
            </a:lvl3pPr>
            <a:lvl4pPr lvl="3" algn="ctr">
              <a:spcBef>
                <a:spcPts val="0"/>
              </a:spcBef>
              <a:spcAft>
                <a:spcPts val="0"/>
              </a:spcAft>
              <a:buSzPts val="3500"/>
              <a:buFont typeface="Century Gothic"/>
              <a:buNone/>
              <a:defRPr b="1" sz="3500">
                <a:latin typeface="Century Gothic"/>
                <a:ea typeface="Century Gothic"/>
                <a:cs typeface="Century Gothic"/>
                <a:sym typeface="Century Gothic"/>
              </a:defRPr>
            </a:lvl4pPr>
            <a:lvl5pPr lvl="4" algn="ctr">
              <a:spcBef>
                <a:spcPts val="0"/>
              </a:spcBef>
              <a:spcAft>
                <a:spcPts val="0"/>
              </a:spcAft>
              <a:buSzPts val="3500"/>
              <a:buFont typeface="Century Gothic"/>
              <a:buNone/>
              <a:defRPr b="1" sz="3500">
                <a:latin typeface="Century Gothic"/>
                <a:ea typeface="Century Gothic"/>
                <a:cs typeface="Century Gothic"/>
                <a:sym typeface="Century Gothic"/>
              </a:defRPr>
            </a:lvl5pPr>
            <a:lvl6pPr lvl="5" algn="ctr">
              <a:spcBef>
                <a:spcPts val="0"/>
              </a:spcBef>
              <a:spcAft>
                <a:spcPts val="0"/>
              </a:spcAft>
              <a:buSzPts val="3500"/>
              <a:buFont typeface="Century Gothic"/>
              <a:buNone/>
              <a:defRPr b="1" sz="3500">
                <a:latin typeface="Century Gothic"/>
                <a:ea typeface="Century Gothic"/>
                <a:cs typeface="Century Gothic"/>
                <a:sym typeface="Century Gothic"/>
              </a:defRPr>
            </a:lvl6pPr>
            <a:lvl7pPr lvl="6" algn="ctr">
              <a:spcBef>
                <a:spcPts val="0"/>
              </a:spcBef>
              <a:spcAft>
                <a:spcPts val="0"/>
              </a:spcAft>
              <a:buSzPts val="3500"/>
              <a:buFont typeface="Century Gothic"/>
              <a:buNone/>
              <a:defRPr b="1" sz="3500">
                <a:latin typeface="Century Gothic"/>
                <a:ea typeface="Century Gothic"/>
                <a:cs typeface="Century Gothic"/>
                <a:sym typeface="Century Gothic"/>
              </a:defRPr>
            </a:lvl7pPr>
            <a:lvl8pPr lvl="7" algn="ctr">
              <a:spcBef>
                <a:spcPts val="0"/>
              </a:spcBef>
              <a:spcAft>
                <a:spcPts val="0"/>
              </a:spcAft>
              <a:buSzPts val="3500"/>
              <a:buFont typeface="Century Gothic"/>
              <a:buNone/>
              <a:defRPr b="1" sz="3500">
                <a:latin typeface="Century Gothic"/>
                <a:ea typeface="Century Gothic"/>
                <a:cs typeface="Century Gothic"/>
                <a:sym typeface="Century Gothic"/>
              </a:defRPr>
            </a:lvl8pPr>
            <a:lvl9pPr lvl="8" algn="ctr">
              <a:spcBef>
                <a:spcPts val="0"/>
              </a:spcBef>
              <a:spcAft>
                <a:spcPts val="0"/>
              </a:spcAft>
              <a:buSzPts val="3500"/>
              <a:buFont typeface="Century Gothic"/>
              <a:buNone/>
              <a:defRPr b="1" sz="3500">
                <a:latin typeface="Century Gothic"/>
                <a:ea typeface="Century Gothic"/>
                <a:cs typeface="Century Gothic"/>
                <a:sym typeface="Century Gothic"/>
              </a:defRPr>
            </a:lvl9pPr>
          </a:lstStyle>
          <a:p/>
        </p:txBody>
      </p:sp>
      <p:sp>
        <p:nvSpPr>
          <p:cNvPr id="305" name="Google Shape;305;p38"/>
          <p:cNvSpPr/>
          <p:nvPr>
            <p:ph idx="2" type="pic"/>
          </p:nvPr>
        </p:nvSpPr>
        <p:spPr>
          <a:xfrm>
            <a:off x="3352800" y="1051550"/>
            <a:ext cx="2286000" cy="2286000"/>
          </a:xfrm>
          <a:prstGeom prst="ellipse">
            <a:avLst/>
          </a:prstGeom>
          <a:noFill/>
          <a:ln>
            <a:noFill/>
          </a:ln>
        </p:spPr>
      </p:sp>
      <p:sp>
        <p:nvSpPr>
          <p:cNvPr id="306" name="Google Shape;306;p38"/>
          <p:cNvSpPr/>
          <p:nvPr/>
        </p:nvSpPr>
        <p:spPr>
          <a:xfrm>
            <a:off x="4247550" y="4771850"/>
            <a:ext cx="639600" cy="371700"/>
          </a:xfrm>
          <a:prstGeom prst="rect">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07" name="Google Shape;307;p38"/>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Generic">
  <p:cSld name="TITLE_4_1_3_1_1_1_1_2_3">
    <p:bg>
      <p:bgPr>
        <a:solidFill>
          <a:schemeClr val="lt1"/>
        </a:solidFill>
      </p:bgPr>
    </p:bg>
    <p:spTree>
      <p:nvGrpSpPr>
        <p:cNvPr id="308" name="Shape 308"/>
        <p:cNvGrpSpPr/>
        <p:nvPr/>
      </p:nvGrpSpPr>
      <p:grpSpPr>
        <a:xfrm>
          <a:off x="0" y="0"/>
          <a:ext cx="0" cy="0"/>
          <a:chOff x="0" y="0"/>
          <a:chExt cx="0" cy="0"/>
        </a:xfrm>
      </p:grpSpPr>
      <p:pic>
        <p:nvPicPr>
          <p:cNvPr id="309" name="Google Shape;309;p3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310" name="Google Shape;310;p39"/>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11" name="Google Shape;311;p39"/>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Generic+CornerIcon">
  <p:cSld name="TITLE_4_1_3_1_1_1_1_1_1_3">
    <p:bg>
      <p:bgPr>
        <a:solidFill>
          <a:schemeClr val="lt1"/>
        </a:solidFill>
      </p:bgPr>
    </p:bg>
    <p:spTree>
      <p:nvGrpSpPr>
        <p:cNvPr id="312" name="Shape 312"/>
        <p:cNvGrpSpPr/>
        <p:nvPr/>
      </p:nvGrpSpPr>
      <p:grpSpPr>
        <a:xfrm>
          <a:off x="0" y="0"/>
          <a:ext cx="0" cy="0"/>
          <a:chOff x="0" y="0"/>
          <a:chExt cx="0" cy="0"/>
        </a:xfrm>
      </p:grpSpPr>
      <p:pic>
        <p:nvPicPr>
          <p:cNvPr id="313" name="Google Shape;313;p4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314" name="Google Shape;314;p40"/>
          <p:cNvSpPr/>
          <p:nvPr/>
        </p:nvSpPr>
        <p:spPr>
          <a:xfrm>
            <a:off x="-95700" y="3685150"/>
            <a:ext cx="552900" cy="552900"/>
          </a:xfrm>
          <a:prstGeom prst="ellipse">
            <a:avLst/>
          </a:prstGeom>
          <a:solidFill>
            <a:srgbClr val="FCB49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15" name="Google Shape;315;p40"/>
          <p:cNvSpPr/>
          <p:nvPr/>
        </p:nvSpPr>
        <p:spPr>
          <a:xfrm>
            <a:off x="772050" y="4703625"/>
            <a:ext cx="552900" cy="552900"/>
          </a:xfrm>
          <a:prstGeom prst="ellipse">
            <a:avLst/>
          </a:prstGeom>
          <a:solidFill>
            <a:srgbClr val="FCB49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16" name="Google Shape;316;p40"/>
          <p:cNvSpPr/>
          <p:nvPr/>
        </p:nvSpPr>
        <p:spPr>
          <a:xfrm rot="-2701136">
            <a:off x="-200528" y="4029126"/>
            <a:ext cx="1284247" cy="1214668"/>
          </a:xfrm>
          <a:prstGeom prst="flowChartDelay">
            <a:avLst/>
          </a:prstGeom>
          <a:solidFill>
            <a:schemeClr val="lt2"/>
          </a:solidFill>
          <a:ln cap="flat" cmpd="sng" w="38100">
            <a:solidFill>
              <a:srgbClr val="FCB49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317" name="Google Shape;317;p40"/>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318" name="Google Shape;318;p40"/>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319" name="Google Shape;319;p40"/>
          <p:cNvSpPr/>
          <p:nvPr>
            <p:ph idx="2" type="pic"/>
          </p:nvPr>
        </p:nvSpPr>
        <p:spPr>
          <a:xfrm>
            <a:off x="113275" y="4162550"/>
            <a:ext cx="822900" cy="822900"/>
          </a:xfrm>
          <a:prstGeom prst="ellipse">
            <a:avLst/>
          </a:prstGeom>
          <a:noFill/>
          <a:ln>
            <a:noFill/>
          </a:ln>
        </p:spPr>
      </p:sp>
      <p:sp>
        <p:nvSpPr>
          <p:cNvPr id="320" name="Google Shape;320;p40"/>
          <p:cNvSpPr/>
          <p:nvPr/>
        </p:nvSpPr>
        <p:spPr>
          <a:xfrm rot="2700000">
            <a:off x="-625486" y="4779657"/>
            <a:ext cx="1162908" cy="690278"/>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Día">
  <p:cSld name="TITLE_4_1_3_1_1">
    <p:bg>
      <p:bgPr>
        <a:solidFill>
          <a:srgbClr val="E3F5EA"/>
        </a:solidFill>
      </p:bgPr>
    </p:bg>
    <p:spTree>
      <p:nvGrpSpPr>
        <p:cNvPr id="45" name="Shape 45"/>
        <p:cNvGrpSpPr/>
        <p:nvPr/>
      </p:nvGrpSpPr>
      <p:grpSpPr>
        <a:xfrm>
          <a:off x="0" y="0"/>
          <a:ext cx="0" cy="0"/>
          <a:chOff x="0" y="0"/>
          <a:chExt cx="0" cy="0"/>
        </a:xfrm>
      </p:grpSpPr>
      <p:pic>
        <p:nvPicPr>
          <p:cNvPr id="46" name="Google Shape;46;p5"/>
          <p:cNvPicPr preferRelativeResize="0"/>
          <p:nvPr/>
        </p:nvPicPr>
        <p:blipFill>
          <a:blip r:embed="rId2">
            <a:alphaModFix/>
          </a:blip>
          <a:stretch>
            <a:fillRect/>
          </a:stretch>
        </p:blipFill>
        <p:spPr>
          <a:xfrm>
            <a:off x="0" y="0"/>
            <a:ext cx="9144003" cy="5143501"/>
          </a:xfrm>
          <a:prstGeom prst="rect">
            <a:avLst/>
          </a:prstGeom>
          <a:noFill/>
          <a:ln>
            <a:noFill/>
          </a:ln>
        </p:spPr>
      </p:pic>
      <p:sp>
        <p:nvSpPr>
          <p:cNvPr id="47" name="Google Shape;47;p5"/>
          <p:cNvSpPr txBox="1"/>
          <p:nvPr>
            <p:ph type="ctrTitle"/>
          </p:nvPr>
        </p:nvSpPr>
        <p:spPr>
          <a:xfrm>
            <a:off x="457213" y="2112264"/>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48" name="Google Shape;48;p5"/>
          <p:cNvSpPr/>
          <p:nvPr/>
        </p:nvSpPr>
        <p:spPr>
          <a:xfrm>
            <a:off x="4247550" y="4771850"/>
            <a:ext cx="639600" cy="3717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49" name="Google Shape;49;p5"/>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jo-End">
  <p:cSld name="TITLE_4_1_2_1_3">
    <p:bg>
      <p:bgPr>
        <a:solidFill>
          <a:srgbClr val="FFE2D6"/>
        </a:solidFill>
      </p:bgPr>
    </p:bg>
    <p:spTree>
      <p:nvGrpSpPr>
        <p:cNvPr id="321" name="Shape 321"/>
        <p:cNvGrpSpPr/>
        <p:nvPr/>
      </p:nvGrpSpPr>
      <p:grpSpPr>
        <a:xfrm>
          <a:off x="0" y="0"/>
          <a:ext cx="0" cy="0"/>
          <a:chOff x="0" y="0"/>
          <a:chExt cx="0" cy="0"/>
        </a:xfrm>
      </p:grpSpPr>
      <p:pic>
        <p:nvPicPr>
          <p:cNvPr id="322" name="Google Shape;322;p41"/>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MAIN_POINT_1_1">
    <p:spTree>
      <p:nvGrpSpPr>
        <p:cNvPr id="323" name="Shape 323"/>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324" name="Shape 324"/>
        <p:cNvGrpSpPr/>
        <p:nvPr/>
      </p:nvGrpSpPr>
      <p:grpSpPr>
        <a:xfrm>
          <a:off x="0" y="0"/>
          <a:ext cx="0" cy="0"/>
          <a:chOff x="0" y="0"/>
          <a:chExt cx="0" cy="0"/>
        </a:xfrm>
      </p:grpSpPr>
      <p:sp>
        <p:nvSpPr>
          <p:cNvPr id="325" name="Google Shape;325;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326" name="Google Shape;326;p4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327" name="Google Shape;327;p43"/>
          <p:cNvSpPr txBox="1"/>
          <p:nvPr>
            <p:ph idx="1" type="body"/>
          </p:nvPr>
        </p:nvSpPr>
        <p:spPr>
          <a:xfrm>
            <a:off x="311700" y="10177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Section Title">
  <p:cSld name="TITLE_4_1_3_1_1_1">
    <p:bg>
      <p:bgPr>
        <a:solidFill>
          <a:srgbClr val="E3F5EA"/>
        </a:solidFill>
      </p:bgPr>
    </p:bg>
    <p:spTree>
      <p:nvGrpSpPr>
        <p:cNvPr id="50" name="Shape 50"/>
        <p:cNvGrpSpPr/>
        <p:nvPr/>
      </p:nvGrpSpPr>
      <p:grpSpPr>
        <a:xfrm>
          <a:off x="0" y="0"/>
          <a:ext cx="0" cy="0"/>
          <a:chOff x="0" y="0"/>
          <a:chExt cx="0" cy="0"/>
        </a:xfrm>
      </p:grpSpPr>
      <p:pic>
        <p:nvPicPr>
          <p:cNvPr id="51" name="Google Shape;51;p6"/>
          <p:cNvPicPr preferRelativeResize="0"/>
          <p:nvPr/>
        </p:nvPicPr>
        <p:blipFill>
          <a:blip r:embed="rId2">
            <a:alphaModFix/>
          </a:blip>
          <a:stretch>
            <a:fillRect/>
          </a:stretch>
        </p:blipFill>
        <p:spPr>
          <a:xfrm>
            <a:off x="0" y="0"/>
            <a:ext cx="9144003" cy="5143501"/>
          </a:xfrm>
          <a:prstGeom prst="rect">
            <a:avLst/>
          </a:prstGeom>
          <a:noFill/>
          <a:ln>
            <a:noFill/>
          </a:ln>
        </p:spPr>
      </p:pic>
      <p:sp>
        <p:nvSpPr>
          <p:cNvPr id="52" name="Google Shape;52;p6"/>
          <p:cNvSpPr txBox="1"/>
          <p:nvPr>
            <p:ph type="ctrTitle"/>
          </p:nvPr>
        </p:nvSpPr>
        <p:spPr>
          <a:xfrm>
            <a:off x="457200" y="3470325"/>
            <a:ext cx="8229600" cy="612900"/>
          </a:xfrm>
          <a:prstGeom prst="rect">
            <a:avLst/>
          </a:prstGeom>
        </p:spPr>
        <p:txBody>
          <a:bodyPr anchorCtr="0" anchor="b" bIns="0" lIns="0" spcFirstLastPara="1" rIns="0" wrap="square" tIns="0">
            <a:spAutoFit/>
          </a:bodyPr>
          <a:lstStyle>
            <a:lvl1pPr lvl="0" algn="ctr">
              <a:spcBef>
                <a:spcPts val="0"/>
              </a:spcBef>
              <a:spcAft>
                <a:spcPts val="0"/>
              </a:spcAft>
              <a:buSzPts val="3500"/>
              <a:buNone/>
              <a:defRPr sz="3500"/>
            </a:lvl1pPr>
            <a:lvl2pPr lvl="1" algn="ctr">
              <a:spcBef>
                <a:spcPts val="0"/>
              </a:spcBef>
              <a:spcAft>
                <a:spcPts val="0"/>
              </a:spcAft>
              <a:buSzPts val="3500"/>
              <a:buFont typeface="Century Gothic"/>
              <a:buNone/>
              <a:defRPr b="1" sz="3500">
                <a:latin typeface="Century Gothic"/>
                <a:ea typeface="Century Gothic"/>
                <a:cs typeface="Century Gothic"/>
                <a:sym typeface="Century Gothic"/>
              </a:defRPr>
            </a:lvl2pPr>
            <a:lvl3pPr lvl="2" algn="ctr">
              <a:spcBef>
                <a:spcPts val="0"/>
              </a:spcBef>
              <a:spcAft>
                <a:spcPts val="0"/>
              </a:spcAft>
              <a:buSzPts val="3500"/>
              <a:buFont typeface="Century Gothic"/>
              <a:buNone/>
              <a:defRPr b="1" sz="3500">
                <a:latin typeface="Century Gothic"/>
                <a:ea typeface="Century Gothic"/>
                <a:cs typeface="Century Gothic"/>
                <a:sym typeface="Century Gothic"/>
              </a:defRPr>
            </a:lvl3pPr>
            <a:lvl4pPr lvl="3" algn="ctr">
              <a:spcBef>
                <a:spcPts val="0"/>
              </a:spcBef>
              <a:spcAft>
                <a:spcPts val="0"/>
              </a:spcAft>
              <a:buSzPts val="3500"/>
              <a:buFont typeface="Century Gothic"/>
              <a:buNone/>
              <a:defRPr b="1" sz="3500">
                <a:latin typeface="Century Gothic"/>
                <a:ea typeface="Century Gothic"/>
                <a:cs typeface="Century Gothic"/>
                <a:sym typeface="Century Gothic"/>
              </a:defRPr>
            </a:lvl4pPr>
            <a:lvl5pPr lvl="4" algn="ctr">
              <a:spcBef>
                <a:spcPts val="0"/>
              </a:spcBef>
              <a:spcAft>
                <a:spcPts val="0"/>
              </a:spcAft>
              <a:buSzPts val="3500"/>
              <a:buFont typeface="Century Gothic"/>
              <a:buNone/>
              <a:defRPr b="1" sz="3500">
                <a:latin typeface="Century Gothic"/>
                <a:ea typeface="Century Gothic"/>
                <a:cs typeface="Century Gothic"/>
                <a:sym typeface="Century Gothic"/>
              </a:defRPr>
            </a:lvl5pPr>
            <a:lvl6pPr lvl="5" algn="ctr">
              <a:spcBef>
                <a:spcPts val="0"/>
              </a:spcBef>
              <a:spcAft>
                <a:spcPts val="0"/>
              </a:spcAft>
              <a:buSzPts val="3500"/>
              <a:buFont typeface="Century Gothic"/>
              <a:buNone/>
              <a:defRPr b="1" sz="3500">
                <a:latin typeface="Century Gothic"/>
                <a:ea typeface="Century Gothic"/>
                <a:cs typeface="Century Gothic"/>
                <a:sym typeface="Century Gothic"/>
              </a:defRPr>
            </a:lvl6pPr>
            <a:lvl7pPr lvl="6" algn="ctr">
              <a:spcBef>
                <a:spcPts val="0"/>
              </a:spcBef>
              <a:spcAft>
                <a:spcPts val="0"/>
              </a:spcAft>
              <a:buSzPts val="3500"/>
              <a:buFont typeface="Century Gothic"/>
              <a:buNone/>
              <a:defRPr b="1" sz="3500">
                <a:latin typeface="Century Gothic"/>
                <a:ea typeface="Century Gothic"/>
                <a:cs typeface="Century Gothic"/>
                <a:sym typeface="Century Gothic"/>
              </a:defRPr>
            </a:lvl7pPr>
            <a:lvl8pPr lvl="7" algn="ctr">
              <a:spcBef>
                <a:spcPts val="0"/>
              </a:spcBef>
              <a:spcAft>
                <a:spcPts val="0"/>
              </a:spcAft>
              <a:buSzPts val="3500"/>
              <a:buFont typeface="Century Gothic"/>
              <a:buNone/>
              <a:defRPr b="1" sz="3500">
                <a:latin typeface="Century Gothic"/>
                <a:ea typeface="Century Gothic"/>
                <a:cs typeface="Century Gothic"/>
                <a:sym typeface="Century Gothic"/>
              </a:defRPr>
            </a:lvl8pPr>
            <a:lvl9pPr lvl="8" algn="ctr">
              <a:spcBef>
                <a:spcPts val="0"/>
              </a:spcBef>
              <a:spcAft>
                <a:spcPts val="0"/>
              </a:spcAft>
              <a:buSzPts val="3500"/>
              <a:buFont typeface="Century Gothic"/>
              <a:buNone/>
              <a:defRPr b="1" sz="3500">
                <a:latin typeface="Century Gothic"/>
                <a:ea typeface="Century Gothic"/>
                <a:cs typeface="Century Gothic"/>
                <a:sym typeface="Century Gothic"/>
              </a:defRPr>
            </a:lvl9pPr>
          </a:lstStyle>
          <a:p/>
        </p:txBody>
      </p:sp>
      <p:sp>
        <p:nvSpPr>
          <p:cNvPr id="53" name="Google Shape;53;p6"/>
          <p:cNvSpPr/>
          <p:nvPr>
            <p:ph idx="2" type="pic"/>
          </p:nvPr>
        </p:nvSpPr>
        <p:spPr>
          <a:xfrm>
            <a:off x="3352800" y="1051550"/>
            <a:ext cx="2286000" cy="2286000"/>
          </a:xfrm>
          <a:prstGeom prst="ellipse">
            <a:avLst/>
          </a:prstGeom>
          <a:noFill/>
          <a:ln>
            <a:noFill/>
          </a:ln>
        </p:spPr>
      </p:sp>
      <p:sp>
        <p:nvSpPr>
          <p:cNvPr id="54" name="Google Shape;54;p6"/>
          <p:cNvSpPr/>
          <p:nvPr/>
        </p:nvSpPr>
        <p:spPr>
          <a:xfrm>
            <a:off x="4247550" y="4771850"/>
            <a:ext cx="639600" cy="3717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55" name="Google Shape;55;p6"/>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Generic">
  <p:cSld name="TITLE_4_1_3_1_1_1_1">
    <p:bg>
      <p:bgPr>
        <a:solidFill>
          <a:schemeClr val="lt1"/>
        </a:solidFill>
      </p:bgPr>
    </p:bg>
    <p:spTree>
      <p:nvGrpSpPr>
        <p:cNvPr id="56" name="Shape 56"/>
        <p:cNvGrpSpPr/>
        <p:nvPr/>
      </p:nvGrpSpPr>
      <p:grpSpPr>
        <a:xfrm>
          <a:off x="0" y="0"/>
          <a:ext cx="0" cy="0"/>
          <a:chOff x="0" y="0"/>
          <a:chExt cx="0" cy="0"/>
        </a:xfrm>
      </p:grpSpPr>
      <p:pic>
        <p:nvPicPr>
          <p:cNvPr id="57" name="Google Shape;57;p7"/>
          <p:cNvPicPr preferRelativeResize="0"/>
          <p:nvPr/>
        </p:nvPicPr>
        <p:blipFill>
          <a:blip r:embed="rId2">
            <a:alphaModFix/>
          </a:blip>
          <a:stretch>
            <a:fillRect/>
          </a:stretch>
        </p:blipFill>
        <p:spPr>
          <a:xfrm>
            <a:off x="0" y="0"/>
            <a:ext cx="9144003" cy="5143501"/>
          </a:xfrm>
          <a:prstGeom prst="rect">
            <a:avLst/>
          </a:prstGeom>
          <a:noFill/>
          <a:ln>
            <a:noFill/>
          </a:ln>
        </p:spPr>
      </p:pic>
      <p:sp>
        <p:nvSpPr>
          <p:cNvPr id="58" name="Google Shape;58;p7"/>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59" name="Google Shape;59;p7"/>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Generic+CornerIcon">
  <p:cSld name="TITLE_4_1_3_1_1_1_1_1">
    <p:bg>
      <p:bgPr>
        <a:solidFill>
          <a:schemeClr val="lt1"/>
        </a:solidFill>
      </p:bgPr>
    </p:bg>
    <p:spTree>
      <p:nvGrpSpPr>
        <p:cNvPr id="60" name="Shape 60"/>
        <p:cNvGrpSpPr/>
        <p:nvPr/>
      </p:nvGrpSpPr>
      <p:grpSpPr>
        <a:xfrm>
          <a:off x="0" y="0"/>
          <a:ext cx="0" cy="0"/>
          <a:chOff x="0" y="0"/>
          <a:chExt cx="0" cy="0"/>
        </a:xfrm>
      </p:grpSpPr>
      <p:pic>
        <p:nvPicPr>
          <p:cNvPr id="61" name="Google Shape;61;p8"/>
          <p:cNvPicPr preferRelativeResize="0"/>
          <p:nvPr/>
        </p:nvPicPr>
        <p:blipFill>
          <a:blip r:embed="rId2">
            <a:alphaModFix/>
          </a:blip>
          <a:stretch>
            <a:fillRect/>
          </a:stretch>
        </p:blipFill>
        <p:spPr>
          <a:xfrm>
            <a:off x="0" y="0"/>
            <a:ext cx="9144003" cy="5143501"/>
          </a:xfrm>
          <a:prstGeom prst="rect">
            <a:avLst/>
          </a:prstGeom>
          <a:noFill/>
          <a:ln>
            <a:noFill/>
          </a:ln>
        </p:spPr>
      </p:pic>
      <p:sp>
        <p:nvSpPr>
          <p:cNvPr id="62" name="Google Shape;62;p8"/>
          <p:cNvSpPr/>
          <p:nvPr/>
        </p:nvSpPr>
        <p:spPr>
          <a:xfrm>
            <a:off x="-95700" y="3685150"/>
            <a:ext cx="552900" cy="55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3" name="Google Shape;63;p8"/>
          <p:cNvSpPr/>
          <p:nvPr/>
        </p:nvSpPr>
        <p:spPr>
          <a:xfrm>
            <a:off x="772050" y="4703625"/>
            <a:ext cx="552900" cy="55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4" name="Google Shape;64;p8"/>
          <p:cNvSpPr/>
          <p:nvPr/>
        </p:nvSpPr>
        <p:spPr>
          <a:xfrm rot="-2701136">
            <a:off x="-200528" y="4029126"/>
            <a:ext cx="1284247" cy="1214668"/>
          </a:xfrm>
          <a:prstGeom prst="flowChartDelay">
            <a:avLst/>
          </a:prstGeom>
          <a:solidFill>
            <a:srgbClr val="E3F5EA"/>
          </a:solidFill>
          <a:ln cap="flat" cmpd="sng" w="38100">
            <a:solidFill>
              <a:srgbClr val="99DBB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5" name="Google Shape;65;p8"/>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6" name="Google Shape;66;p8"/>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67" name="Google Shape;67;p8"/>
          <p:cNvSpPr/>
          <p:nvPr>
            <p:ph idx="2" type="pic"/>
          </p:nvPr>
        </p:nvSpPr>
        <p:spPr>
          <a:xfrm>
            <a:off x="113275" y="4162550"/>
            <a:ext cx="822900" cy="822900"/>
          </a:xfrm>
          <a:prstGeom prst="ellipse">
            <a:avLst/>
          </a:prstGeom>
          <a:noFill/>
          <a:ln>
            <a:noFill/>
          </a:ln>
        </p:spPr>
      </p:sp>
      <p:sp>
        <p:nvSpPr>
          <p:cNvPr id="68" name="Google Shape;68;p8"/>
          <p:cNvSpPr/>
          <p:nvPr/>
        </p:nvSpPr>
        <p:spPr>
          <a:xfrm rot="2700000">
            <a:off x="-625486" y="4779657"/>
            <a:ext cx="1162908" cy="690278"/>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e-End">
  <p:cSld name="TITLE_4_1_2">
    <p:bg>
      <p:bgPr>
        <a:solidFill>
          <a:srgbClr val="E3F5EA"/>
        </a:solidFill>
      </p:bgPr>
    </p:bg>
    <p:spTree>
      <p:nvGrpSpPr>
        <p:cNvPr id="69" name="Shape 69"/>
        <p:cNvGrpSpPr/>
        <p:nvPr/>
      </p:nvGrpSpPr>
      <p:grpSpPr>
        <a:xfrm>
          <a:off x="0" y="0"/>
          <a:ext cx="0" cy="0"/>
          <a:chOff x="0" y="0"/>
          <a:chExt cx="0" cy="0"/>
        </a:xfrm>
      </p:grpSpPr>
      <p:pic>
        <p:nvPicPr>
          <p:cNvPr id="70" name="Google Shape;70;p9"/>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arillo-Cover">
  <p:cSld name="TITLE_4_1_3_2">
    <p:bg>
      <p:bgPr>
        <a:noFill/>
      </p:bgPr>
    </p:bg>
    <p:spTree>
      <p:nvGrpSpPr>
        <p:cNvPr id="71" name="Shape 71"/>
        <p:cNvGrpSpPr/>
        <p:nvPr/>
      </p:nvGrpSpPr>
      <p:grpSpPr>
        <a:xfrm>
          <a:off x="0" y="0"/>
          <a:ext cx="0" cy="0"/>
          <a:chOff x="0" y="0"/>
          <a:chExt cx="0" cy="0"/>
        </a:xfrm>
      </p:grpSpPr>
      <p:pic>
        <p:nvPicPr>
          <p:cNvPr id="72" name="Google Shape;72;p1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73" name="Google Shape;73;p10"/>
          <p:cNvSpPr/>
          <p:nvPr/>
        </p:nvSpPr>
        <p:spPr>
          <a:xfrm flipH="1">
            <a:off x="5794700" y="2381696"/>
            <a:ext cx="1699500" cy="1699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4" name="Google Shape;74;p10"/>
          <p:cNvSpPr/>
          <p:nvPr/>
        </p:nvSpPr>
        <p:spPr>
          <a:xfrm flipH="1">
            <a:off x="6492872" y="1604165"/>
            <a:ext cx="726300" cy="7263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5" name="Google Shape;75;p10"/>
          <p:cNvSpPr/>
          <p:nvPr/>
        </p:nvSpPr>
        <p:spPr>
          <a:xfrm flipH="1">
            <a:off x="4997499" y="3649298"/>
            <a:ext cx="1035000" cy="10350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6" name="Google Shape;76;p10"/>
          <p:cNvSpPr/>
          <p:nvPr/>
        </p:nvSpPr>
        <p:spPr>
          <a:xfrm flipH="1">
            <a:off x="7494189" y="3514801"/>
            <a:ext cx="518700" cy="5187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7" name="Google Shape;77;p10"/>
          <p:cNvSpPr/>
          <p:nvPr/>
        </p:nvSpPr>
        <p:spPr>
          <a:xfrm flipH="1">
            <a:off x="4950775" y="1086275"/>
            <a:ext cx="1433400" cy="14334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8" name="Google Shape;78;p10"/>
          <p:cNvSpPr/>
          <p:nvPr/>
        </p:nvSpPr>
        <p:spPr>
          <a:xfrm>
            <a:off x="1674370" y="2900392"/>
            <a:ext cx="1132800" cy="113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9" name="Google Shape;79;p10"/>
          <p:cNvSpPr/>
          <p:nvPr/>
        </p:nvSpPr>
        <p:spPr>
          <a:xfrm>
            <a:off x="1490817" y="2174015"/>
            <a:ext cx="726300" cy="7263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0" name="Google Shape;80;p10"/>
          <p:cNvSpPr/>
          <p:nvPr/>
        </p:nvSpPr>
        <p:spPr>
          <a:xfrm>
            <a:off x="2807468" y="3250818"/>
            <a:ext cx="1433400" cy="14334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1" name="Google Shape;81;p10"/>
          <p:cNvSpPr/>
          <p:nvPr/>
        </p:nvSpPr>
        <p:spPr>
          <a:xfrm>
            <a:off x="1121750" y="2831626"/>
            <a:ext cx="518700" cy="5187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2" name="Google Shape;82;p10"/>
          <p:cNvSpPr/>
          <p:nvPr/>
        </p:nvSpPr>
        <p:spPr>
          <a:xfrm>
            <a:off x="2247089" y="1086275"/>
            <a:ext cx="2068800" cy="2068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3" name="Google Shape;83;p10"/>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84" name="Google Shape;84;p10"/>
          <p:cNvGrpSpPr/>
          <p:nvPr/>
        </p:nvGrpSpPr>
        <p:grpSpPr>
          <a:xfrm>
            <a:off x="2081051" y="4771850"/>
            <a:ext cx="4981899" cy="259175"/>
            <a:chOff x="2188251" y="4771850"/>
            <a:chExt cx="4981899" cy="259175"/>
          </a:xfrm>
        </p:grpSpPr>
        <p:sp>
          <p:nvSpPr>
            <p:cNvPr id="85" name="Google Shape;85;p10"/>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86" name="Google Shape;86;p10"/>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87" name="Google Shape;87;p10"/>
          <p:cNvSpPr/>
          <p:nvPr/>
        </p:nvSpPr>
        <p:spPr>
          <a:xfrm>
            <a:off x="-25400" y="342900"/>
            <a:ext cx="9169500" cy="6858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8" name="Google Shape;88;p10"/>
          <p:cNvSpPr txBox="1"/>
          <p:nvPr>
            <p:ph type="ctrTitle"/>
          </p:nvPr>
        </p:nvSpPr>
        <p:spPr>
          <a:xfrm>
            <a:off x="311700" y="458700"/>
            <a:ext cx="8520600" cy="454200"/>
          </a:xfrm>
          <a:prstGeom prst="rect">
            <a:avLst/>
          </a:prstGeom>
        </p:spPr>
        <p:txBody>
          <a:bodyPr anchorCtr="0" anchor="b" bIns="0" lIns="0" spcFirstLastPara="1" rIns="0" wrap="square" tIns="0">
            <a:sp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89" name="Google Shape;89;p10"/>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43" Type="http://schemas.openxmlformats.org/officeDocument/2006/relationships/theme" Target="../theme/theme2.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457200"/>
            <a:ext cx="8229600" cy="572700"/>
          </a:xfrm>
          <a:prstGeom prst="rect">
            <a:avLst/>
          </a:prstGeom>
          <a:noFill/>
          <a:ln>
            <a:noFill/>
          </a:ln>
        </p:spPr>
        <p:txBody>
          <a:bodyPr anchorCtr="0" anchor="t" bIns="0" lIns="0" spcFirstLastPara="1" rIns="0" wrap="square" tIns="0">
            <a:spAutoFit/>
          </a:bodyPr>
          <a:lstStyle>
            <a:lvl1pPr lvl="0">
              <a:spcBef>
                <a:spcPts val="0"/>
              </a:spcBef>
              <a:spcAft>
                <a:spcPts val="0"/>
              </a:spcAft>
              <a:buClr>
                <a:srgbClr val="363535"/>
              </a:buClr>
              <a:buSzPts val="2400"/>
              <a:buFont typeface="Century Gothic"/>
              <a:buNone/>
              <a:defRPr b="1" sz="2400">
                <a:solidFill>
                  <a:srgbClr val="363535"/>
                </a:solidFill>
                <a:latin typeface="Century Gothic"/>
                <a:ea typeface="Century Gothic"/>
                <a:cs typeface="Century Gothic"/>
                <a:sym typeface="Century Gothi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457200" y="1152475"/>
            <a:ext cx="8229600" cy="3416400"/>
          </a:xfrm>
          <a:prstGeom prst="rect">
            <a:avLst/>
          </a:prstGeom>
          <a:noFill/>
          <a:ln>
            <a:noFill/>
          </a:ln>
        </p:spPr>
        <p:txBody>
          <a:bodyPr anchorCtr="0" anchor="t" bIns="0" lIns="0" spcFirstLastPara="1" rIns="0" wrap="square" tIns="0">
            <a:spAutoFit/>
          </a:bodyPr>
          <a:lstStyle>
            <a:lvl1pPr indent="-342900" lvl="0" marL="4572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1pPr>
            <a:lvl2pPr indent="-342900" lvl="1" marL="9144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2pPr>
            <a:lvl3pPr indent="-317500" lvl="2" marL="13716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3pPr>
            <a:lvl4pPr indent="-317500" lvl="3" marL="18288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4pPr>
            <a:lvl5pPr indent="-298450" lvl="4" marL="22860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5pPr>
            <a:lvl6pPr indent="-298450" lvl="5" marL="27432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6pPr>
            <a:lvl7pPr indent="-298450" lvl="6" marL="32004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7pPr>
            <a:lvl8pPr indent="-298450" lvl="7" marL="36576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8pPr>
            <a:lvl9pPr indent="-298450" lvl="8" marL="4114800">
              <a:lnSpc>
                <a:spcPct val="115000"/>
              </a:lnSpc>
              <a:spcBef>
                <a:spcPts val="200"/>
              </a:spcBef>
              <a:spcAft>
                <a:spcPts val="20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46962"/>
          </p15:clr>
        </p15:guide>
        <p15:guide id="2" pos="2880">
          <p15:clr>
            <a:srgbClr val="E46962"/>
          </p15:clr>
        </p15:guide>
        <p15:guide id="3" pos="288">
          <p15:clr>
            <a:srgbClr val="E46962"/>
          </p15:clr>
        </p15:guide>
        <p15:guide id="4" pos="5472">
          <p15:clr>
            <a:srgbClr val="E46962"/>
          </p15:clr>
        </p15:guide>
        <p15:guide id="5" orient="horz" pos="288">
          <p15:clr>
            <a:srgbClr val="E46962"/>
          </p15:clr>
        </p15:guide>
        <p15:guide id="6" orient="horz" pos="296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 Id="rId3"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2.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4.xml"/><Relationship Id="rId3"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5.xml"/><Relationship Id="rId3"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6.xml"/><Relationship Id="rId3"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7.xml"/><Relationship Id="rId3"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8.xml"/><Relationship Id="rId3"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9.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0.xml"/><Relationship Id="rId3"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1.xml"/><Relationship Id="rId3"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2.xml"/><Relationship Id="rId3"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3.xml"/><Relationship Id="rId3"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 Id="rId3"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5.xml"/><Relationship Id="rId3" Type="http://schemas.openxmlformats.org/officeDocument/2006/relationships/image" Target="../media/image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6.xml"/><Relationship Id="rId3"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7.xml"/><Relationship Id="rId3" Type="http://schemas.openxmlformats.org/officeDocument/2006/relationships/image" Target="../media/image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8.xml"/><Relationship Id="rId3" Type="http://schemas.openxmlformats.org/officeDocument/2006/relationships/image" Target="../media/image1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9.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0.xml"/><Relationship Id="rId3" Type="http://schemas.openxmlformats.org/officeDocument/2006/relationships/image" Target="../media/image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1.xml"/><Relationship Id="rId3" Type="http://schemas.openxmlformats.org/officeDocument/2006/relationships/image" Target="../media/image2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pic>
        <p:nvPicPr>
          <p:cNvPr id="332" name="Google Shape;332;p44"/>
          <p:cNvPicPr preferRelativeResize="0"/>
          <p:nvPr>
            <p:ph idx="2" type="pic"/>
          </p:nvPr>
        </p:nvPicPr>
        <p:blipFill rotWithShape="1">
          <a:blip r:embed="rId3">
            <a:alphaModFix/>
          </a:blip>
          <a:srcRect b="199" l="0" r="0" t="209"/>
          <a:stretch/>
        </p:blipFill>
        <p:spPr>
          <a:xfrm>
            <a:off x="3486900" y="1176775"/>
            <a:ext cx="2170201" cy="3331201"/>
          </a:xfrm>
          <a:prstGeom prst="rect">
            <a:avLst/>
          </a:prstGeom>
        </p:spPr>
      </p:pic>
      <p:sp>
        <p:nvSpPr>
          <p:cNvPr id="333" name="Google Shape;333;p44"/>
          <p:cNvSpPr txBox="1"/>
          <p:nvPr>
            <p:ph type="ctrTitle"/>
          </p:nvPr>
        </p:nvSpPr>
        <p:spPr>
          <a:xfrm>
            <a:off x="311700" y="458700"/>
            <a:ext cx="8520600" cy="461700"/>
          </a:xfrm>
          <a:prstGeom prst="rect">
            <a:avLst/>
          </a:prstGeom>
        </p:spPr>
        <p:txBody>
          <a:bodyPr anchorCtr="0" anchor="b" bIns="0" lIns="0" spcFirstLastPara="1" rIns="0" wrap="square" tIns="0">
            <a:spAutoFit/>
          </a:bodyPr>
          <a:lstStyle/>
          <a:p>
            <a:pPr indent="0" lvl="0" marL="0" rtl="0" algn="ctr">
              <a:lnSpc>
                <a:spcPct val="115000"/>
              </a:lnSpc>
              <a:spcBef>
                <a:spcPts val="0"/>
              </a:spcBef>
              <a:spcAft>
                <a:spcPts val="0"/>
              </a:spcAft>
              <a:buNone/>
            </a:pPr>
            <a:r>
              <a:rPr lang="en">
                <a:solidFill>
                  <a:srgbClr val="434343"/>
                </a:solidFill>
              </a:rPr>
              <a:t>Presentación de fonética</a:t>
            </a:r>
            <a:endParaRPr/>
          </a:p>
        </p:txBody>
      </p:sp>
      <p:sp>
        <p:nvSpPr>
          <p:cNvPr id="334" name="Google Shape;334;p44"/>
          <p:cNvSpPr txBox="1"/>
          <p:nvPr/>
        </p:nvSpPr>
        <p:spPr>
          <a:xfrm>
            <a:off x="8089925" y="1176775"/>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535"/>
                </a:solidFill>
                <a:latin typeface="Century Gothic"/>
                <a:ea typeface="Century Gothic"/>
                <a:cs typeface="Century Gothic"/>
                <a:sym typeface="Century Gothic"/>
              </a:rPr>
              <a:t>17.1</a:t>
            </a:r>
            <a:endParaRPr sz="1800">
              <a:solidFill>
                <a:srgbClr val="363535"/>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53"/>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87" name="Google Shape;387;p53"/>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5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93" name="Google Shape;393;p54"/>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5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99" name="Google Shape;399;p55"/>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a:t>
            </a:r>
            <a:r>
              <a:rPr lang="en" sz="9600">
                <a:solidFill>
                  <a:srgbClr val="363535"/>
                </a:solidFill>
                <a:latin typeface="Century Gothic"/>
                <a:ea typeface="Century Gothic"/>
                <a:cs typeface="Century Gothic"/>
                <a:sym typeface="Century Gothic"/>
              </a:rPr>
              <a:t>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5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05" name="Google Shape;405;p56"/>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57"/>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411" name="Google Shape;411;p57"/>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 3. Dictado</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5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graphicFrame>
        <p:nvGraphicFramePr>
          <p:cNvPr id="417" name="Google Shape;417;p58"/>
          <p:cNvGraphicFramePr/>
          <p:nvPr/>
        </p:nvGraphicFramePr>
        <p:xfrm>
          <a:off x="2635475" y="1477400"/>
          <a:ext cx="3000000" cy="3000000"/>
        </p:xfrm>
        <a:graphic>
          <a:graphicData uri="http://schemas.openxmlformats.org/drawingml/2006/table">
            <a:tbl>
              <a:tblPr>
                <a:noFill/>
                <a:tableStyleId>{E50EC455-5808-4D52-89B9-E39BCECDA790}</a:tableStyleId>
              </a:tblPr>
              <a:tblGrid>
                <a:gridCol w="1936525"/>
                <a:gridCol w="1936525"/>
              </a:tblGrid>
              <a:tr h="1818200">
                <a:tc>
                  <a:txBody>
                    <a:bodyPr/>
                    <a:lstStyle/>
                    <a:p>
                      <a:pPr indent="0" lvl="0" marL="0" rtl="0" algn="l">
                        <a:spcBef>
                          <a:spcPts val="0"/>
                        </a:spcBef>
                        <a:spcAft>
                          <a:spcPts val="0"/>
                        </a:spcAft>
                        <a:buNone/>
                      </a:pPr>
                      <a:r>
                        <a:t/>
                      </a:r>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59"/>
          <p:cNvPicPr preferRelativeResize="0"/>
          <p:nvPr/>
        </p:nvPicPr>
        <p:blipFill rotWithShape="1">
          <a:blip r:embed="rId3">
            <a:alphaModFix/>
          </a:blip>
          <a:srcRect b="0" l="0" r="0" t="0"/>
          <a:stretch/>
        </p:blipFill>
        <p:spPr>
          <a:xfrm>
            <a:off x="2247900" y="1051550"/>
            <a:ext cx="2286000" cy="2286000"/>
          </a:xfrm>
          <a:prstGeom prst="rect">
            <a:avLst/>
          </a:prstGeom>
          <a:noFill/>
          <a:ln>
            <a:noFill/>
          </a:ln>
        </p:spPr>
      </p:pic>
      <p:sp>
        <p:nvSpPr>
          <p:cNvPr id="423" name="Google Shape;423;p59"/>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4. Sílabas </a:t>
            </a:r>
            <a:endParaRPr b="1" sz="3500">
              <a:solidFill>
                <a:srgbClr val="363535"/>
              </a:solidFill>
              <a:latin typeface="Century Gothic"/>
              <a:ea typeface="Century Gothic"/>
              <a:cs typeface="Century Gothic"/>
              <a:sym typeface="Century Gothic"/>
            </a:endParaRPr>
          </a:p>
        </p:txBody>
      </p:sp>
      <p:pic>
        <p:nvPicPr>
          <p:cNvPr id="424" name="Google Shape;424;p59"/>
          <p:cNvPicPr preferRelativeResize="0"/>
          <p:nvPr/>
        </p:nvPicPr>
        <p:blipFill rotWithShape="1">
          <a:blip r:embed="rId4">
            <a:alphaModFix/>
          </a:blip>
          <a:srcRect b="0" l="0" r="0" t="0"/>
          <a:stretch/>
        </p:blipFill>
        <p:spPr>
          <a:xfrm>
            <a:off x="4610100" y="1051550"/>
            <a:ext cx="2286000" cy="228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60"/>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30" name="Google Shape;430;p60"/>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bai</a:t>
            </a:r>
            <a:endParaRPr sz="9600">
              <a:solidFill>
                <a:srgbClr val="363535"/>
              </a:solidFill>
              <a:latin typeface="Century Gothic"/>
              <a:ea typeface="Century Gothic"/>
              <a:cs typeface="Century Gothic"/>
              <a:sym typeface="Century Gothic"/>
            </a:endParaRPr>
          </a:p>
        </p:txBody>
      </p:sp>
      <p:sp>
        <p:nvSpPr>
          <p:cNvPr id="431" name="Google Shape;431;p60"/>
          <p:cNvSpPr/>
          <p:nvPr/>
        </p:nvSpPr>
        <p:spPr>
          <a:xfrm>
            <a:off x="3611800" y="3191525"/>
            <a:ext cx="2024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id="436" name="Google Shape;436;p61"/>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37" name="Google Shape;437;p61"/>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pau</a:t>
            </a:r>
            <a:endParaRPr sz="9600">
              <a:solidFill>
                <a:srgbClr val="363535"/>
              </a:solidFill>
              <a:latin typeface="Century Gothic"/>
              <a:ea typeface="Century Gothic"/>
              <a:cs typeface="Century Gothic"/>
              <a:sym typeface="Century Gothic"/>
            </a:endParaRPr>
          </a:p>
        </p:txBody>
      </p:sp>
      <p:sp>
        <p:nvSpPr>
          <p:cNvPr id="438" name="Google Shape;438;p61"/>
          <p:cNvSpPr/>
          <p:nvPr/>
        </p:nvSpPr>
        <p:spPr>
          <a:xfrm>
            <a:off x="3425600" y="3191525"/>
            <a:ext cx="2388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62"/>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44" name="Google Shape;444;p62"/>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rei</a:t>
            </a:r>
            <a:endParaRPr sz="9600">
              <a:solidFill>
                <a:srgbClr val="363535"/>
              </a:solidFill>
              <a:latin typeface="Century Gothic"/>
              <a:ea typeface="Century Gothic"/>
              <a:cs typeface="Century Gothic"/>
              <a:sym typeface="Century Gothic"/>
            </a:endParaRPr>
          </a:p>
        </p:txBody>
      </p:sp>
      <p:sp>
        <p:nvSpPr>
          <p:cNvPr id="445" name="Google Shape;445;p62"/>
          <p:cNvSpPr/>
          <p:nvPr/>
        </p:nvSpPr>
        <p:spPr>
          <a:xfrm>
            <a:off x="3810350" y="3191525"/>
            <a:ext cx="1569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38" name="Shape 338"/>
        <p:cNvGrpSpPr/>
        <p:nvPr/>
      </p:nvGrpSpPr>
      <p:grpSpPr>
        <a:xfrm>
          <a:off x="0" y="0"/>
          <a:ext cx="0" cy="0"/>
          <a:chOff x="0" y="0"/>
          <a:chExt cx="0" cy="0"/>
        </a:xfrm>
      </p:grpSpPr>
      <p:sp>
        <p:nvSpPr>
          <p:cNvPr id="339" name="Google Shape;339;p45"/>
          <p:cNvSpPr txBox="1"/>
          <p:nvPr/>
        </p:nvSpPr>
        <p:spPr>
          <a:xfrm>
            <a:off x="310900" y="1848450"/>
            <a:ext cx="838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63535"/>
                </a:solidFill>
                <a:latin typeface="Century Gothic"/>
                <a:ea typeface="Century Gothic"/>
                <a:cs typeface="Century Gothic"/>
                <a:sym typeface="Century Gothic"/>
              </a:rPr>
              <a:t>Día 1 </a:t>
            </a:r>
            <a:endParaRPr b="1" sz="6000">
              <a:solidFill>
                <a:srgbClr val="363535"/>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63"/>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51" name="Google Shape;451;p63"/>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pei</a:t>
            </a:r>
            <a:endParaRPr sz="9600">
              <a:solidFill>
                <a:srgbClr val="363535"/>
              </a:solidFill>
              <a:latin typeface="Century Gothic"/>
              <a:ea typeface="Century Gothic"/>
              <a:cs typeface="Century Gothic"/>
              <a:sym typeface="Century Gothic"/>
            </a:endParaRPr>
          </a:p>
        </p:txBody>
      </p:sp>
      <p:sp>
        <p:nvSpPr>
          <p:cNvPr id="452" name="Google Shape;452;p63"/>
          <p:cNvSpPr/>
          <p:nvPr/>
        </p:nvSpPr>
        <p:spPr>
          <a:xfrm>
            <a:off x="3649625" y="3191525"/>
            <a:ext cx="2018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p6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58" name="Google Shape;458;p64"/>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deu</a:t>
            </a:r>
            <a:endParaRPr sz="9600">
              <a:solidFill>
                <a:srgbClr val="363535"/>
              </a:solidFill>
              <a:latin typeface="Century Gothic"/>
              <a:ea typeface="Century Gothic"/>
              <a:cs typeface="Century Gothic"/>
              <a:sym typeface="Century Gothic"/>
            </a:endParaRPr>
          </a:p>
        </p:txBody>
      </p:sp>
      <p:sp>
        <p:nvSpPr>
          <p:cNvPr id="459" name="Google Shape;459;p64"/>
          <p:cNvSpPr/>
          <p:nvPr/>
        </p:nvSpPr>
        <p:spPr>
          <a:xfrm>
            <a:off x="3392318" y="3191525"/>
            <a:ext cx="2363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6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65" name="Google Shape;465;p65"/>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neu</a:t>
            </a:r>
            <a:endParaRPr sz="9600">
              <a:solidFill>
                <a:srgbClr val="363535"/>
              </a:solidFill>
              <a:latin typeface="Century Gothic"/>
              <a:ea typeface="Century Gothic"/>
              <a:cs typeface="Century Gothic"/>
              <a:sym typeface="Century Gothic"/>
            </a:endParaRPr>
          </a:p>
        </p:txBody>
      </p:sp>
      <p:sp>
        <p:nvSpPr>
          <p:cNvPr id="466" name="Google Shape;466;p65"/>
          <p:cNvSpPr/>
          <p:nvPr/>
        </p:nvSpPr>
        <p:spPr>
          <a:xfrm>
            <a:off x="3397100" y="3191525"/>
            <a:ext cx="2457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p6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72" name="Google Shape;472;p66"/>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vein</a:t>
            </a:r>
            <a:endParaRPr sz="9600">
              <a:solidFill>
                <a:srgbClr val="363535"/>
              </a:solidFill>
              <a:latin typeface="Century Gothic"/>
              <a:ea typeface="Century Gothic"/>
              <a:cs typeface="Century Gothic"/>
              <a:sym typeface="Century Gothic"/>
            </a:endParaRPr>
          </a:p>
        </p:txBody>
      </p:sp>
      <p:sp>
        <p:nvSpPr>
          <p:cNvPr id="473" name="Google Shape;473;p66"/>
          <p:cNvSpPr/>
          <p:nvPr/>
        </p:nvSpPr>
        <p:spPr>
          <a:xfrm>
            <a:off x="3262825" y="3191525"/>
            <a:ext cx="2793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6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79" name="Google Shape;479;p67"/>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sai</a:t>
            </a:r>
            <a:endParaRPr sz="9600">
              <a:solidFill>
                <a:srgbClr val="363535"/>
              </a:solidFill>
              <a:latin typeface="Century Gothic"/>
              <a:ea typeface="Century Gothic"/>
              <a:cs typeface="Century Gothic"/>
              <a:sym typeface="Century Gothic"/>
            </a:endParaRPr>
          </a:p>
        </p:txBody>
      </p:sp>
      <p:sp>
        <p:nvSpPr>
          <p:cNvPr id="480" name="Google Shape;480;p67"/>
          <p:cNvSpPr/>
          <p:nvPr/>
        </p:nvSpPr>
        <p:spPr>
          <a:xfrm>
            <a:off x="3668300" y="3191525"/>
            <a:ext cx="1978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p6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486" name="Google Shape;486;p68"/>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trai</a:t>
            </a:r>
            <a:endParaRPr sz="9600">
              <a:solidFill>
                <a:srgbClr val="363535"/>
              </a:solidFill>
              <a:latin typeface="Century Gothic"/>
              <a:ea typeface="Century Gothic"/>
              <a:cs typeface="Century Gothic"/>
              <a:sym typeface="Century Gothic"/>
            </a:endParaRPr>
          </a:p>
        </p:txBody>
      </p:sp>
      <p:sp>
        <p:nvSpPr>
          <p:cNvPr id="487" name="Google Shape;487;p68"/>
          <p:cNvSpPr/>
          <p:nvPr/>
        </p:nvSpPr>
        <p:spPr>
          <a:xfrm>
            <a:off x="3669650" y="3191525"/>
            <a:ext cx="2014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id="492" name="Google Shape;492;p69"/>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493" name="Google Shape;493;p69"/>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 5. Dictado</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id="498" name="Google Shape;498;p70"/>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graphicFrame>
        <p:nvGraphicFramePr>
          <p:cNvPr id="499" name="Google Shape;499;p70"/>
          <p:cNvGraphicFramePr/>
          <p:nvPr/>
        </p:nvGraphicFramePr>
        <p:xfrm>
          <a:off x="2295550" y="1733575"/>
          <a:ext cx="3000000" cy="3000000"/>
        </p:xfrm>
        <a:graphic>
          <a:graphicData uri="http://schemas.openxmlformats.org/drawingml/2006/table">
            <a:tbl>
              <a:tblPr>
                <a:noFill/>
                <a:tableStyleId>{48C51615-6385-4ADD-8E4D-3AA24D04A3AC}</a:tableStyleId>
              </a:tblPr>
              <a:tblGrid>
                <a:gridCol w="1611075"/>
                <a:gridCol w="1587050"/>
                <a:gridCol w="158705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71"/>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graphicFrame>
        <p:nvGraphicFramePr>
          <p:cNvPr id="505" name="Google Shape;505;p71"/>
          <p:cNvGraphicFramePr/>
          <p:nvPr/>
        </p:nvGraphicFramePr>
        <p:xfrm>
          <a:off x="1970300" y="1825200"/>
          <a:ext cx="3000000" cy="3000000"/>
        </p:xfrm>
        <a:graphic>
          <a:graphicData uri="http://schemas.openxmlformats.org/drawingml/2006/table">
            <a:tbl>
              <a:tblPr>
                <a:noFill/>
                <a:tableStyleId>{48C51615-6385-4ADD-8E4D-3AA24D04A3AC}</a:tableStyleId>
              </a:tblPr>
              <a:tblGrid>
                <a:gridCol w="1436000"/>
                <a:gridCol w="1414550"/>
                <a:gridCol w="1414550"/>
                <a:gridCol w="1414550"/>
              </a:tblGrid>
              <a:tr h="14222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2"/>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6. Palabras con 2 </a:t>
            </a:r>
            <a:r>
              <a:rPr b="1" lang="en" sz="3500">
                <a:solidFill>
                  <a:srgbClr val="363535"/>
                </a:solidFill>
                <a:latin typeface="Century Gothic"/>
                <a:ea typeface="Century Gothic"/>
                <a:cs typeface="Century Gothic"/>
                <a:sym typeface="Century Gothic"/>
              </a:rPr>
              <a:t>sílabas</a:t>
            </a:r>
            <a:r>
              <a:rPr b="1" lang="en" sz="3500">
                <a:solidFill>
                  <a:srgbClr val="363535"/>
                </a:solidFill>
                <a:latin typeface="Century Gothic"/>
                <a:ea typeface="Century Gothic"/>
                <a:cs typeface="Century Gothic"/>
                <a:sym typeface="Century Gothic"/>
              </a:rPr>
              <a:t> </a:t>
            </a:r>
            <a:endParaRPr b="1" sz="3500">
              <a:solidFill>
                <a:srgbClr val="363535"/>
              </a:solidFill>
              <a:latin typeface="Century Gothic"/>
              <a:ea typeface="Century Gothic"/>
              <a:cs typeface="Century Gothic"/>
              <a:sym typeface="Century Gothic"/>
            </a:endParaRPr>
          </a:p>
        </p:txBody>
      </p:sp>
      <p:pic>
        <p:nvPicPr>
          <p:cNvPr id="511" name="Google Shape;511;p72"/>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6"/>
          <p:cNvSpPr txBox="1"/>
          <p:nvPr>
            <p:ph type="ctrTitle"/>
          </p:nvPr>
        </p:nvSpPr>
        <p:spPr>
          <a:xfrm>
            <a:off x="457213" y="3483864"/>
            <a:ext cx="8229600" cy="538800"/>
          </a:xfrm>
          <a:prstGeom prst="rect">
            <a:avLst/>
          </a:prstGeom>
        </p:spPr>
        <p:txBody>
          <a:bodyPr anchorCtr="0" anchor="b" bIns="0" lIns="0" spcFirstLastPara="1" rIns="0" wrap="square" tIns="0">
            <a:spAutoFit/>
          </a:bodyPr>
          <a:lstStyle/>
          <a:p>
            <a:pPr indent="0" lvl="0" marL="0" rtl="0" algn="ctr">
              <a:spcBef>
                <a:spcPts val="0"/>
              </a:spcBef>
              <a:spcAft>
                <a:spcPts val="0"/>
              </a:spcAft>
              <a:buNone/>
            </a:pPr>
            <a:r>
              <a:rPr b="1" lang="en" sz="3500"/>
              <a:t>1. Conciencia fonémica </a:t>
            </a:r>
            <a:endParaRPr sz="3500"/>
          </a:p>
        </p:txBody>
      </p:sp>
      <p:pic>
        <p:nvPicPr>
          <p:cNvPr id="345" name="Google Shape;345;p46"/>
          <p:cNvPicPr preferRelativeResize="0"/>
          <p:nvPr>
            <p:ph idx="2" type="pic"/>
          </p:nvPr>
        </p:nvPicPr>
        <p:blipFill rotWithShape="1">
          <a:blip r:embed="rId3">
            <a:alphaModFix/>
          </a:blip>
          <a:srcRect b="0" l="0" r="0" t="0"/>
          <a:stretch/>
        </p:blipFill>
        <p:spPr>
          <a:xfrm>
            <a:off x="3352800" y="1051550"/>
            <a:ext cx="2286000" cy="228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id="516" name="Google Shape;516;p73"/>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517" name="Google Shape;517;p73"/>
          <p:cNvSpPr txBox="1"/>
          <p:nvPr/>
        </p:nvSpPr>
        <p:spPr>
          <a:xfrm>
            <a:off x="2511500" y="179387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bai</a:t>
            </a:r>
            <a:endParaRPr sz="9600">
              <a:solidFill>
                <a:srgbClr val="363535"/>
              </a:solidFill>
              <a:latin typeface="Century Gothic"/>
              <a:ea typeface="Century Gothic"/>
              <a:cs typeface="Century Gothic"/>
              <a:sym typeface="Century Gothic"/>
            </a:endParaRPr>
          </a:p>
        </p:txBody>
      </p:sp>
      <p:sp>
        <p:nvSpPr>
          <p:cNvPr id="518" name="Google Shape;518;p73"/>
          <p:cNvSpPr txBox="1"/>
          <p:nvPr/>
        </p:nvSpPr>
        <p:spPr>
          <a:xfrm>
            <a:off x="4221900" y="179387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lar</a:t>
            </a:r>
            <a:endParaRPr sz="9600">
              <a:solidFill>
                <a:srgbClr val="363535"/>
              </a:solidFill>
              <a:latin typeface="Century Gothic"/>
              <a:ea typeface="Century Gothic"/>
              <a:cs typeface="Century Gothic"/>
              <a:sym typeface="Century Gothic"/>
            </a:endParaRPr>
          </a:p>
        </p:txBody>
      </p:sp>
      <p:sp>
        <p:nvSpPr>
          <p:cNvPr id="519" name="Google Shape;519;p73"/>
          <p:cNvSpPr/>
          <p:nvPr/>
        </p:nvSpPr>
        <p:spPr>
          <a:xfrm>
            <a:off x="2876000" y="3267725"/>
            <a:ext cx="3451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7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525" name="Google Shape;525;p74"/>
          <p:cNvSpPr txBox="1"/>
          <p:nvPr/>
        </p:nvSpPr>
        <p:spPr>
          <a:xfrm>
            <a:off x="2486400" y="179387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es</a:t>
            </a:r>
            <a:endParaRPr sz="9600">
              <a:solidFill>
                <a:srgbClr val="363535"/>
              </a:solidFill>
              <a:latin typeface="Century Gothic"/>
              <a:ea typeface="Century Gothic"/>
              <a:cs typeface="Century Gothic"/>
              <a:sym typeface="Century Gothic"/>
            </a:endParaRPr>
          </a:p>
        </p:txBody>
      </p:sp>
      <p:sp>
        <p:nvSpPr>
          <p:cNvPr id="526" name="Google Shape;526;p74"/>
          <p:cNvSpPr txBox="1"/>
          <p:nvPr/>
        </p:nvSpPr>
        <p:spPr>
          <a:xfrm>
            <a:off x="3934975" y="1793875"/>
            <a:ext cx="2541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 toy</a:t>
            </a:r>
            <a:endParaRPr sz="9600">
              <a:solidFill>
                <a:srgbClr val="363535"/>
              </a:solidFill>
              <a:latin typeface="Century Gothic"/>
              <a:ea typeface="Century Gothic"/>
              <a:cs typeface="Century Gothic"/>
              <a:sym typeface="Century Gothic"/>
            </a:endParaRPr>
          </a:p>
        </p:txBody>
      </p:sp>
      <p:sp>
        <p:nvSpPr>
          <p:cNvPr id="527" name="Google Shape;527;p74"/>
          <p:cNvSpPr/>
          <p:nvPr/>
        </p:nvSpPr>
        <p:spPr>
          <a:xfrm>
            <a:off x="3235975" y="3285525"/>
            <a:ext cx="3041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id="532" name="Google Shape;532;p7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533" name="Google Shape;533;p75"/>
          <p:cNvSpPr txBox="1"/>
          <p:nvPr/>
        </p:nvSpPr>
        <p:spPr>
          <a:xfrm>
            <a:off x="2512025" y="179387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o</a:t>
            </a:r>
            <a:endParaRPr sz="9600">
              <a:solidFill>
                <a:srgbClr val="363535"/>
              </a:solidFill>
              <a:latin typeface="Century Gothic"/>
              <a:ea typeface="Century Gothic"/>
              <a:cs typeface="Century Gothic"/>
              <a:sym typeface="Century Gothic"/>
            </a:endParaRPr>
          </a:p>
        </p:txBody>
      </p:sp>
      <p:sp>
        <p:nvSpPr>
          <p:cNvPr id="534" name="Google Shape;534;p75"/>
          <p:cNvSpPr txBox="1"/>
          <p:nvPr/>
        </p:nvSpPr>
        <p:spPr>
          <a:xfrm>
            <a:off x="3832275" y="179387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tros</a:t>
            </a:r>
            <a:endParaRPr sz="9600">
              <a:solidFill>
                <a:srgbClr val="363535"/>
              </a:solidFill>
              <a:latin typeface="Century Gothic"/>
              <a:ea typeface="Century Gothic"/>
              <a:cs typeface="Century Gothic"/>
              <a:sym typeface="Century Gothic"/>
            </a:endParaRPr>
          </a:p>
        </p:txBody>
      </p:sp>
      <p:sp>
        <p:nvSpPr>
          <p:cNvPr id="535" name="Google Shape;535;p75"/>
          <p:cNvSpPr/>
          <p:nvPr/>
        </p:nvSpPr>
        <p:spPr>
          <a:xfrm>
            <a:off x="3375425" y="3191525"/>
            <a:ext cx="2893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6"/>
          <p:cNvSpPr txBox="1"/>
          <p:nvPr>
            <p:ph idx="4294967295" type="body"/>
          </p:nvPr>
        </p:nvSpPr>
        <p:spPr>
          <a:xfrm>
            <a:off x="3350225" y="1793875"/>
            <a:ext cx="14589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ai</a:t>
            </a:r>
            <a:endParaRPr sz="9600"/>
          </a:p>
        </p:txBody>
      </p:sp>
      <p:sp>
        <p:nvSpPr>
          <p:cNvPr id="541" name="Google Shape;541;p76"/>
          <p:cNvSpPr txBox="1"/>
          <p:nvPr>
            <p:ph idx="4294967295" type="body"/>
          </p:nvPr>
        </p:nvSpPr>
        <p:spPr>
          <a:xfrm>
            <a:off x="3832275" y="179387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re</a:t>
            </a:r>
            <a:endParaRPr sz="9600"/>
          </a:p>
        </p:txBody>
      </p:sp>
      <p:sp>
        <p:nvSpPr>
          <p:cNvPr id="542" name="Google Shape;542;p76"/>
          <p:cNvSpPr/>
          <p:nvPr/>
        </p:nvSpPr>
        <p:spPr>
          <a:xfrm>
            <a:off x="3386120" y="3191525"/>
            <a:ext cx="2541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43" name="Google Shape;543;p76"/>
          <p:cNvPicPr preferRelativeResize="0"/>
          <p:nvPr>
            <p:ph idx="2" type="pic"/>
          </p:nvPr>
        </p:nvPicPr>
        <p:blipFill rotWithShape="1">
          <a:blip r:embed="rId3">
            <a:alphaModFix/>
          </a:blip>
          <a:srcRect b="0" l="0" r="0" t="0"/>
          <a:stretch/>
        </p:blipFill>
        <p:spPr>
          <a:xfrm>
            <a:off x="84475" y="4141925"/>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7"/>
          <p:cNvSpPr txBox="1"/>
          <p:nvPr>
            <p:ph idx="4294967295" type="body"/>
          </p:nvPr>
        </p:nvSpPr>
        <p:spPr>
          <a:xfrm>
            <a:off x="2489450" y="1793875"/>
            <a:ext cx="2944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pau</a:t>
            </a:r>
            <a:endParaRPr sz="9600"/>
          </a:p>
        </p:txBody>
      </p:sp>
      <p:sp>
        <p:nvSpPr>
          <p:cNvPr id="549" name="Google Shape;549;p77"/>
          <p:cNvSpPr txBox="1"/>
          <p:nvPr>
            <p:ph idx="4294967295" type="body"/>
          </p:nvPr>
        </p:nvSpPr>
        <p:spPr>
          <a:xfrm>
            <a:off x="4518075" y="179387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sa</a:t>
            </a:r>
            <a:endParaRPr sz="9600"/>
          </a:p>
        </p:txBody>
      </p:sp>
      <p:sp>
        <p:nvSpPr>
          <p:cNvPr id="550" name="Google Shape;550;p77"/>
          <p:cNvSpPr/>
          <p:nvPr/>
        </p:nvSpPr>
        <p:spPr>
          <a:xfrm>
            <a:off x="2751400" y="3267725"/>
            <a:ext cx="3791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51" name="Google Shape;551;p7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8"/>
          <p:cNvSpPr txBox="1"/>
          <p:nvPr>
            <p:ph idx="4294967295" type="body"/>
          </p:nvPr>
        </p:nvSpPr>
        <p:spPr>
          <a:xfrm>
            <a:off x="2512025" y="179387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pei</a:t>
            </a:r>
            <a:endParaRPr sz="9600"/>
          </a:p>
        </p:txBody>
      </p:sp>
      <p:sp>
        <p:nvSpPr>
          <p:cNvPr id="557" name="Google Shape;557;p78"/>
          <p:cNvSpPr txBox="1"/>
          <p:nvPr>
            <p:ph idx="4294967295" type="body"/>
          </p:nvPr>
        </p:nvSpPr>
        <p:spPr>
          <a:xfrm>
            <a:off x="4213275" y="179387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ne</a:t>
            </a:r>
            <a:endParaRPr sz="9600"/>
          </a:p>
        </p:txBody>
      </p:sp>
      <p:sp>
        <p:nvSpPr>
          <p:cNvPr id="558" name="Google Shape;558;p78"/>
          <p:cNvSpPr/>
          <p:nvPr/>
        </p:nvSpPr>
        <p:spPr>
          <a:xfrm>
            <a:off x="2836500" y="3267725"/>
            <a:ext cx="3537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59" name="Google Shape;559;p7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79"/>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7. Palabras con 3 </a:t>
            </a:r>
            <a:r>
              <a:rPr b="1" lang="en" sz="3500">
                <a:solidFill>
                  <a:srgbClr val="363535"/>
                </a:solidFill>
                <a:latin typeface="Century Gothic"/>
                <a:ea typeface="Century Gothic"/>
                <a:cs typeface="Century Gothic"/>
                <a:sym typeface="Century Gothic"/>
              </a:rPr>
              <a:t>sílabas</a:t>
            </a:r>
            <a:r>
              <a:rPr b="1" lang="en" sz="3500">
                <a:solidFill>
                  <a:srgbClr val="363535"/>
                </a:solidFill>
                <a:latin typeface="Century Gothic"/>
                <a:ea typeface="Century Gothic"/>
                <a:cs typeface="Century Gothic"/>
                <a:sym typeface="Century Gothic"/>
              </a:rPr>
              <a:t> </a:t>
            </a:r>
            <a:endParaRPr b="1" sz="3500">
              <a:solidFill>
                <a:srgbClr val="363535"/>
              </a:solidFill>
              <a:latin typeface="Century Gothic"/>
              <a:ea typeface="Century Gothic"/>
              <a:cs typeface="Century Gothic"/>
              <a:sym typeface="Century Gothic"/>
            </a:endParaRPr>
          </a:p>
        </p:txBody>
      </p:sp>
      <p:pic>
        <p:nvPicPr>
          <p:cNvPr id="565" name="Google Shape;565;p79"/>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0"/>
          <p:cNvSpPr txBox="1"/>
          <p:nvPr>
            <p:ph idx="4294967295" type="body"/>
          </p:nvPr>
        </p:nvSpPr>
        <p:spPr>
          <a:xfrm>
            <a:off x="2102500" y="1807325"/>
            <a:ext cx="1851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a:t>
            </a:r>
            <a:endParaRPr sz="9600"/>
          </a:p>
        </p:txBody>
      </p:sp>
      <p:sp>
        <p:nvSpPr>
          <p:cNvPr id="571" name="Google Shape;571;p80"/>
          <p:cNvSpPr txBox="1"/>
          <p:nvPr>
            <p:ph idx="4294967295" type="body"/>
          </p:nvPr>
        </p:nvSpPr>
        <p:spPr>
          <a:xfrm>
            <a:off x="3569063" y="1807325"/>
            <a:ext cx="190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sai</a:t>
            </a:r>
            <a:endParaRPr sz="9600"/>
          </a:p>
        </p:txBody>
      </p:sp>
      <p:sp>
        <p:nvSpPr>
          <p:cNvPr id="572" name="Google Shape;572;p80"/>
          <p:cNvSpPr txBox="1"/>
          <p:nvPr>
            <p:ph idx="4294967295" type="body"/>
          </p:nvPr>
        </p:nvSpPr>
        <p:spPr>
          <a:xfrm>
            <a:off x="4864463" y="1807325"/>
            <a:ext cx="2123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re</a:t>
            </a:r>
            <a:endParaRPr sz="9600"/>
          </a:p>
        </p:txBody>
      </p:sp>
      <p:sp>
        <p:nvSpPr>
          <p:cNvPr id="573" name="Google Shape;573;p80"/>
          <p:cNvSpPr/>
          <p:nvPr/>
        </p:nvSpPr>
        <p:spPr>
          <a:xfrm>
            <a:off x="2203000" y="3191525"/>
            <a:ext cx="4349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74" name="Google Shape;574;p80"/>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81"/>
          <p:cNvSpPr txBox="1"/>
          <p:nvPr>
            <p:ph idx="4294967295" type="body"/>
          </p:nvPr>
        </p:nvSpPr>
        <p:spPr>
          <a:xfrm>
            <a:off x="1532825" y="1807325"/>
            <a:ext cx="2573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bai</a:t>
            </a:r>
            <a:endParaRPr sz="9600"/>
          </a:p>
        </p:txBody>
      </p:sp>
      <p:sp>
        <p:nvSpPr>
          <p:cNvPr id="580" name="Google Shape;580;p81"/>
          <p:cNvSpPr txBox="1"/>
          <p:nvPr>
            <p:ph idx="4294967295" type="body"/>
          </p:nvPr>
        </p:nvSpPr>
        <p:spPr>
          <a:xfrm>
            <a:off x="3569077" y="1807325"/>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lan</a:t>
            </a:r>
            <a:endParaRPr sz="9600"/>
          </a:p>
        </p:txBody>
      </p:sp>
      <p:sp>
        <p:nvSpPr>
          <p:cNvPr id="581" name="Google Shape;581;p81"/>
          <p:cNvSpPr txBox="1"/>
          <p:nvPr>
            <p:ph idx="4294967295" type="body"/>
          </p:nvPr>
        </p:nvSpPr>
        <p:spPr>
          <a:xfrm>
            <a:off x="5245463" y="1807325"/>
            <a:ext cx="2123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do</a:t>
            </a:r>
            <a:endParaRPr sz="9600"/>
          </a:p>
        </p:txBody>
      </p:sp>
      <p:sp>
        <p:nvSpPr>
          <p:cNvPr id="582" name="Google Shape;582;p81"/>
          <p:cNvSpPr/>
          <p:nvPr/>
        </p:nvSpPr>
        <p:spPr>
          <a:xfrm>
            <a:off x="1873200" y="3191525"/>
            <a:ext cx="5361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83" name="Google Shape;583;p81"/>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82"/>
          <p:cNvSpPr txBox="1"/>
          <p:nvPr>
            <p:ph idx="4294967295" type="body"/>
          </p:nvPr>
        </p:nvSpPr>
        <p:spPr>
          <a:xfrm>
            <a:off x="2383200" y="1807325"/>
            <a:ext cx="1799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au</a:t>
            </a:r>
            <a:endParaRPr sz="9600"/>
          </a:p>
        </p:txBody>
      </p:sp>
      <p:sp>
        <p:nvSpPr>
          <p:cNvPr id="589" name="Google Shape;589;p82"/>
          <p:cNvSpPr txBox="1"/>
          <p:nvPr>
            <p:ph idx="4294967295" type="body"/>
          </p:nvPr>
        </p:nvSpPr>
        <p:spPr>
          <a:xfrm>
            <a:off x="3569077" y="1807325"/>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to</a:t>
            </a:r>
            <a:endParaRPr sz="9600"/>
          </a:p>
        </p:txBody>
      </p:sp>
      <p:sp>
        <p:nvSpPr>
          <p:cNvPr id="590" name="Google Shape;590;p82"/>
          <p:cNvSpPr txBox="1"/>
          <p:nvPr>
            <p:ph idx="4294967295" type="body"/>
          </p:nvPr>
        </p:nvSpPr>
        <p:spPr>
          <a:xfrm>
            <a:off x="4788263" y="1807325"/>
            <a:ext cx="2123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ra</a:t>
            </a:r>
            <a:endParaRPr sz="9600"/>
          </a:p>
        </p:txBody>
      </p:sp>
      <p:sp>
        <p:nvSpPr>
          <p:cNvPr id="591" name="Google Shape;591;p82"/>
          <p:cNvSpPr/>
          <p:nvPr/>
        </p:nvSpPr>
        <p:spPr>
          <a:xfrm>
            <a:off x="2429925" y="3191525"/>
            <a:ext cx="4141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92" name="Google Shape;592;p82"/>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4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351" name="Google Shape;351;p47"/>
          <p:cNvPicPr preferRelativeResize="0"/>
          <p:nvPr/>
        </p:nvPicPr>
        <p:blipFill>
          <a:blip r:embed="rId4">
            <a:alphaModFix/>
          </a:blip>
          <a:stretch>
            <a:fillRect/>
          </a:stretch>
        </p:blipFill>
        <p:spPr>
          <a:xfrm>
            <a:off x="3196863" y="773088"/>
            <a:ext cx="2750275" cy="3597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83"/>
          <p:cNvSpPr txBox="1"/>
          <p:nvPr>
            <p:ph idx="4294967295" type="body"/>
          </p:nvPr>
        </p:nvSpPr>
        <p:spPr>
          <a:xfrm>
            <a:off x="1407025" y="1807325"/>
            <a:ext cx="2442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des</a:t>
            </a:r>
            <a:endParaRPr sz="9600"/>
          </a:p>
        </p:txBody>
      </p:sp>
      <p:sp>
        <p:nvSpPr>
          <p:cNvPr id="598" name="Google Shape;598;p83"/>
          <p:cNvSpPr txBox="1"/>
          <p:nvPr>
            <p:ph idx="4294967295" type="body"/>
          </p:nvPr>
        </p:nvSpPr>
        <p:spPr>
          <a:xfrm>
            <a:off x="3569077" y="1807325"/>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plo</a:t>
            </a:r>
            <a:endParaRPr sz="9600"/>
          </a:p>
        </p:txBody>
      </p:sp>
      <p:sp>
        <p:nvSpPr>
          <p:cNvPr id="599" name="Google Shape;599;p83"/>
          <p:cNvSpPr txBox="1"/>
          <p:nvPr>
            <p:ph idx="4294967295" type="body"/>
          </p:nvPr>
        </p:nvSpPr>
        <p:spPr>
          <a:xfrm>
            <a:off x="5135856" y="1807325"/>
            <a:ext cx="267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mo</a:t>
            </a:r>
            <a:endParaRPr sz="9600"/>
          </a:p>
        </p:txBody>
      </p:sp>
      <p:sp>
        <p:nvSpPr>
          <p:cNvPr id="600" name="Google Shape;600;p83"/>
          <p:cNvSpPr/>
          <p:nvPr/>
        </p:nvSpPr>
        <p:spPr>
          <a:xfrm>
            <a:off x="1647550" y="3267725"/>
            <a:ext cx="5881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01" name="Google Shape;601;p83"/>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84"/>
          <p:cNvSpPr txBox="1"/>
          <p:nvPr>
            <p:ph idx="4294967295" type="body"/>
          </p:nvPr>
        </p:nvSpPr>
        <p:spPr>
          <a:xfrm>
            <a:off x="1739725" y="1807325"/>
            <a:ext cx="2442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lá</a:t>
            </a:r>
            <a:endParaRPr sz="9600"/>
          </a:p>
        </p:txBody>
      </p:sp>
      <p:sp>
        <p:nvSpPr>
          <p:cNvPr id="607" name="Google Shape;607;p84"/>
          <p:cNvSpPr txBox="1"/>
          <p:nvPr>
            <p:ph idx="4294967295" type="body"/>
          </p:nvPr>
        </p:nvSpPr>
        <p:spPr>
          <a:xfrm>
            <a:off x="3035677" y="1807325"/>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gri</a:t>
            </a:r>
            <a:endParaRPr sz="9600"/>
          </a:p>
        </p:txBody>
      </p:sp>
      <p:sp>
        <p:nvSpPr>
          <p:cNvPr id="608" name="Google Shape;608;p84"/>
          <p:cNvSpPr txBox="1"/>
          <p:nvPr>
            <p:ph idx="4294967295" type="body"/>
          </p:nvPr>
        </p:nvSpPr>
        <p:spPr>
          <a:xfrm>
            <a:off x="4635878" y="1807325"/>
            <a:ext cx="267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mas</a:t>
            </a:r>
            <a:endParaRPr sz="9600"/>
          </a:p>
        </p:txBody>
      </p:sp>
      <p:sp>
        <p:nvSpPr>
          <p:cNvPr id="609" name="Google Shape;609;p84"/>
          <p:cNvSpPr/>
          <p:nvPr/>
        </p:nvSpPr>
        <p:spPr>
          <a:xfrm>
            <a:off x="2278650" y="3267725"/>
            <a:ext cx="5028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10" name="Google Shape;610;p8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85"/>
          <p:cNvSpPr txBox="1"/>
          <p:nvPr>
            <p:ph idx="4294967295" type="body"/>
          </p:nvPr>
        </p:nvSpPr>
        <p:spPr>
          <a:xfrm>
            <a:off x="2149800" y="1807325"/>
            <a:ext cx="1859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ins</a:t>
            </a:r>
            <a:endParaRPr sz="9600"/>
          </a:p>
        </p:txBody>
      </p:sp>
      <p:sp>
        <p:nvSpPr>
          <p:cNvPr id="616" name="Google Shape;616;p85"/>
          <p:cNvSpPr txBox="1"/>
          <p:nvPr>
            <p:ph idx="4294967295" type="body"/>
          </p:nvPr>
        </p:nvSpPr>
        <p:spPr>
          <a:xfrm>
            <a:off x="3487327" y="1807325"/>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tru</a:t>
            </a:r>
            <a:endParaRPr sz="9600"/>
          </a:p>
        </p:txBody>
      </p:sp>
      <p:sp>
        <p:nvSpPr>
          <p:cNvPr id="617" name="Google Shape;617;p85"/>
          <p:cNvSpPr txBox="1"/>
          <p:nvPr>
            <p:ph idx="4294967295" type="body"/>
          </p:nvPr>
        </p:nvSpPr>
        <p:spPr>
          <a:xfrm>
            <a:off x="5093075" y="1807325"/>
            <a:ext cx="1859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ye</a:t>
            </a:r>
            <a:endParaRPr sz="9600"/>
          </a:p>
        </p:txBody>
      </p:sp>
      <p:sp>
        <p:nvSpPr>
          <p:cNvPr id="618" name="Google Shape;618;p85"/>
          <p:cNvSpPr/>
          <p:nvPr/>
        </p:nvSpPr>
        <p:spPr>
          <a:xfrm>
            <a:off x="2408000" y="3267725"/>
            <a:ext cx="4569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19" name="Google Shape;619;p8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86"/>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8. Palabras con 4 o más </a:t>
            </a:r>
            <a:r>
              <a:rPr b="1" lang="en" sz="3500">
                <a:solidFill>
                  <a:srgbClr val="363535"/>
                </a:solidFill>
                <a:latin typeface="Century Gothic"/>
                <a:ea typeface="Century Gothic"/>
                <a:cs typeface="Century Gothic"/>
                <a:sym typeface="Century Gothic"/>
              </a:rPr>
              <a:t>sílabas</a:t>
            </a:r>
            <a:r>
              <a:rPr b="1" lang="en" sz="3500">
                <a:solidFill>
                  <a:srgbClr val="363535"/>
                </a:solidFill>
                <a:latin typeface="Century Gothic"/>
                <a:ea typeface="Century Gothic"/>
                <a:cs typeface="Century Gothic"/>
                <a:sym typeface="Century Gothic"/>
              </a:rPr>
              <a:t> </a:t>
            </a:r>
            <a:endParaRPr b="1" sz="3500">
              <a:solidFill>
                <a:srgbClr val="363535"/>
              </a:solidFill>
              <a:latin typeface="Century Gothic"/>
              <a:ea typeface="Century Gothic"/>
              <a:cs typeface="Century Gothic"/>
              <a:sym typeface="Century Gothic"/>
            </a:endParaRPr>
          </a:p>
        </p:txBody>
      </p:sp>
      <p:pic>
        <p:nvPicPr>
          <p:cNvPr id="625" name="Google Shape;625;p86"/>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87"/>
          <p:cNvSpPr txBox="1"/>
          <p:nvPr>
            <p:ph idx="4294967295" type="body"/>
          </p:nvPr>
        </p:nvSpPr>
        <p:spPr>
          <a:xfrm>
            <a:off x="1192800" y="15882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in</a:t>
            </a:r>
            <a:endParaRPr sz="9600"/>
          </a:p>
        </p:txBody>
      </p:sp>
      <p:sp>
        <p:nvSpPr>
          <p:cNvPr id="631" name="Google Shape;631;p87"/>
          <p:cNvSpPr txBox="1"/>
          <p:nvPr>
            <p:ph idx="4294967295" type="body"/>
          </p:nvPr>
        </p:nvSpPr>
        <p:spPr>
          <a:xfrm>
            <a:off x="2408225" y="1588200"/>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me</a:t>
            </a:r>
            <a:endParaRPr sz="9600"/>
          </a:p>
        </p:txBody>
      </p:sp>
      <p:sp>
        <p:nvSpPr>
          <p:cNvPr id="632" name="Google Shape;632;p87"/>
          <p:cNvSpPr txBox="1"/>
          <p:nvPr/>
        </p:nvSpPr>
        <p:spPr>
          <a:xfrm>
            <a:off x="4319225" y="1588200"/>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dia</a:t>
            </a:r>
            <a:endParaRPr b="0" i="0" sz="9600" u="none" cap="none" strike="noStrike">
              <a:solidFill>
                <a:srgbClr val="363535"/>
              </a:solidFill>
              <a:latin typeface="Century Gothic"/>
              <a:ea typeface="Century Gothic"/>
              <a:cs typeface="Century Gothic"/>
              <a:sym typeface="Century Gothic"/>
            </a:endParaRPr>
          </a:p>
        </p:txBody>
      </p:sp>
      <p:sp>
        <p:nvSpPr>
          <p:cNvPr id="633" name="Google Shape;633;p87"/>
          <p:cNvSpPr txBox="1"/>
          <p:nvPr/>
        </p:nvSpPr>
        <p:spPr>
          <a:xfrm>
            <a:off x="6090125" y="1588200"/>
            <a:ext cx="1644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ta</a:t>
            </a:r>
            <a:endParaRPr b="0" i="0" sz="9600" u="none" cap="none" strike="noStrike">
              <a:solidFill>
                <a:srgbClr val="363535"/>
              </a:solidFill>
              <a:latin typeface="Century Gothic"/>
              <a:ea typeface="Century Gothic"/>
              <a:cs typeface="Century Gothic"/>
              <a:sym typeface="Century Gothic"/>
            </a:endParaRPr>
          </a:p>
        </p:txBody>
      </p:sp>
      <p:sp>
        <p:nvSpPr>
          <p:cNvPr id="634" name="Google Shape;634;p87"/>
          <p:cNvSpPr/>
          <p:nvPr/>
        </p:nvSpPr>
        <p:spPr>
          <a:xfrm>
            <a:off x="1626825" y="2962925"/>
            <a:ext cx="5956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35" name="Google Shape;635;p8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88"/>
          <p:cNvSpPr txBox="1"/>
          <p:nvPr>
            <p:ph idx="4294967295" type="body"/>
          </p:nvPr>
        </p:nvSpPr>
        <p:spPr>
          <a:xfrm>
            <a:off x="1192800" y="15882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im</a:t>
            </a:r>
            <a:endParaRPr sz="9600"/>
          </a:p>
        </p:txBody>
      </p:sp>
      <p:sp>
        <p:nvSpPr>
          <p:cNvPr id="641" name="Google Shape;641;p88"/>
          <p:cNvSpPr txBox="1"/>
          <p:nvPr>
            <p:ph idx="4294967295" type="body"/>
          </p:nvPr>
        </p:nvSpPr>
        <p:spPr>
          <a:xfrm>
            <a:off x="2636825" y="1588200"/>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por</a:t>
            </a:r>
            <a:endParaRPr sz="9600"/>
          </a:p>
        </p:txBody>
      </p:sp>
      <p:sp>
        <p:nvSpPr>
          <p:cNvPr id="642" name="Google Shape;642;p88"/>
          <p:cNvSpPr txBox="1"/>
          <p:nvPr/>
        </p:nvSpPr>
        <p:spPr>
          <a:xfrm>
            <a:off x="4395425" y="1588200"/>
            <a:ext cx="27960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tan</a:t>
            </a:r>
            <a:endParaRPr b="0" i="0" sz="9600" u="none" cap="none" strike="noStrike">
              <a:solidFill>
                <a:srgbClr val="363535"/>
              </a:solidFill>
              <a:latin typeface="Century Gothic"/>
              <a:ea typeface="Century Gothic"/>
              <a:cs typeface="Century Gothic"/>
              <a:sym typeface="Century Gothic"/>
            </a:endParaRPr>
          </a:p>
        </p:txBody>
      </p:sp>
      <p:sp>
        <p:nvSpPr>
          <p:cNvPr id="643" name="Google Shape;643;p88"/>
          <p:cNvSpPr txBox="1"/>
          <p:nvPr/>
        </p:nvSpPr>
        <p:spPr>
          <a:xfrm>
            <a:off x="6471125" y="1588200"/>
            <a:ext cx="1644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te</a:t>
            </a:r>
            <a:endParaRPr b="0" i="0" sz="9600" u="none" cap="none" strike="noStrike">
              <a:solidFill>
                <a:srgbClr val="363535"/>
              </a:solidFill>
              <a:latin typeface="Century Gothic"/>
              <a:ea typeface="Century Gothic"/>
              <a:cs typeface="Century Gothic"/>
              <a:sym typeface="Century Gothic"/>
            </a:endParaRPr>
          </a:p>
        </p:txBody>
      </p:sp>
      <p:sp>
        <p:nvSpPr>
          <p:cNvPr id="644" name="Google Shape;644;p88"/>
          <p:cNvSpPr/>
          <p:nvPr/>
        </p:nvSpPr>
        <p:spPr>
          <a:xfrm>
            <a:off x="1423050" y="3039125"/>
            <a:ext cx="6624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45" name="Google Shape;645;p8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89"/>
          <p:cNvSpPr txBox="1"/>
          <p:nvPr>
            <p:ph idx="4294967295" type="body"/>
          </p:nvPr>
        </p:nvSpPr>
        <p:spPr>
          <a:xfrm>
            <a:off x="1421400" y="15882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a:t>
            </a:r>
            <a:endParaRPr sz="9600"/>
          </a:p>
        </p:txBody>
      </p:sp>
      <p:sp>
        <p:nvSpPr>
          <p:cNvPr id="651" name="Google Shape;651;p89"/>
          <p:cNvSpPr txBox="1"/>
          <p:nvPr>
            <p:ph idx="4294967295" type="body"/>
          </p:nvPr>
        </p:nvSpPr>
        <p:spPr>
          <a:xfrm>
            <a:off x="2941625" y="1588200"/>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por</a:t>
            </a:r>
            <a:endParaRPr sz="9600"/>
          </a:p>
        </p:txBody>
      </p:sp>
      <p:sp>
        <p:nvSpPr>
          <p:cNvPr id="652" name="Google Shape;652;p89"/>
          <p:cNvSpPr txBox="1"/>
          <p:nvPr/>
        </p:nvSpPr>
        <p:spPr>
          <a:xfrm>
            <a:off x="4859250" y="1588200"/>
            <a:ext cx="1208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ti</a:t>
            </a:r>
            <a:endParaRPr b="0" i="0" sz="9600" u="none" cap="none" strike="noStrike">
              <a:solidFill>
                <a:srgbClr val="363535"/>
              </a:solidFill>
              <a:latin typeface="Century Gothic"/>
              <a:ea typeface="Century Gothic"/>
              <a:cs typeface="Century Gothic"/>
              <a:sym typeface="Century Gothic"/>
            </a:endParaRPr>
          </a:p>
        </p:txBody>
      </p:sp>
      <p:sp>
        <p:nvSpPr>
          <p:cNvPr id="653" name="Google Shape;653;p89"/>
          <p:cNvSpPr txBox="1"/>
          <p:nvPr/>
        </p:nvSpPr>
        <p:spPr>
          <a:xfrm>
            <a:off x="5480525" y="1588200"/>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va</a:t>
            </a:r>
            <a:endParaRPr b="0" i="0" sz="9600" u="none" cap="none" strike="noStrike">
              <a:solidFill>
                <a:srgbClr val="363535"/>
              </a:solidFill>
              <a:latin typeface="Century Gothic"/>
              <a:ea typeface="Century Gothic"/>
              <a:cs typeface="Century Gothic"/>
              <a:sym typeface="Century Gothic"/>
            </a:endParaRPr>
          </a:p>
        </p:txBody>
      </p:sp>
      <p:sp>
        <p:nvSpPr>
          <p:cNvPr id="654" name="Google Shape;654;p89"/>
          <p:cNvSpPr/>
          <p:nvPr/>
        </p:nvSpPr>
        <p:spPr>
          <a:xfrm>
            <a:off x="1550625" y="3039125"/>
            <a:ext cx="5956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55" name="Google Shape;655;p89"/>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90"/>
          <p:cNvSpPr txBox="1"/>
          <p:nvPr>
            <p:ph idx="4294967295" type="body"/>
          </p:nvPr>
        </p:nvSpPr>
        <p:spPr>
          <a:xfrm>
            <a:off x="895900" y="1588200"/>
            <a:ext cx="3005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com</a:t>
            </a:r>
            <a:endParaRPr sz="9600"/>
          </a:p>
        </p:txBody>
      </p:sp>
      <p:sp>
        <p:nvSpPr>
          <p:cNvPr id="661" name="Google Shape;661;p90"/>
          <p:cNvSpPr txBox="1"/>
          <p:nvPr>
            <p:ph idx="4294967295" type="body"/>
          </p:nvPr>
        </p:nvSpPr>
        <p:spPr>
          <a:xfrm>
            <a:off x="3398825" y="1588200"/>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pa</a:t>
            </a:r>
            <a:endParaRPr sz="9600"/>
          </a:p>
        </p:txBody>
      </p:sp>
      <p:sp>
        <p:nvSpPr>
          <p:cNvPr id="662" name="Google Shape;662;p90"/>
          <p:cNvSpPr txBox="1"/>
          <p:nvPr/>
        </p:nvSpPr>
        <p:spPr>
          <a:xfrm>
            <a:off x="5005025" y="1588200"/>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ñe</a:t>
            </a:r>
            <a:endParaRPr b="0" i="0" sz="9600" u="none" cap="none" strike="noStrike">
              <a:solidFill>
                <a:srgbClr val="363535"/>
              </a:solidFill>
              <a:latin typeface="Century Gothic"/>
              <a:ea typeface="Century Gothic"/>
              <a:cs typeface="Century Gothic"/>
              <a:sym typeface="Century Gothic"/>
            </a:endParaRPr>
          </a:p>
        </p:txBody>
      </p:sp>
      <p:sp>
        <p:nvSpPr>
          <p:cNvPr id="663" name="Google Shape;663;p90"/>
          <p:cNvSpPr txBox="1"/>
          <p:nvPr/>
        </p:nvSpPr>
        <p:spPr>
          <a:xfrm>
            <a:off x="6623525" y="1588200"/>
            <a:ext cx="1644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ra</a:t>
            </a:r>
            <a:endParaRPr b="0" i="0" sz="9600" u="none" cap="none" strike="noStrike">
              <a:solidFill>
                <a:srgbClr val="363535"/>
              </a:solidFill>
              <a:latin typeface="Century Gothic"/>
              <a:ea typeface="Century Gothic"/>
              <a:cs typeface="Century Gothic"/>
              <a:sym typeface="Century Gothic"/>
            </a:endParaRPr>
          </a:p>
        </p:txBody>
      </p:sp>
      <p:sp>
        <p:nvSpPr>
          <p:cNvPr id="664" name="Google Shape;664;p90"/>
          <p:cNvSpPr/>
          <p:nvPr/>
        </p:nvSpPr>
        <p:spPr>
          <a:xfrm>
            <a:off x="1065125" y="3039125"/>
            <a:ext cx="7202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65" name="Google Shape;665;p90"/>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91"/>
          <p:cNvSpPr txBox="1"/>
          <p:nvPr>
            <p:ph idx="4294967295" type="body"/>
          </p:nvPr>
        </p:nvSpPr>
        <p:spPr>
          <a:xfrm>
            <a:off x="1072588" y="1675888"/>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ras</a:t>
            </a:r>
            <a:endParaRPr sz="9600"/>
          </a:p>
        </p:txBody>
      </p:sp>
      <p:sp>
        <p:nvSpPr>
          <p:cNvPr id="671" name="Google Shape;671;p91"/>
          <p:cNvSpPr txBox="1"/>
          <p:nvPr>
            <p:ph idx="4294967295" type="body"/>
          </p:nvPr>
        </p:nvSpPr>
        <p:spPr>
          <a:xfrm>
            <a:off x="2592813" y="1675888"/>
            <a:ext cx="2774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cán</a:t>
            </a:r>
            <a:endParaRPr sz="9600"/>
          </a:p>
        </p:txBody>
      </p:sp>
      <p:sp>
        <p:nvSpPr>
          <p:cNvPr id="672" name="Google Shape;672;p91"/>
          <p:cNvSpPr txBox="1"/>
          <p:nvPr/>
        </p:nvSpPr>
        <p:spPr>
          <a:xfrm>
            <a:off x="4808613" y="1675888"/>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do</a:t>
            </a:r>
            <a:endParaRPr b="0" i="0" sz="9600" u="none" cap="none" strike="noStrike">
              <a:solidFill>
                <a:srgbClr val="363535"/>
              </a:solidFill>
              <a:latin typeface="Century Gothic"/>
              <a:ea typeface="Century Gothic"/>
              <a:cs typeface="Century Gothic"/>
              <a:sym typeface="Century Gothic"/>
            </a:endParaRPr>
          </a:p>
        </p:txBody>
      </p:sp>
      <p:sp>
        <p:nvSpPr>
          <p:cNvPr id="673" name="Google Shape;673;p91"/>
          <p:cNvSpPr txBox="1"/>
          <p:nvPr/>
        </p:nvSpPr>
        <p:spPr>
          <a:xfrm>
            <a:off x="6427113" y="1675888"/>
            <a:ext cx="1644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se</a:t>
            </a:r>
            <a:endParaRPr b="0" i="0" sz="9600" u="none" cap="none" strike="noStrike">
              <a:solidFill>
                <a:srgbClr val="363535"/>
              </a:solidFill>
              <a:latin typeface="Century Gothic"/>
              <a:ea typeface="Century Gothic"/>
              <a:cs typeface="Century Gothic"/>
              <a:sym typeface="Century Gothic"/>
            </a:endParaRPr>
          </a:p>
        </p:txBody>
      </p:sp>
      <p:sp>
        <p:nvSpPr>
          <p:cNvPr id="674" name="Google Shape;674;p91"/>
          <p:cNvSpPr/>
          <p:nvPr/>
        </p:nvSpPr>
        <p:spPr>
          <a:xfrm>
            <a:off x="1129038" y="2974413"/>
            <a:ext cx="6942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75" name="Google Shape;675;p91"/>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92"/>
          <p:cNvSpPr txBox="1"/>
          <p:nvPr>
            <p:ph idx="4294967295" type="body"/>
          </p:nvPr>
        </p:nvSpPr>
        <p:spPr>
          <a:xfrm>
            <a:off x="507000" y="15882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se</a:t>
            </a:r>
            <a:endParaRPr sz="9600"/>
          </a:p>
        </p:txBody>
      </p:sp>
      <p:sp>
        <p:nvSpPr>
          <p:cNvPr id="681" name="Google Shape;681;p92"/>
          <p:cNvSpPr txBox="1"/>
          <p:nvPr>
            <p:ph idx="4294967295" type="body"/>
          </p:nvPr>
        </p:nvSpPr>
        <p:spPr>
          <a:xfrm>
            <a:off x="1646225" y="1588200"/>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gu</a:t>
            </a:r>
            <a:endParaRPr sz="9600"/>
          </a:p>
        </p:txBody>
      </p:sp>
      <p:sp>
        <p:nvSpPr>
          <p:cNvPr id="682" name="Google Shape;682;p92"/>
          <p:cNvSpPr txBox="1"/>
          <p:nvPr/>
        </p:nvSpPr>
        <p:spPr>
          <a:xfrm>
            <a:off x="3023825" y="1588200"/>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ra</a:t>
            </a:r>
            <a:endParaRPr b="0" i="0" sz="9600" u="none" cap="none" strike="noStrike">
              <a:solidFill>
                <a:srgbClr val="363535"/>
              </a:solidFill>
              <a:latin typeface="Century Gothic"/>
              <a:ea typeface="Century Gothic"/>
              <a:cs typeface="Century Gothic"/>
              <a:sym typeface="Century Gothic"/>
            </a:endParaRPr>
          </a:p>
        </p:txBody>
      </p:sp>
      <p:sp>
        <p:nvSpPr>
          <p:cNvPr id="683" name="Google Shape;683;p92"/>
          <p:cNvSpPr txBox="1"/>
          <p:nvPr/>
        </p:nvSpPr>
        <p:spPr>
          <a:xfrm>
            <a:off x="4405900" y="1588200"/>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men</a:t>
            </a:r>
            <a:endParaRPr b="0" i="0" sz="9600" u="none" cap="none" strike="noStrike">
              <a:solidFill>
                <a:srgbClr val="363535"/>
              </a:solidFill>
              <a:latin typeface="Century Gothic"/>
              <a:ea typeface="Century Gothic"/>
              <a:cs typeface="Century Gothic"/>
              <a:sym typeface="Century Gothic"/>
            </a:endParaRPr>
          </a:p>
        </p:txBody>
      </p:sp>
      <p:sp>
        <p:nvSpPr>
          <p:cNvPr id="684" name="Google Shape;684;p92"/>
          <p:cNvSpPr/>
          <p:nvPr/>
        </p:nvSpPr>
        <p:spPr>
          <a:xfrm>
            <a:off x="804075" y="3039125"/>
            <a:ext cx="7788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685" name="Google Shape;685;p92"/>
          <p:cNvSpPr txBox="1"/>
          <p:nvPr/>
        </p:nvSpPr>
        <p:spPr>
          <a:xfrm>
            <a:off x="6854800" y="1588200"/>
            <a:ext cx="18705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te</a:t>
            </a:r>
            <a:endParaRPr b="0" i="0" sz="9600" u="none" cap="none" strike="noStrike">
              <a:solidFill>
                <a:srgbClr val="363535"/>
              </a:solidFill>
              <a:latin typeface="Century Gothic"/>
              <a:ea typeface="Century Gothic"/>
              <a:cs typeface="Century Gothic"/>
              <a:sym typeface="Century Gothic"/>
            </a:endParaRPr>
          </a:p>
        </p:txBody>
      </p:sp>
      <p:pic>
        <p:nvPicPr>
          <p:cNvPr id="686" name="Google Shape;686;p92"/>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4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357" name="Google Shape;357;p48"/>
          <p:cNvPicPr preferRelativeResize="0"/>
          <p:nvPr/>
        </p:nvPicPr>
        <p:blipFill>
          <a:blip r:embed="rId4">
            <a:alphaModFix/>
          </a:blip>
          <a:stretch>
            <a:fillRect/>
          </a:stretch>
        </p:blipFill>
        <p:spPr>
          <a:xfrm>
            <a:off x="2386488" y="860963"/>
            <a:ext cx="4371025" cy="34215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pic>
        <p:nvPicPr>
          <p:cNvPr id="691" name="Google Shape;691;p93"/>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92" name="Google Shape;692;p93"/>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 9. Dictado</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graphicFrame>
        <p:nvGraphicFramePr>
          <p:cNvPr id="697" name="Google Shape;697;p94"/>
          <p:cNvGraphicFramePr/>
          <p:nvPr/>
        </p:nvGraphicFramePr>
        <p:xfrm>
          <a:off x="952500" y="1735750"/>
          <a:ext cx="3000000" cy="3000000"/>
        </p:xfrm>
        <a:graphic>
          <a:graphicData uri="http://schemas.openxmlformats.org/drawingml/2006/table">
            <a:tbl>
              <a:tblPr>
                <a:noFill/>
                <a:tableStyleId>{48C51615-6385-4ADD-8E4D-3AA24D04A3AC}</a:tableStyleId>
              </a:tblPr>
              <a:tblGrid>
                <a:gridCol w="1447800"/>
                <a:gridCol w="1447800"/>
                <a:gridCol w="1447800"/>
                <a:gridCol w="1447800"/>
                <a:gridCol w="14478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698" name="Google Shape;698;p9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graphicFrame>
        <p:nvGraphicFramePr>
          <p:cNvPr id="703" name="Google Shape;703;p95"/>
          <p:cNvGraphicFramePr/>
          <p:nvPr/>
        </p:nvGraphicFramePr>
        <p:xfrm>
          <a:off x="952500" y="1735750"/>
          <a:ext cx="3000000" cy="3000000"/>
        </p:xfrm>
        <a:graphic>
          <a:graphicData uri="http://schemas.openxmlformats.org/drawingml/2006/table">
            <a:tbl>
              <a:tblPr>
                <a:noFill/>
                <a:tableStyleId>{48C51615-6385-4ADD-8E4D-3AA24D04A3AC}</a:tableStyleId>
              </a:tblPr>
              <a:tblGrid>
                <a:gridCol w="1206500"/>
                <a:gridCol w="1206500"/>
                <a:gridCol w="1206500"/>
                <a:gridCol w="1206500"/>
                <a:gridCol w="1206500"/>
                <a:gridCol w="1206500"/>
              </a:tblGrid>
              <a:tr h="1710825">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704" name="Google Shape;704;p9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graphicFrame>
        <p:nvGraphicFramePr>
          <p:cNvPr id="709" name="Google Shape;709;p96"/>
          <p:cNvGraphicFramePr/>
          <p:nvPr/>
        </p:nvGraphicFramePr>
        <p:xfrm>
          <a:off x="952500" y="1735750"/>
          <a:ext cx="3000000" cy="3000000"/>
        </p:xfrm>
        <a:graphic>
          <a:graphicData uri="http://schemas.openxmlformats.org/drawingml/2006/table">
            <a:tbl>
              <a:tblPr>
                <a:noFill/>
                <a:tableStyleId>{48C51615-6385-4ADD-8E4D-3AA24D04A3AC}</a:tableStyleId>
              </a:tblPr>
              <a:tblGrid>
                <a:gridCol w="1034150"/>
                <a:gridCol w="1034150"/>
                <a:gridCol w="1034150"/>
                <a:gridCol w="1034150"/>
                <a:gridCol w="1034150"/>
                <a:gridCol w="1034150"/>
                <a:gridCol w="1034150"/>
              </a:tblGrid>
              <a:tr h="1710825">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710" name="Google Shape;710;p9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pic>
        <p:nvPicPr>
          <p:cNvPr id="715" name="Google Shape;715;p97"/>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716" name="Google Shape;716;p97"/>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10. Oraciones</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98"/>
          <p:cNvSpPr txBox="1"/>
          <p:nvPr>
            <p:ph idx="4294967295" type="body"/>
          </p:nvPr>
        </p:nvSpPr>
        <p:spPr>
          <a:xfrm>
            <a:off x="387900" y="1101325"/>
            <a:ext cx="8520600" cy="249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Mamá hace una pista de baile en la sala.</a:t>
            </a:r>
            <a:endParaRPr sz="4500"/>
          </a:p>
          <a:p>
            <a:pPr indent="0" lvl="0" marL="0" rtl="0" algn="l">
              <a:lnSpc>
                <a:spcPct val="115000"/>
              </a:lnSpc>
              <a:spcBef>
                <a:spcPts val="200"/>
              </a:spcBef>
              <a:spcAft>
                <a:spcPts val="200"/>
              </a:spcAft>
              <a:buSzPts val="1800"/>
              <a:buNone/>
            </a:pPr>
            <a:r>
              <a:t/>
            </a:r>
            <a:endParaRPr sz="4500"/>
          </a:p>
        </p:txBody>
      </p:sp>
      <p:pic>
        <p:nvPicPr>
          <p:cNvPr id="722" name="Google Shape;722;p9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99"/>
          <p:cNvSpPr txBox="1"/>
          <p:nvPr>
            <p:ph idx="4294967295" type="body"/>
          </p:nvPr>
        </p:nvSpPr>
        <p:spPr>
          <a:xfrm>
            <a:off x="351325" y="761425"/>
            <a:ext cx="8520600" cy="167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¡Cada vez que doy un paso me desplomo!</a:t>
            </a:r>
            <a:endParaRPr sz="4500"/>
          </a:p>
        </p:txBody>
      </p:sp>
      <p:pic>
        <p:nvPicPr>
          <p:cNvPr id="728" name="Google Shape;728;p99"/>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100"/>
          <p:cNvSpPr txBox="1"/>
          <p:nvPr>
            <p:ph idx="4294967295" type="body"/>
          </p:nvPr>
        </p:nvSpPr>
        <p:spPr>
          <a:xfrm>
            <a:off x="503725" y="761425"/>
            <a:ext cx="8520600" cy="326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Un sábado, al terminar de arreglar la casa, mamá les dice a los niños que es hora de aprender a bailar salsa.</a:t>
            </a:r>
            <a:endParaRPr sz="4500"/>
          </a:p>
        </p:txBody>
      </p:sp>
      <p:pic>
        <p:nvPicPr>
          <p:cNvPr id="734" name="Google Shape;734;p100"/>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pic>
        <p:nvPicPr>
          <p:cNvPr id="739" name="Google Shape;739;p101"/>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740" name="Google Shape;740;p101"/>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 11. Dictado</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102"/>
          <p:cNvSpPr txBox="1"/>
          <p:nvPr>
            <p:ph idx="4294967295" type="body"/>
          </p:nvPr>
        </p:nvSpPr>
        <p:spPr>
          <a:xfrm>
            <a:off x="311700" y="17109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____________________________.</a:t>
            </a:r>
            <a:endParaRPr sz="4500"/>
          </a:p>
        </p:txBody>
      </p:sp>
      <p:pic>
        <p:nvPicPr>
          <p:cNvPr id="746" name="Google Shape;746;p102"/>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49"/>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363" name="Google Shape;363;p49"/>
          <p:cNvPicPr preferRelativeResize="0"/>
          <p:nvPr/>
        </p:nvPicPr>
        <p:blipFill>
          <a:blip r:embed="rId4">
            <a:alphaModFix/>
          </a:blip>
          <a:stretch>
            <a:fillRect/>
          </a:stretch>
        </p:blipFill>
        <p:spPr>
          <a:xfrm>
            <a:off x="2366975" y="731525"/>
            <a:ext cx="4410050" cy="36804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103"/>
          <p:cNvSpPr txBox="1"/>
          <p:nvPr>
            <p:ph idx="4294967295" type="body"/>
          </p:nvPr>
        </p:nvSpPr>
        <p:spPr>
          <a:xfrm>
            <a:off x="387900" y="1101325"/>
            <a:ext cx="8520600" cy="249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Mamá hace una pista de baile en la sala.</a:t>
            </a:r>
            <a:endParaRPr sz="4500"/>
          </a:p>
          <a:p>
            <a:pPr indent="0" lvl="0" marL="0" rtl="0" algn="l">
              <a:lnSpc>
                <a:spcPct val="115000"/>
              </a:lnSpc>
              <a:spcBef>
                <a:spcPts val="200"/>
              </a:spcBef>
              <a:spcAft>
                <a:spcPts val="200"/>
              </a:spcAft>
              <a:buSzPts val="1800"/>
              <a:buNone/>
            </a:pPr>
            <a:r>
              <a:t/>
            </a:r>
            <a:endParaRPr sz="4500"/>
          </a:p>
        </p:txBody>
      </p:sp>
      <p:pic>
        <p:nvPicPr>
          <p:cNvPr id="752" name="Google Shape;752;p103"/>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56" name="Shape 756"/>
        <p:cNvGrpSpPr/>
        <p:nvPr/>
      </p:nvGrpSpPr>
      <p:grpSpPr>
        <a:xfrm>
          <a:off x="0" y="0"/>
          <a:ext cx="0" cy="0"/>
          <a:chOff x="0" y="0"/>
          <a:chExt cx="0" cy="0"/>
        </a:xfrm>
      </p:grpSpPr>
      <p:sp>
        <p:nvSpPr>
          <p:cNvPr id="757" name="Google Shape;757;p104"/>
          <p:cNvSpPr txBox="1"/>
          <p:nvPr>
            <p:ph type="ctrTitle"/>
          </p:nvPr>
        </p:nvSpPr>
        <p:spPr>
          <a:xfrm>
            <a:off x="457200" y="1835075"/>
            <a:ext cx="4114800" cy="738900"/>
          </a:xfrm>
          <a:prstGeom prst="rect">
            <a:avLst/>
          </a:prstGeom>
        </p:spPr>
        <p:txBody>
          <a:bodyPr anchorCtr="0" anchor="b" bIns="0" lIns="0" spcFirstLastPara="1" rIns="0" wrap="square" tIns="0">
            <a:spAutoFit/>
          </a:bodyPr>
          <a:lstStyle/>
          <a:p>
            <a:pPr indent="0" lvl="0" marL="0" rtl="0" algn="l">
              <a:spcBef>
                <a:spcPts val="0"/>
              </a:spcBef>
              <a:spcAft>
                <a:spcPts val="0"/>
              </a:spcAft>
              <a:buNone/>
            </a:pPr>
            <a:r>
              <a:rPr lang="en" sz="4800"/>
              <a:t>¡Felicidades!</a:t>
            </a:r>
            <a:endParaRPr sz="4800"/>
          </a:p>
        </p:txBody>
      </p:sp>
      <p:sp>
        <p:nvSpPr>
          <p:cNvPr id="758" name="Google Shape;758;p104"/>
          <p:cNvSpPr txBox="1"/>
          <p:nvPr>
            <p:ph idx="1" type="subTitle"/>
          </p:nvPr>
        </p:nvSpPr>
        <p:spPr>
          <a:xfrm>
            <a:off x="457200" y="2613550"/>
            <a:ext cx="4114800" cy="6774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b="1" lang="en" sz="2200"/>
              <a:t>El día está completo, </a:t>
            </a:r>
            <a:endParaRPr b="1" sz="2200"/>
          </a:p>
          <a:p>
            <a:pPr indent="0" lvl="0" marL="0" rtl="0" algn="l">
              <a:spcBef>
                <a:spcPts val="0"/>
              </a:spcBef>
              <a:spcAft>
                <a:spcPts val="0"/>
              </a:spcAft>
              <a:buNone/>
            </a:pPr>
            <a:r>
              <a:rPr b="1" lang="en" sz="2200"/>
              <a:t>¡excelente trabajo!</a:t>
            </a:r>
            <a:endParaRPr sz="2200"/>
          </a:p>
        </p:txBody>
      </p:sp>
      <p:sp>
        <p:nvSpPr>
          <p:cNvPr id="759" name="Google Shape;759;p104"/>
          <p:cNvSpPr/>
          <p:nvPr/>
        </p:nvSpPr>
        <p:spPr>
          <a:xfrm rot="2696691">
            <a:off x="8123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60" name="Google Shape;760;p104"/>
          <p:cNvSpPr/>
          <p:nvPr/>
        </p:nvSpPr>
        <p:spPr>
          <a:xfrm flipH="1" rot="-2696691">
            <a:off x="31384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61" name="Google Shape;761;p104"/>
          <p:cNvSpPr/>
          <p:nvPr/>
        </p:nvSpPr>
        <p:spPr>
          <a:xfrm flipH="1" rot="3312">
            <a:off x="1929847" y="3432672"/>
            <a:ext cx="311400" cy="1270800"/>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62" name="Google Shape;762;p104"/>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63" name="Google Shape;763;p104"/>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64" name="Google Shape;764;p104"/>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765" name="Google Shape;765;p104"/>
          <p:cNvPicPr preferRelativeResize="0"/>
          <p:nvPr/>
        </p:nvPicPr>
        <p:blipFill>
          <a:blip r:embed="rId3">
            <a:alphaModFix/>
          </a:blip>
          <a:stretch>
            <a:fillRect/>
          </a:stretch>
        </p:blipFill>
        <p:spPr>
          <a:xfrm>
            <a:off x="4277525" y="884799"/>
            <a:ext cx="4584883" cy="348789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50"/>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369" name="Google Shape;369;p50"/>
          <p:cNvPicPr preferRelativeResize="0"/>
          <p:nvPr/>
        </p:nvPicPr>
        <p:blipFill>
          <a:blip r:embed="rId4">
            <a:alphaModFix/>
          </a:blip>
          <a:stretch>
            <a:fillRect/>
          </a:stretch>
        </p:blipFill>
        <p:spPr>
          <a:xfrm>
            <a:off x="2818662" y="964525"/>
            <a:ext cx="3506675" cy="3214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51"/>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375" name="Google Shape;375;p51"/>
          <p:cNvPicPr preferRelativeResize="0"/>
          <p:nvPr/>
        </p:nvPicPr>
        <p:blipFill>
          <a:blip r:embed="rId4">
            <a:alphaModFix/>
          </a:blip>
          <a:stretch>
            <a:fillRect/>
          </a:stretch>
        </p:blipFill>
        <p:spPr>
          <a:xfrm>
            <a:off x="2355363" y="804125"/>
            <a:ext cx="4433274" cy="3535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2"/>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2. Diptongos decrecientes</a:t>
            </a:r>
            <a:endParaRPr b="1" sz="3500">
              <a:solidFill>
                <a:srgbClr val="363535"/>
              </a:solidFill>
              <a:latin typeface="Century Gothic"/>
              <a:ea typeface="Century Gothic"/>
              <a:cs typeface="Century Gothic"/>
              <a:sym typeface="Century Gothic"/>
            </a:endParaRPr>
          </a:p>
        </p:txBody>
      </p:sp>
      <p:pic>
        <p:nvPicPr>
          <p:cNvPr id="381" name="Google Shape;381;p52"/>
          <p:cNvPicPr preferRelativeResize="0"/>
          <p:nvPr/>
        </p:nvPicPr>
        <p:blipFill rotWithShape="1">
          <a:blip r:embed="rId3">
            <a:alphaModFix/>
          </a:blip>
          <a:srcRect b="0" l="0" r="0" t="0"/>
          <a:stretch/>
        </p:blipFill>
        <p:spPr>
          <a:xfrm>
            <a:off x="3429007" y="1051548"/>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