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80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7" r:id="rId5"/>
    <p:sldMasterId id="214748369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4" r:id="rId106"/>
  </p:sldIdLst>
  <p:sldSz cy="5143500" cx="9144000"/>
  <p:notesSz cx="6858000" cy="9144000"/>
  <p:embeddedFontLst>
    <p:embeddedFont>
      <p:font typeface="Century Gothic"/>
      <p:regular r:id="rId107"/>
      <p:bold r:id="rId108"/>
      <p:italic r:id="rId109"/>
      <p:boldItalic r:id="rId1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E60AABF-AC78-4D27-AFF7-404A800B75B1}">
  <a:tblStyle styleId="{BE60AABF-AC78-4D27-AFF7-404A800B75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07" Type="http://schemas.openxmlformats.org/officeDocument/2006/relationships/font" Target="fonts/CenturyGothic-regular.fntdata"/><Relationship Id="rId106" Type="http://schemas.openxmlformats.org/officeDocument/2006/relationships/slide" Target="slides/slide99.xml"/><Relationship Id="rId105" Type="http://schemas.openxmlformats.org/officeDocument/2006/relationships/slide" Target="slides/slide98.xml"/><Relationship Id="rId104" Type="http://schemas.openxmlformats.org/officeDocument/2006/relationships/slide" Target="slides/slide97.xml"/><Relationship Id="rId109" Type="http://schemas.openxmlformats.org/officeDocument/2006/relationships/font" Target="fonts/CenturyGothic-italic.fntdata"/><Relationship Id="rId108" Type="http://schemas.openxmlformats.org/officeDocument/2006/relationships/font" Target="fonts/CenturyGothic-bold.fntdata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103" Type="http://schemas.openxmlformats.org/officeDocument/2006/relationships/slide" Target="slides/slide96.xml"/><Relationship Id="rId102" Type="http://schemas.openxmlformats.org/officeDocument/2006/relationships/slide" Target="slides/slide95.xml"/><Relationship Id="rId101" Type="http://schemas.openxmlformats.org/officeDocument/2006/relationships/slide" Target="slides/slide94.xml"/><Relationship Id="rId100" Type="http://schemas.openxmlformats.org/officeDocument/2006/relationships/slide" Target="slides/slide93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95" Type="http://schemas.openxmlformats.org/officeDocument/2006/relationships/slide" Target="slides/slide88.xml"/><Relationship Id="rId94" Type="http://schemas.openxmlformats.org/officeDocument/2006/relationships/slide" Target="slides/slide87.xml"/><Relationship Id="rId97" Type="http://schemas.openxmlformats.org/officeDocument/2006/relationships/slide" Target="slides/slide90.xml"/><Relationship Id="rId96" Type="http://schemas.openxmlformats.org/officeDocument/2006/relationships/slide" Target="slides/slide89.xml"/><Relationship Id="rId11" Type="http://schemas.openxmlformats.org/officeDocument/2006/relationships/slide" Target="slides/slide4.xml"/><Relationship Id="rId99" Type="http://schemas.openxmlformats.org/officeDocument/2006/relationships/slide" Target="slides/slide92.xml"/><Relationship Id="rId10" Type="http://schemas.openxmlformats.org/officeDocument/2006/relationships/slide" Target="slides/slide3.xml"/><Relationship Id="rId98" Type="http://schemas.openxmlformats.org/officeDocument/2006/relationships/slide" Target="slides/slide91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91" Type="http://schemas.openxmlformats.org/officeDocument/2006/relationships/slide" Target="slides/slide84.xml"/><Relationship Id="rId90" Type="http://schemas.openxmlformats.org/officeDocument/2006/relationships/slide" Target="slides/slide83.xml"/><Relationship Id="rId93" Type="http://schemas.openxmlformats.org/officeDocument/2006/relationships/slide" Target="slides/slide86.xml"/><Relationship Id="rId92" Type="http://schemas.openxmlformats.org/officeDocument/2006/relationships/slide" Target="slides/slide85.xml"/><Relationship Id="rId15" Type="http://schemas.openxmlformats.org/officeDocument/2006/relationships/slide" Target="slides/slide8.xml"/><Relationship Id="rId110" Type="http://schemas.openxmlformats.org/officeDocument/2006/relationships/font" Target="fonts/CenturyGothic-boldItalic.fntdata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84" Type="http://schemas.openxmlformats.org/officeDocument/2006/relationships/slide" Target="slides/slide77.xml"/><Relationship Id="rId83" Type="http://schemas.openxmlformats.org/officeDocument/2006/relationships/slide" Target="slides/slide76.xml"/><Relationship Id="rId86" Type="http://schemas.openxmlformats.org/officeDocument/2006/relationships/slide" Target="slides/slide79.xml"/><Relationship Id="rId85" Type="http://schemas.openxmlformats.org/officeDocument/2006/relationships/slide" Target="slides/slide78.xml"/><Relationship Id="rId88" Type="http://schemas.openxmlformats.org/officeDocument/2006/relationships/slide" Target="slides/slide81.xml"/><Relationship Id="rId87" Type="http://schemas.openxmlformats.org/officeDocument/2006/relationships/slide" Target="slides/slide80.xml"/><Relationship Id="rId89" Type="http://schemas.openxmlformats.org/officeDocument/2006/relationships/slide" Target="slides/slide82.xml"/><Relationship Id="rId80" Type="http://schemas.openxmlformats.org/officeDocument/2006/relationships/slide" Target="slides/slide73.xml"/><Relationship Id="rId82" Type="http://schemas.openxmlformats.org/officeDocument/2006/relationships/slide" Target="slides/slide75.xml"/><Relationship Id="rId81" Type="http://schemas.openxmlformats.org/officeDocument/2006/relationships/slide" Target="slides/slide74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slide" Target="slides/slide66.xml"/><Relationship Id="rId72" Type="http://schemas.openxmlformats.org/officeDocument/2006/relationships/slide" Target="slides/slide65.xml"/><Relationship Id="rId75" Type="http://schemas.openxmlformats.org/officeDocument/2006/relationships/slide" Target="slides/slide68.xml"/><Relationship Id="rId74" Type="http://schemas.openxmlformats.org/officeDocument/2006/relationships/slide" Target="slides/slide67.xml"/><Relationship Id="rId77" Type="http://schemas.openxmlformats.org/officeDocument/2006/relationships/slide" Target="slides/slide70.xml"/><Relationship Id="rId76" Type="http://schemas.openxmlformats.org/officeDocument/2006/relationships/slide" Target="slides/slide69.xml"/><Relationship Id="rId79" Type="http://schemas.openxmlformats.org/officeDocument/2006/relationships/slide" Target="slides/slide72.xml"/><Relationship Id="rId78" Type="http://schemas.openxmlformats.org/officeDocument/2006/relationships/slide" Target="slides/slide71.xml"/><Relationship Id="rId71" Type="http://schemas.openxmlformats.org/officeDocument/2006/relationships/slide" Target="slides/slide64.xml"/><Relationship Id="rId70" Type="http://schemas.openxmlformats.org/officeDocument/2006/relationships/slide" Target="slides/slide63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66" Type="http://schemas.openxmlformats.org/officeDocument/2006/relationships/slide" Target="slides/slide59.xml"/><Relationship Id="rId65" Type="http://schemas.openxmlformats.org/officeDocument/2006/relationships/slide" Target="slides/slide58.xml"/><Relationship Id="rId68" Type="http://schemas.openxmlformats.org/officeDocument/2006/relationships/slide" Target="slides/slide61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69" Type="http://schemas.openxmlformats.org/officeDocument/2006/relationships/slide" Target="slides/slide6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55" Type="http://schemas.openxmlformats.org/officeDocument/2006/relationships/slide" Target="slides/slide48.xml"/><Relationship Id="rId54" Type="http://schemas.openxmlformats.org/officeDocument/2006/relationships/slide" Target="slides/slide47.xml"/><Relationship Id="rId57" Type="http://schemas.openxmlformats.org/officeDocument/2006/relationships/slide" Target="slides/slide50.xml"/><Relationship Id="rId56" Type="http://schemas.openxmlformats.org/officeDocument/2006/relationships/slide" Target="slides/slide49.xml"/><Relationship Id="rId59" Type="http://schemas.openxmlformats.org/officeDocument/2006/relationships/slide" Target="slides/slide52.xml"/><Relationship Id="rId58" Type="http://schemas.openxmlformats.org/officeDocument/2006/relationships/slide" Target="slides/slide5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1dd080a73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1dd080a73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31dd080a73_0_14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31dd080a73_0_1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las próximas letras diremos el sonido juntos. ¿Listos?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31dd080a73_0_16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31dd080a73_0_16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31dd080a73_0_19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31dd080a73_0_19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31dd080a73_0_2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31dd080a73_0_2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31dd080a73_0_26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31dd080a73_0_26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31dd080a73_0_29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31dd080a73_0_29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31dd080a73_0_3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31dd080a73_0_3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17.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31dd080a73_0_3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31dd080a73_0_3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los siguientes sonidos uno por uno: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/a/, /l/, /s/, /p/, /m/, /e/.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consultar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escribir las letras correctamente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31dd080a73_0_34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31dd080a73_0_3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sílaba. Diremos cada sílaba que aparece sobre la flecha verde. ¿Listos?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31dd080a73_0_36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31dd080a73_0_36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/e/, le.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31dd080a73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31dd080a73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jugar con los sonidos de las palabras y practicar leer y escribir. ¿Listos?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02b7b9b47b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02b7b9b47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/e/, me.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31dd080a73_0_37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331dd080a73_0_37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/a/, pa.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31dd080a73_0_37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31dd080a73_0_37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/a/, sa.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31dd080a73_0_4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31dd080a73_0_4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/e/, pe.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31dd080a73_0_4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31dd080a73_0_4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/a/, ma.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31dd080a73_0_47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31dd080a73_0_47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 cuando la primera letra es una vocal. Diremos cada sílaba que aparece sobre la flecha verde. ¿Listos?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31dd080a73_0_49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331dd080a73_0_49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31dd080a73_0_5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31dd080a73_0_5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31dd080a73_0_5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31dd080a73_0_5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31dd080a73_0_75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31dd080a73_0_75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31dd080a73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31dd080a73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31dd080a73_0_5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31dd080a73_0_5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las sílabas. Escribe las letras que escuchas para formar cada sílaba.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/a/, pa.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31dd080a73_0_5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31dd080a73_0_5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/e/, se.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31dd080a73_0_5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331dd080a73_0_5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/e/, /s/, 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31dd080a73_0_5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331dd080a73_0_5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/l/, al.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31dd080a73_0_54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331dd080a73_0_5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vamos a leer palabras juntos. Primero, lee parte por parte. Luego une cada parte y lee la palabra completa.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2f8ba962428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2f8ba962428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/ma/, /sa/, masa.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02b7b9b47b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02b7b9b47b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masa.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2f8ba962428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2f8ba962428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/ma/, /má/, mamá.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f8ba962428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2f8ba962428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2f8ba962428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2f8ba962428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/me/, /sa/, mesa.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31dd080a73_0_5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31dd080a73_0_5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/ma/, /sa/, masa.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/ma/, /sa/?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(/ma/, /sa/, masa)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masa, /ma/, /sa/.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masa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(masa, /ma/, /sa/)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combinar fonemas para formar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/m/, /a/, /s/, /a/, masa.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/m/, /a/, /s/,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(/m/, /a/, /s/, /a/, masa)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fonemas.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masa, /m/, /a/, /s/, /a/,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masa. Ahora todos juntos: masa, /m/, /a/, /s/, /a/,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masa.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02b7b9b47b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302b7b9b47b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mesa.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2f8ba962428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2f8ba962428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/pa/, /pá/, papá.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302b7b9b47b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302b7b9b47b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papá.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2f8ba962428_0_3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2f8ba962428_0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/pa/, /sa/, pasa.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302b7b9b47b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302b7b9b47b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2f8ba962428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2f8ba962428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/la/, /me/, lame.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302b7b9b47b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302b7b9b47b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lame.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331dd080a73_0_56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331dd080a73_0_56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31dd080a73_0_5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31dd080a73_0_5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jugar con los sonidos de las palabras y practicar leer y escribir. También leeremos un texto decodificable juntos. ¿Listos?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331dd080a73_0_56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331dd080a73_0_56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31dd080a73_0_7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31dd080a73_0_7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/pa/, /sa/?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(/pa/,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a/, pasa)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(pasa, /pa/, /sa/)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/p/, /a/, /s/,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(/p/, /a/, /s/, /a/, pasa)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pasa,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(pasa, /p/, /a/, /s/,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31dd080a73_0_58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31dd080a73_0_58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/ma/, /sa/, masa.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/ma/, /sa/?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(/ma/, /sa/, masa)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masa, /ma/, /sa/.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masa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(masa, /ma/, /sa/)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31dd080a73_0_58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31dd080a73_0_58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/pa/, /sa/?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(/pa/, /sa/, pasa)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(pasa, /pa/, /sa/)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31dd080a73_0_58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331dd080a73_0_58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/ma/, /má/?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(/ma/, /má/, mamá)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(mamá, /ma/, /má/)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331dd080a73_0_58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331dd080a73_0_58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/e/, /ma/?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(/e/, /ma/, Ema)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(Ema, /E/, /ma/)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31dd080a73_0_58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31dd080a73_0_58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/a/, /ma/, /sa/?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(/a/, /ma/, /sa/, amasa)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amasa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(amasa, /a/, /ma/, /sa/)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31dd080a73_0_60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31dd080a73_0_60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estas palabras juntos parte por parte; luego, completas. Algunas comienzan con consonante y otras con vocal.</a:t>
            </a:r>
            <a:endParaRPr i="1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f8ba962428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2f8ba962428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/pe/, /pe/, Pepe.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302b7b9b47b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302b7b9b47b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2f8ba962428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2f8ba962428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/ma/, /sa/, masa.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302b7b9b47b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302b7b9b47b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masa.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31dd080a73_0_7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31dd080a73_0_7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/ma/, /má/?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(/ma/, /má/, mamá)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(mamá, /ma/, /má/)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/m/, /a/, /m/, /á/?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(/m/, /a/, /m/, /á/, mamá)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mamá,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(mamá, /m/, /a/, /m/, /á/)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2f8ba962428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2f8ba962428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/ma/, /má/, mamá.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2f8ba962428_0_3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2f8ba962428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2f8ba962428_0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2f8ba962428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/me/, /sa/, mesa.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302b7b9b47b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302b7b9b47b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mesa.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2f8ba962428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2f8ba962428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/ma/, /pa/, mapa.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302b7b9b47b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302b7b9b47b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mapa.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2f8ba962428_0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2f8ba962428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/pe/, /sa/, pesa.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302b7b9b47b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302b7b9b47b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pesa.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2f8ba962428_0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2f8ba962428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/ma/, ama.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02b7b9b47b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302b7b9b47b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31dd080a73_0_7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31dd080a73_0_7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/E/, /ma/?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(/e/, /ma/, Ema)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(Ema, /e/, /ma/)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/e/, /m/,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(/e/, /m/, /a/, Ema)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Ema,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(Ema, /e/, /m/,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2f8ba962428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2f8ba962428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/e/, /ma/, Ema.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302b7b9b47b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302b7b9b47b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02b7b9b47b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02b7b9b47b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/e/, /l/, el.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302b7b9b47b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302b7b9b47b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2f8ba962428_0_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2f8ba962428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/ma/, /sa/,  amasa.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302b7b9b47b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302b7b9b47b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amasa.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2f8ba962428_0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2f8ba962428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/ma/, /san/  amasan.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302b7b9b47b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302b7b9b47b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amasan.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331dd080a73_0_6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331dd080a73_0_6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331dd080a73_0_6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331dd080a73_0_6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ama, /a/, /ma/, ama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/ma/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/ma/,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Ama, /a/, /m/, /a/.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31dd080a73_0_7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31dd080a73_0_7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/a/, /ma/, /sa/?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(/a/, /ma/, /sa/, amasa)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amasa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(amasa, /a/, /ma/, /sa/)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/a/, /m/, /a/, /s/,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(/a/, /m/, /a/, /s/, /a/,  amasa)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amasa,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(amasa, /a/, /m/, /a/, /s/,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331dd080a73_0_64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331dd080a73_0_6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Ema, /e/, /ma/, Ema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/e/, /ma/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/ma/,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Ema, /e/, /m/, /a/.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331dd080a73_0_6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331dd080a73_0_6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masa, /ma/, /sa/, masa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/ma/, /sa/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/sa/,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Masa, /m/, /a/, /s/, /a/.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331dd080a73_0_6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331dd080a73_0_6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Pepe, /pe/, /pe/, Pepe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/pe/, /pe/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/pe/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/e/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/pe/,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/e/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Pepe, /p/, /e/, /p/, /e/.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331dd080a73_0_6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331dd080a73_0_6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alta frecuencia. Estas son palabras que vemos todo el tiempo y que podemos leer rápidamente. Vamos a leer estas palabras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302b7b9b47b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g302b7b9b47b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302b7b9b47b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302b7b9b47b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302b7b9b47b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302b7b9b47b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302b7b9b47b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302b7b9b47b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331dd080a73_0_65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331dd080a73_0_65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mamá.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31dd080a73_0_7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31dd080a73_0_7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a la vez  y ustedes van a decir el sonido de la letra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10-15 una a la vez y diga lentamente y claramente cada sonido junto con ellos.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302b7b9b47b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302b7b9b47b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 amasa la masa.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302b7b9b47b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302b7b9b47b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 le pasa la masa a Ema.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331dd080a73_0_66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g331dd080a73_0_66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juntos esta historia llamada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masa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Mamá y Ema amasan y amasan su masa. ¿Qué podrían estar haciendo con la masa?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número 93. </a:t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323260d24e9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323260d24e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comenzar a leer, vamos a prepararnos para los tipos de palabras que encontraremos en este cuento. ¿Listos? Todos nuestros libros tienen esta sección, que nos ayudará a practicar los sonidos de las palabras y estar preparados para leer. 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practicar y leer cada letra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323260d24e9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323260d24e9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tocar y leer cada sílaba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331dd080a73_0_70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331dd080a73_0_70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cada palabra parte por parte y luego vamos a unir cada parte para leer la palabra completa.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y luego siga la flecha para leer la palabra completa.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 con usted.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331dd080a73_0_7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331dd080a73_0_7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323260d24e9_0_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323260d24e9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323260d24e9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323260d24e9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 Lea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compartida y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 tu cuerpo y dile a tu pareja: ¿qué tipo de pan piensas que hornearon Ema y su mamá? Puedes usar el marco de oración: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 pienso que Ema y su mamá hornearon _________. Pienso esto porque __________.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compartan sus ideas con un compañero.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331dd080a73_0_77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331dd080a73_0_77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4" name="Google Shape;84;p16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5" name="Google Shape;85;p16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{BE60AABF-AC78-4D27-AFF7-404A800B75B1}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0" name="Google Shape;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5" name="Google Shape;95;p19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96" name="Google Shape;96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0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20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20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6" name="Google Shape;106;p20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0" name="Google Shape;110;p21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1" name="Google Shape;111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" name="Google Shape;114;p21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" name="Google Shape;115;p21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Google Shape;116;p21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p21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21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_2">
    <p:bg>
      <p:bgPr>
        <a:solidFill>
          <a:srgbClr val="E3F5E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_2"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5" name="Google Shape;135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36" name="Google Shape;136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9" name="Google Shape;139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40" name="Google Shape;140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3" name="Google Shape;143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44" name="Google Shape;144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7" name="Google Shape;147;p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48" name="Google Shape;148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1" name="Google Shape;151;p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2" name="Google Shape;152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5" name="Google Shape;155;p3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6" name="Google Shape;156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3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0" name="Google Shape;160;p3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61" name="Google Shape;161;p3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3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6" name="Google Shape;166;p3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67" name="Google Shape;167;p3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8" name="Google Shape;168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4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4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2" name="Google Shape;172;p34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3" name="Google Shape;173;p34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8" name="Google Shape;178;p3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9" name="Google Shape;179;p3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0" name="Google Shape;180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4" name="Google Shape;184;p3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85" name="Google Shape;185;p3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6" name="Google Shape;186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7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7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0" name="Google Shape;190;p37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91" name="Google Shape;191;p37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95" name="Google Shape;195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8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99" name="Google Shape;199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9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01" name="Google Shape;201;p39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04" name="Google Shape;204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40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206" name="Google Shape;206;p40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207" name="Google Shape;207;p40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208" name="Google Shape;208;p40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209" name="Google Shape;209;p40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210" name="Google Shape;210;p40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1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13" name="Google Shape;213;p41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{BE60AABF-AC78-4D27-AFF7-404A800B75B1}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214" name="Google Shape;214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15" name="Google Shape;215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-page1">
  <p:cSld name="TITLE_1_1_1_1_2_1_2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3"/>
          <p:cNvSpPr/>
          <p:nvPr/>
        </p:nvSpPr>
        <p:spPr>
          <a:xfrm>
            <a:off x="-1039941" y="-293932"/>
            <a:ext cx="11223900" cy="761400"/>
          </a:xfrm>
          <a:prstGeom prst="ellipse">
            <a:avLst/>
          </a:prstGeom>
          <a:gradFill>
            <a:gsLst>
              <a:gs pos="0">
                <a:srgbClr val="99DBB3"/>
              </a:gs>
              <a:gs pos="20000">
                <a:srgbClr val="99DBB3"/>
              </a:gs>
              <a:gs pos="35000">
                <a:srgbClr val="FFC91F"/>
              </a:gs>
              <a:gs pos="49000">
                <a:schemeClr val="accent2"/>
              </a:gs>
              <a:gs pos="64000">
                <a:schemeClr val="accent4"/>
              </a:gs>
              <a:gs pos="77000">
                <a:srgbClr val="FCB497"/>
              </a:gs>
              <a:gs pos="100000">
                <a:srgbClr val="FCB497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43"/>
          <p:cNvSpPr/>
          <p:nvPr/>
        </p:nvSpPr>
        <p:spPr>
          <a:xfrm>
            <a:off x="-1039941" y="-326749"/>
            <a:ext cx="11223900" cy="761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43"/>
          <p:cNvSpPr/>
          <p:nvPr/>
        </p:nvSpPr>
        <p:spPr>
          <a:xfrm>
            <a:off x="0" y="4851716"/>
            <a:ext cx="9144000" cy="18900"/>
          </a:xfrm>
          <a:prstGeom prst="rect">
            <a:avLst/>
          </a:prstGeom>
          <a:gradFill>
            <a:gsLst>
              <a:gs pos="0">
                <a:srgbClr val="99DBB3"/>
              </a:gs>
              <a:gs pos="11000">
                <a:srgbClr val="99DBB3"/>
              </a:gs>
              <a:gs pos="28000">
                <a:srgbClr val="FFC91F"/>
              </a:gs>
              <a:gs pos="49000">
                <a:schemeClr val="accent2"/>
              </a:gs>
              <a:gs pos="71000">
                <a:schemeClr val="accent4"/>
              </a:gs>
              <a:gs pos="89000">
                <a:srgbClr val="FCB497"/>
              </a:gs>
              <a:gs pos="100000">
                <a:srgbClr val="FCB497"/>
              </a:gs>
            </a:gsLst>
            <a:lin ang="2700006" scaled="0"/>
          </a:gradFill>
          <a:ln>
            <a:noFill/>
          </a:ln>
        </p:spPr>
        <p:txBody>
          <a:bodyPr anchorCtr="0" anchor="ctr" bIns="93900" lIns="93900" spcFirstLastPara="1" rIns="93900" wrap="square" tIns="93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221" name="Google Shape;221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76039" y="101685"/>
            <a:ext cx="455108" cy="29178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43"/>
          <p:cNvSpPr txBox="1"/>
          <p:nvPr>
            <p:ph type="title"/>
          </p:nvPr>
        </p:nvSpPr>
        <p:spPr>
          <a:xfrm>
            <a:off x="806824" y="576754"/>
            <a:ext cx="7530300" cy="1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3" name="Google Shape;223;p43"/>
          <p:cNvSpPr txBox="1"/>
          <p:nvPr>
            <p:ph idx="1" type="body"/>
          </p:nvPr>
        </p:nvSpPr>
        <p:spPr>
          <a:xfrm>
            <a:off x="806824" y="774320"/>
            <a:ext cx="7530300" cy="20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24" name="Google Shape;224;p43"/>
          <p:cNvSpPr txBox="1"/>
          <p:nvPr/>
        </p:nvSpPr>
        <p:spPr>
          <a:xfrm>
            <a:off x="3192573" y="4940156"/>
            <a:ext cx="2814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Copyright © 2024 Hola Books </a:t>
            </a:r>
            <a:r>
              <a:rPr b="1" lang="en" sz="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</a:t>
            </a:r>
            <a:r>
              <a:rPr lang="en" sz="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holabooks.com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11">
          <p15:clr>
            <a:srgbClr val="E46962"/>
          </p15:clr>
        </p15:guide>
        <p15:guide id="2" pos="3049">
          <p15:clr>
            <a:srgbClr val="E46962"/>
          </p15:clr>
        </p15:guide>
        <p15:guide id="3" orient="horz" pos="488">
          <p15:clr>
            <a:srgbClr val="E46962"/>
          </p15:clr>
        </p15:guide>
        <p15:guide id="4" orient="horz" pos="363">
          <p15:clr>
            <a:srgbClr val="E46962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-page2">
  <p:cSld name="TITLE_1_1_1_1_2_1_2_2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4"/>
          <p:cNvSpPr/>
          <p:nvPr/>
        </p:nvSpPr>
        <p:spPr>
          <a:xfrm>
            <a:off x="-1039941" y="-293932"/>
            <a:ext cx="11223900" cy="761400"/>
          </a:xfrm>
          <a:prstGeom prst="ellipse">
            <a:avLst/>
          </a:prstGeom>
          <a:gradFill>
            <a:gsLst>
              <a:gs pos="0">
                <a:srgbClr val="99DBB3"/>
              </a:gs>
              <a:gs pos="20000">
                <a:srgbClr val="99DBB3"/>
              </a:gs>
              <a:gs pos="35000">
                <a:srgbClr val="FFC91F"/>
              </a:gs>
              <a:gs pos="49000">
                <a:schemeClr val="accent2"/>
              </a:gs>
              <a:gs pos="64000">
                <a:schemeClr val="accent4"/>
              </a:gs>
              <a:gs pos="77000">
                <a:srgbClr val="FCB497"/>
              </a:gs>
              <a:gs pos="100000">
                <a:srgbClr val="FCB497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7" name="Google Shape;227;p44"/>
          <p:cNvSpPr/>
          <p:nvPr/>
        </p:nvSpPr>
        <p:spPr>
          <a:xfrm>
            <a:off x="-1039941" y="-326749"/>
            <a:ext cx="11223900" cy="761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8" name="Google Shape;228;p44"/>
          <p:cNvSpPr/>
          <p:nvPr/>
        </p:nvSpPr>
        <p:spPr>
          <a:xfrm>
            <a:off x="0" y="4851716"/>
            <a:ext cx="9144000" cy="18900"/>
          </a:xfrm>
          <a:prstGeom prst="rect">
            <a:avLst/>
          </a:prstGeom>
          <a:gradFill>
            <a:gsLst>
              <a:gs pos="0">
                <a:srgbClr val="99DBB3"/>
              </a:gs>
              <a:gs pos="11000">
                <a:srgbClr val="99DBB3"/>
              </a:gs>
              <a:gs pos="28000">
                <a:srgbClr val="FFC91F"/>
              </a:gs>
              <a:gs pos="49000">
                <a:schemeClr val="accent2"/>
              </a:gs>
              <a:gs pos="71000">
                <a:schemeClr val="accent4"/>
              </a:gs>
              <a:gs pos="89000">
                <a:srgbClr val="FCB497"/>
              </a:gs>
              <a:gs pos="100000">
                <a:srgbClr val="FCB497"/>
              </a:gs>
            </a:gsLst>
            <a:lin ang="2700006" scaled="0"/>
          </a:gradFill>
          <a:ln>
            <a:noFill/>
          </a:ln>
        </p:spPr>
        <p:txBody>
          <a:bodyPr anchorCtr="0" anchor="ctr" bIns="93900" lIns="93900" spcFirstLastPara="1" rIns="93900" wrap="square" tIns="93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29" name="Google Shape;229;p44"/>
          <p:cNvSpPr txBox="1"/>
          <p:nvPr>
            <p:ph type="title"/>
          </p:nvPr>
        </p:nvSpPr>
        <p:spPr>
          <a:xfrm>
            <a:off x="806824" y="576754"/>
            <a:ext cx="7530300" cy="1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0" name="Google Shape;230;p44"/>
          <p:cNvSpPr txBox="1"/>
          <p:nvPr>
            <p:ph idx="1" type="body"/>
          </p:nvPr>
        </p:nvSpPr>
        <p:spPr>
          <a:xfrm>
            <a:off x="806824" y="774320"/>
            <a:ext cx="7530300" cy="20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31" name="Google Shape;231;p44"/>
          <p:cNvSpPr txBox="1"/>
          <p:nvPr/>
        </p:nvSpPr>
        <p:spPr>
          <a:xfrm>
            <a:off x="3411279" y="4940156"/>
            <a:ext cx="2814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Copyright © 2024 Hola Books </a:t>
            </a:r>
            <a:r>
              <a:rPr b="1" lang="en" sz="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</a:t>
            </a:r>
            <a:r>
              <a:rPr lang="en" sz="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holabooks.com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2" name="Google Shape;232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73853" y="4900628"/>
            <a:ext cx="190127" cy="121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11">
          <p15:clr>
            <a:srgbClr val="E46962"/>
          </p15:clr>
        </p15:guide>
        <p15:guide id="2" pos="3049">
          <p15:clr>
            <a:srgbClr val="E46962"/>
          </p15:clr>
        </p15:guide>
        <p15:guide id="3" orient="horz" pos="488">
          <p15:clr>
            <a:srgbClr val="E46962"/>
          </p15:clr>
        </p15:guide>
        <p15:guide id="4" orient="horz" pos="363">
          <p15:clr>
            <a:srgbClr val="E46962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4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p4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4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8" name="Google Shape;238;p4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9" name="Google Shape;239;p4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0" name="Google Shape;240;p4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4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4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4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4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4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46" name="Google Shape;246;p4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47" name="Google Shape;247;p4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8" name="Google Shape;248;p4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9" name="Google Shape;249;p4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0" name="Google Shape;250;p4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51" name="Google Shape;251;p4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6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55" name="Google Shape;255;p4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6" name="Google Shape;25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0" name="Google Shape;260;p4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61" name="Google Shape;261;p4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2" name="Google Shape;26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6" name="Google Shape;26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9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49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49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4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3" name="Google Shape;27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9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75" name="Google Shape;275;p49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50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9" name="Google Shape;279;p50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0" name="Google Shape;280;p5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1" name="Google Shape;28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5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3" name="Google Shape;283;p5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4" name="Google Shape;284;p5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5" name="Google Shape;285;p5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6" name="Google Shape;286;p5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7" name="Google Shape;287;p5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5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51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91" name="Google Shape;291;p51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92" name="Google Shape;292;p5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3" name="Google Shape;29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1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48.xml"/><Relationship Id="rId27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2" name="Google Shape;132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3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4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40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9.png"/><Relationship Id="rId4" Type="http://schemas.openxmlformats.org/officeDocument/2006/relationships/image" Target="../media/image30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9.png"/><Relationship Id="rId4" Type="http://schemas.openxmlformats.org/officeDocument/2006/relationships/image" Target="../media/image40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9.png"/><Relationship Id="rId4" Type="http://schemas.openxmlformats.org/officeDocument/2006/relationships/image" Target="../media/image35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8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1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1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35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1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1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1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1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1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1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1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1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1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1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1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1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11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11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11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11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11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21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15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15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15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33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11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11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11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11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29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11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11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23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36.png"/><Relationship Id="rId4" Type="http://schemas.openxmlformats.org/officeDocument/2006/relationships/image" Target="../media/image31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38.png"/><Relationship Id="rId4" Type="http://schemas.openxmlformats.org/officeDocument/2006/relationships/image" Target="../media/image31.pn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41.png"/><Relationship Id="rId4" Type="http://schemas.openxmlformats.org/officeDocument/2006/relationships/image" Target="../media/image31.pn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37.png"/><Relationship Id="rId4" Type="http://schemas.openxmlformats.org/officeDocument/2006/relationships/image" Target="../media/image31.pn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39.png"/><Relationship Id="rId4" Type="http://schemas.openxmlformats.org/officeDocument/2006/relationships/image" Target="../media/image31.pn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2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299" name="Google Shape;299;p52"/>
          <p:cNvPicPr preferRelativeResize="0"/>
          <p:nvPr/>
        </p:nvPicPr>
        <p:blipFill rotWithShape="1">
          <a:blip r:embed="rId3">
            <a:alphaModFix/>
          </a:blip>
          <a:srcRect b="445" l="0" r="0" t="445"/>
          <a:stretch/>
        </p:blipFill>
        <p:spPr>
          <a:xfrm rot="-6">
            <a:off x="3529812" y="1334677"/>
            <a:ext cx="2011224" cy="3080996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2340000" dist="66675">
              <a:srgbClr val="000000">
                <a:alpha val="26000"/>
              </a:srgbClr>
            </a:outerShdw>
          </a:effectLst>
        </p:spPr>
      </p:pic>
      <p:sp>
        <p:nvSpPr>
          <p:cNvPr id="300" name="Google Shape;300;p52"/>
          <p:cNvSpPr txBox="1"/>
          <p:nvPr/>
        </p:nvSpPr>
        <p:spPr>
          <a:xfrm>
            <a:off x="8382000" y="1041950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pic>
        <p:nvPicPr>
          <p:cNvPr id="353" name="Google Shape;353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59" name="Google Shape;359;p6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</a:t>
            </a:r>
            <a:endParaRPr sz="9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65" name="Google Shape;365;p6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</a:t>
            </a:r>
            <a:endParaRPr sz="9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71" name="Google Shape;371;p6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</a:t>
            </a:r>
            <a:endParaRPr sz="9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77" name="Google Shape;377;p6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</a:t>
            </a:r>
            <a:endParaRPr sz="9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83" name="Google Shape;383;p6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</a:t>
            </a:r>
            <a:endParaRPr sz="9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67"/>
          <p:cNvSpPr txBox="1"/>
          <p:nvPr>
            <p:ph idx="4294967295" type="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4" name="Google Shape;394;p68"/>
          <p:cNvGraphicFramePr/>
          <p:nvPr/>
        </p:nvGraphicFramePr>
        <p:xfrm>
          <a:off x="3564600" y="1721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{BE60AABF-AC78-4D27-AFF7-404A800B75B1}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95" name="Google Shape;395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6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4. S</a:t>
            </a:r>
            <a:r>
              <a:rPr lang="en" sz="3500"/>
              <a:t>ílabas</a:t>
            </a:r>
            <a:r>
              <a:rPr lang="en" sz="3500"/>
              <a:t> (CV)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7" name="Google Shape;407;p70"/>
          <p:cNvSpPr txBox="1"/>
          <p:nvPr>
            <p:ph idx="4294967295" type="body"/>
          </p:nvPr>
        </p:nvSpPr>
        <p:spPr>
          <a:xfrm>
            <a:off x="55675" y="1584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le</a:t>
            </a:r>
            <a:endParaRPr sz="9600"/>
          </a:p>
        </p:txBody>
      </p:sp>
      <p:sp>
        <p:nvSpPr>
          <p:cNvPr id="408" name="Google Shape;408;p70"/>
          <p:cNvSpPr/>
          <p:nvPr/>
        </p:nvSpPr>
        <p:spPr>
          <a:xfrm>
            <a:off x="3741575" y="3065775"/>
            <a:ext cx="1231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3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7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me</a:t>
            </a:r>
            <a:endParaRPr sz="9600"/>
          </a:p>
        </p:txBody>
      </p:sp>
      <p:sp>
        <p:nvSpPr>
          <p:cNvPr id="414" name="Google Shape;414;p71"/>
          <p:cNvSpPr/>
          <p:nvPr/>
        </p:nvSpPr>
        <p:spPr>
          <a:xfrm>
            <a:off x="3629600" y="3221850"/>
            <a:ext cx="1925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5" name="Google Shape;415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275" y="4178325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1" name="Google Shape;421;p7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422" name="Google Shape;422;p72"/>
          <p:cNvSpPr/>
          <p:nvPr/>
        </p:nvSpPr>
        <p:spPr>
          <a:xfrm>
            <a:off x="3765175" y="3221850"/>
            <a:ext cx="1756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8" name="Google Shape;428;p7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  <p:sp>
        <p:nvSpPr>
          <p:cNvPr id="429" name="Google Shape;429;p73"/>
          <p:cNvSpPr/>
          <p:nvPr/>
        </p:nvSpPr>
        <p:spPr>
          <a:xfrm>
            <a:off x="3890875" y="3221850"/>
            <a:ext cx="1427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5" name="Google Shape;435;p7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</a:t>
            </a:r>
            <a:endParaRPr sz="9600"/>
          </a:p>
        </p:txBody>
      </p:sp>
      <p:sp>
        <p:nvSpPr>
          <p:cNvPr id="436" name="Google Shape;436;p74"/>
          <p:cNvSpPr/>
          <p:nvPr/>
        </p:nvSpPr>
        <p:spPr>
          <a:xfrm>
            <a:off x="3765175" y="3221850"/>
            <a:ext cx="1756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2" name="Google Shape;442;p7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  <p:sp>
        <p:nvSpPr>
          <p:cNvPr id="443" name="Google Shape;443;p75"/>
          <p:cNvSpPr/>
          <p:nvPr/>
        </p:nvSpPr>
        <p:spPr>
          <a:xfrm>
            <a:off x="3559125" y="3221850"/>
            <a:ext cx="2048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76"/>
          <p:cNvSpPr txBox="1"/>
          <p:nvPr>
            <p:ph type="ctr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5. S</a:t>
            </a:r>
            <a:r>
              <a:rPr lang="en" sz="3500"/>
              <a:t>ílabas</a:t>
            </a:r>
            <a:r>
              <a:rPr lang="en" sz="3500"/>
              <a:t> (vc)</a:t>
            </a:r>
            <a:endParaRPr sz="35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5" name="Google Shape;455;p77"/>
          <p:cNvSpPr txBox="1"/>
          <p:nvPr>
            <p:ph idx="4294967295" type="body"/>
          </p:nvPr>
        </p:nvSpPr>
        <p:spPr>
          <a:xfrm>
            <a:off x="311700" y="15887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</a:t>
            </a:r>
            <a:endParaRPr sz="9600"/>
          </a:p>
        </p:txBody>
      </p:sp>
      <p:sp>
        <p:nvSpPr>
          <p:cNvPr id="456" name="Google Shape;456;p77"/>
          <p:cNvSpPr/>
          <p:nvPr/>
        </p:nvSpPr>
        <p:spPr>
          <a:xfrm>
            <a:off x="4068275" y="3061575"/>
            <a:ext cx="1157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62" name="Google Shape;462;p78"/>
          <p:cNvSpPr txBox="1"/>
          <p:nvPr>
            <p:ph idx="4294967295" type="body"/>
          </p:nvPr>
        </p:nvSpPr>
        <p:spPr>
          <a:xfrm>
            <a:off x="55675" y="1584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el</a:t>
            </a:r>
            <a:endParaRPr sz="9600"/>
          </a:p>
        </p:txBody>
      </p:sp>
      <p:sp>
        <p:nvSpPr>
          <p:cNvPr id="463" name="Google Shape;463;p78"/>
          <p:cNvSpPr/>
          <p:nvPr/>
        </p:nvSpPr>
        <p:spPr>
          <a:xfrm>
            <a:off x="3880600" y="3065775"/>
            <a:ext cx="1157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69" name="Google Shape;469;p79"/>
          <p:cNvSpPr txBox="1"/>
          <p:nvPr>
            <p:ph idx="4294967295" type="body"/>
          </p:nvPr>
        </p:nvSpPr>
        <p:spPr>
          <a:xfrm>
            <a:off x="55675" y="1584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al</a:t>
            </a:r>
            <a:endParaRPr sz="9600"/>
          </a:p>
        </p:txBody>
      </p:sp>
      <p:sp>
        <p:nvSpPr>
          <p:cNvPr id="470" name="Google Shape;470;p79"/>
          <p:cNvSpPr/>
          <p:nvPr/>
        </p:nvSpPr>
        <p:spPr>
          <a:xfrm>
            <a:off x="3804400" y="3065775"/>
            <a:ext cx="1187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80"/>
          <p:cNvSpPr txBox="1"/>
          <p:nvPr>
            <p:ph type="ctr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6. Dictado</a:t>
            </a:r>
            <a:endParaRPr sz="3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4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fonémica </a:t>
            </a:r>
            <a:endParaRPr/>
          </a:p>
        </p:txBody>
      </p:sp>
      <p:pic>
        <p:nvPicPr>
          <p:cNvPr id="311" name="Google Shape;311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482" name="Google Shape;482;p81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{BE60AABF-AC78-4D27-AFF7-404A800B75B1}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488" name="Google Shape;488;p82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{BE60AABF-AC78-4D27-AFF7-404A800B75B1}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494" name="Google Shape;494;p83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{BE60AABF-AC78-4D27-AFF7-404A800B75B1}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Google Shape;499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500" name="Google Shape;500;p84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{BE60AABF-AC78-4D27-AFF7-404A800B75B1}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85"/>
          <p:cNvSpPr txBox="1"/>
          <p:nvPr>
            <p:ph type="ctrTitle"/>
          </p:nvPr>
        </p:nvSpPr>
        <p:spPr>
          <a:xfrm>
            <a:off x="310900" y="3415125"/>
            <a:ext cx="80235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7. Palabras</a:t>
            </a:r>
            <a:endParaRPr sz="35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86"/>
          <p:cNvSpPr txBox="1"/>
          <p:nvPr>
            <p:ph idx="4294967295" type="body"/>
          </p:nvPr>
        </p:nvSpPr>
        <p:spPr>
          <a:xfrm>
            <a:off x="2476675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  <p:sp>
        <p:nvSpPr>
          <p:cNvPr id="512" name="Google Shape;512;p86"/>
          <p:cNvSpPr txBox="1"/>
          <p:nvPr>
            <p:ph idx="4294967295" type="body"/>
          </p:nvPr>
        </p:nvSpPr>
        <p:spPr>
          <a:xfrm>
            <a:off x="3816825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  <p:pic>
        <p:nvPicPr>
          <p:cNvPr id="513" name="Google Shape;513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8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masa</a:t>
            </a:r>
            <a:endParaRPr sz="9600"/>
          </a:p>
        </p:txBody>
      </p:sp>
      <p:sp>
        <p:nvSpPr>
          <p:cNvPr id="519" name="Google Shape;519;p87"/>
          <p:cNvSpPr/>
          <p:nvPr/>
        </p:nvSpPr>
        <p:spPr>
          <a:xfrm>
            <a:off x="2907425" y="3221850"/>
            <a:ext cx="3471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0" name="Google Shape;520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88"/>
          <p:cNvSpPr txBox="1"/>
          <p:nvPr>
            <p:ph idx="4294967295" type="body"/>
          </p:nvPr>
        </p:nvSpPr>
        <p:spPr>
          <a:xfrm>
            <a:off x="2476675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  <p:sp>
        <p:nvSpPr>
          <p:cNvPr id="526" name="Google Shape;526;p88"/>
          <p:cNvSpPr txBox="1"/>
          <p:nvPr>
            <p:ph idx="4294967295" type="body"/>
          </p:nvPr>
        </p:nvSpPr>
        <p:spPr>
          <a:xfrm>
            <a:off x="4199600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má</a:t>
            </a:r>
            <a:endParaRPr sz="9600"/>
          </a:p>
        </p:txBody>
      </p:sp>
      <p:pic>
        <p:nvPicPr>
          <p:cNvPr id="527" name="Google Shape;527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8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mamá</a:t>
            </a:r>
            <a:endParaRPr sz="9600"/>
          </a:p>
        </p:txBody>
      </p:sp>
      <p:sp>
        <p:nvSpPr>
          <p:cNvPr id="533" name="Google Shape;533;p89"/>
          <p:cNvSpPr/>
          <p:nvPr/>
        </p:nvSpPr>
        <p:spPr>
          <a:xfrm>
            <a:off x="2647175" y="3176950"/>
            <a:ext cx="4002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4" name="Google Shape;534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90"/>
          <p:cNvSpPr txBox="1"/>
          <p:nvPr>
            <p:ph idx="4294967295" type="body"/>
          </p:nvPr>
        </p:nvSpPr>
        <p:spPr>
          <a:xfrm>
            <a:off x="2476675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me</a:t>
            </a:r>
            <a:endParaRPr sz="9600"/>
          </a:p>
        </p:txBody>
      </p:sp>
      <p:sp>
        <p:nvSpPr>
          <p:cNvPr id="540" name="Google Shape;540;p90"/>
          <p:cNvSpPr txBox="1"/>
          <p:nvPr>
            <p:ph idx="4294967295" type="body"/>
          </p:nvPr>
        </p:nvSpPr>
        <p:spPr>
          <a:xfrm>
            <a:off x="3807925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  <p:pic>
        <p:nvPicPr>
          <p:cNvPr id="541" name="Google Shape;541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17" name="Google Shape;317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3709609" y="1131278"/>
            <a:ext cx="1724775" cy="281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9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mesa</a:t>
            </a:r>
            <a:endParaRPr sz="9600"/>
          </a:p>
        </p:txBody>
      </p:sp>
      <p:sp>
        <p:nvSpPr>
          <p:cNvPr id="547" name="Google Shape;547;p91"/>
          <p:cNvSpPr/>
          <p:nvPr/>
        </p:nvSpPr>
        <p:spPr>
          <a:xfrm>
            <a:off x="2967125" y="3230750"/>
            <a:ext cx="3340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8" name="Google Shape;548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92"/>
          <p:cNvSpPr txBox="1"/>
          <p:nvPr>
            <p:ph idx="4294967295" type="body"/>
          </p:nvPr>
        </p:nvSpPr>
        <p:spPr>
          <a:xfrm>
            <a:off x="2476675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</a:t>
            </a:r>
            <a:r>
              <a:rPr lang="en" sz="9600"/>
              <a:t>a</a:t>
            </a:r>
            <a:endParaRPr sz="9600"/>
          </a:p>
        </p:txBody>
      </p:sp>
      <p:sp>
        <p:nvSpPr>
          <p:cNvPr id="554" name="Google Shape;554;p92"/>
          <p:cNvSpPr txBox="1"/>
          <p:nvPr>
            <p:ph idx="4294967295" type="body"/>
          </p:nvPr>
        </p:nvSpPr>
        <p:spPr>
          <a:xfrm>
            <a:off x="3888025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</a:t>
            </a:r>
            <a:r>
              <a:rPr lang="en" sz="9600"/>
              <a:t>á</a:t>
            </a:r>
            <a:endParaRPr sz="9600"/>
          </a:p>
        </p:txBody>
      </p:sp>
      <p:pic>
        <p:nvPicPr>
          <p:cNvPr id="555" name="Google Shape;555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9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papá</a:t>
            </a:r>
            <a:endParaRPr sz="9600"/>
          </a:p>
        </p:txBody>
      </p:sp>
      <p:sp>
        <p:nvSpPr>
          <p:cNvPr id="561" name="Google Shape;561;p93"/>
          <p:cNvSpPr/>
          <p:nvPr/>
        </p:nvSpPr>
        <p:spPr>
          <a:xfrm>
            <a:off x="2875300" y="3275250"/>
            <a:ext cx="3471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2" name="Google Shape;562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94"/>
          <p:cNvSpPr txBox="1"/>
          <p:nvPr>
            <p:ph idx="4294967295" type="body"/>
          </p:nvPr>
        </p:nvSpPr>
        <p:spPr>
          <a:xfrm>
            <a:off x="2476675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</a:t>
            </a:r>
            <a:r>
              <a:rPr lang="en" sz="9600"/>
              <a:t>a</a:t>
            </a:r>
            <a:endParaRPr sz="9600"/>
          </a:p>
        </p:txBody>
      </p:sp>
      <p:sp>
        <p:nvSpPr>
          <p:cNvPr id="568" name="Google Shape;568;p94"/>
          <p:cNvSpPr txBox="1"/>
          <p:nvPr>
            <p:ph idx="4294967295" type="body"/>
          </p:nvPr>
        </p:nvSpPr>
        <p:spPr>
          <a:xfrm>
            <a:off x="3665475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  <p:pic>
        <p:nvPicPr>
          <p:cNvPr id="569" name="Google Shape;569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9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pasa</a:t>
            </a:r>
            <a:endParaRPr sz="9600"/>
          </a:p>
        </p:txBody>
      </p:sp>
      <p:sp>
        <p:nvSpPr>
          <p:cNvPr id="575" name="Google Shape;575;p95"/>
          <p:cNvSpPr/>
          <p:nvPr/>
        </p:nvSpPr>
        <p:spPr>
          <a:xfrm>
            <a:off x="3135075" y="3284150"/>
            <a:ext cx="3097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6" name="Google Shape;576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96"/>
          <p:cNvSpPr txBox="1"/>
          <p:nvPr>
            <p:ph idx="4294967295" type="body"/>
          </p:nvPr>
        </p:nvSpPr>
        <p:spPr>
          <a:xfrm>
            <a:off x="2476675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</a:t>
            </a:r>
            <a:r>
              <a:rPr lang="en" sz="9600"/>
              <a:t>a</a:t>
            </a:r>
            <a:endParaRPr sz="9600"/>
          </a:p>
        </p:txBody>
      </p:sp>
      <p:sp>
        <p:nvSpPr>
          <p:cNvPr id="582" name="Google Shape;582;p96"/>
          <p:cNvSpPr txBox="1"/>
          <p:nvPr>
            <p:ph idx="4294967295" type="body"/>
          </p:nvPr>
        </p:nvSpPr>
        <p:spPr>
          <a:xfrm>
            <a:off x="3692200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me</a:t>
            </a:r>
            <a:endParaRPr sz="9600"/>
          </a:p>
        </p:txBody>
      </p:sp>
      <p:pic>
        <p:nvPicPr>
          <p:cNvPr id="583" name="Google Shape;583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9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lame</a:t>
            </a:r>
            <a:endParaRPr sz="9600"/>
          </a:p>
        </p:txBody>
      </p:sp>
      <p:sp>
        <p:nvSpPr>
          <p:cNvPr id="589" name="Google Shape;589;p97"/>
          <p:cNvSpPr/>
          <p:nvPr/>
        </p:nvSpPr>
        <p:spPr>
          <a:xfrm>
            <a:off x="3088950" y="3203200"/>
            <a:ext cx="3022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0" name="Google Shape;590;p9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98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pic>
        <p:nvPicPr>
          <p:cNvPr id="596" name="Google Shape;596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7250" y="547425"/>
            <a:ext cx="3694952" cy="4435625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98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  </a:t>
            </a:r>
            <a:endParaRPr sz="2200"/>
          </a:p>
        </p:txBody>
      </p:sp>
      <p:sp>
        <p:nvSpPr>
          <p:cNvPr id="598" name="Google Shape;598;p9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9" name="Google Shape;599;p9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0" name="Google Shape;600;p9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1" name="Google Shape;601;p9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2" name="Google Shape;602;p9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3" name="Google Shape;603;p9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99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00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Conciencia fonémica </a:t>
            </a:r>
            <a:endParaRPr/>
          </a:p>
        </p:txBody>
      </p:sp>
      <p:pic>
        <p:nvPicPr>
          <p:cNvPr id="614" name="Google Shape;614;p10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23" name="Google Shape;323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8600" y="1417053"/>
            <a:ext cx="3127551" cy="19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10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620" name="Google Shape;620;p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3639388" y="1468239"/>
            <a:ext cx="1353175" cy="220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10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626" name="Google Shape;626;p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8600" y="1771964"/>
            <a:ext cx="2514773" cy="159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Google Shape;631;p10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632" name="Google Shape;632;p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0404" y="1584279"/>
            <a:ext cx="1731149" cy="239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Google Shape;637;p10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638" name="Google Shape;638;p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2398" y="1291800"/>
            <a:ext cx="1870675" cy="255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10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644" name="Google Shape;644;p105"/>
          <p:cNvPicPr preferRelativeResize="0"/>
          <p:nvPr/>
        </p:nvPicPr>
        <p:blipFill rotWithShape="1">
          <a:blip r:embed="rId4">
            <a:alphaModFix/>
          </a:blip>
          <a:srcRect b="0" l="0" r="0" t="3762"/>
          <a:stretch/>
        </p:blipFill>
        <p:spPr>
          <a:xfrm>
            <a:off x="3362375" y="1779362"/>
            <a:ext cx="2346100" cy="15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106"/>
          <p:cNvSpPr txBox="1"/>
          <p:nvPr>
            <p:ph type="ctrTitle"/>
          </p:nvPr>
        </p:nvSpPr>
        <p:spPr>
          <a:xfrm>
            <a:off x="310900" y="3415125"/>
            <a:ext cx="80235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8. Palabras</a:t>
            </a:r>
            <a:endParaRPr sz="35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07"/>
          <p:cNvSpPr txBox="1"/>
          <p:nvPr>
            <p:ph idx="4294967295" type="body"/>
          </p:nvPr>
        </p:nvSpPr>
        <p:spPr>
          <a:xfrm>
            <a:off x="2476675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</a:t>
            </a:r>
            <a:endParaRPr sz="9600"/>
          </a:p>
        </p:txBody>
      </p:sp>
      <p:sp>
        <p:nvSpPr>
          <p:cNvPr id="656" name="Google Shape;656;p107"/>
          <p:cNvSpPr txBox="1"/>
          <p:nvPr>
            <p:ph idx="4294967295" type="body"/>
          </p:nvPr>
        </p:nvSpPr>
        <p:spPr>
          <a:xfrm>
            <a:off x="3683300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</a:t>
            </a:r>
            <a:endParaRPr sz="9600"/>
          </a:p>
        </p:txBody>
      </p:sp>
      <p:pic>
        <p:nvPicPr>
          <p:cNvPr id="657" name="Google Shape;657;p10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0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Pepe</a:t>
            </a:r>
            <a:endParaRPr sz="9600"/>
          </a:p>
        </p:txBody>
      </p:sp>
      <p:sp>
        <p:nvSpPr>
          <p:cNvPr id="663" name="Google Shape;663;p108"/>
          <p:cNvSpPr/>
          <p:nvPr/>
        </p:nvSpPr>
        <p:spPr>
          <a:xfrm>
            <a:off x="2957800" y="3275275"/>
            <a:ext cx="3313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4" name="Google Shape;664;p10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09"/>
          <p:cNvSpPr txBox="1"/>
          <p:nvPr>
            <p:ph idx="4294967295" type="body"/>
          </p:nvPr>
        </p:nvSpPr>
        <p:spPr>
          <a:xfrm>
            <a:off x="2476675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  <p:sp>
        <p:nvSpPr>
          <p:cNvPr id="670" name="Google Shape;670;p109"/>
          <p:cNvSpPr txBox="1"/>
          <p:nvPr>
            <p:ph idx="4294967295" type="body"/>
          </p:nvPr>
        </p:nvSpPr>
        <p:spPr>
          <a:xfrm>
            <a:off x="3799000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  <p:pic>
        <p:nvPicPr>
          <p:cNvPr id="671" name="Google Shape;671;p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1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masa</a:t>
            </a:r>
            <a:endParaRPr sz="9600"/>
          </a:p>
        </p:txBody>
      </p:sp>
      <p:sp>
        <p:nvSpPr>
          <p:cNvPr id="677" name="Google Shape;677;p110"/>
          <p:cNvSpPr/>
          <p:nvPr/>
        </p:nvSpPr>
        <p:spPr>
          <a:xfrm>
            <a:off x="2911150" y="3230750"/>
            <a:ext cx="3396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8" name="Google Shape;678;p1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29" name="Google Shape;329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7662" y="1293076"/>
            <a:ext cx="1848675" cy="25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11"/>
          <p:cNvSpPr txBox="1"/>
          <p:nvPr>
            <p:ph idx="4294967295" type="body"/>
          </p:nvPr>
        </p:nvSpPr>
        <p:spPr>
          <a:xfrm>
            <a:off x="2476675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  <p:sp>
        <p:nvSpPr>
          <p:cNvPr id="684" name="Google Shape;684;p111"/>
          <p:cNvSpPr txBox="1"/>
          <p:nvPr>
            <p:ph idx="4294967295" type="body"/>
          </p:nvPr>
        </p:nvSpPr>
        <p:spPr>
          <a:xfrm>
            <a:off x="4199600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má</a:t>
            </a:r>
            <a:endParaRPr sz="9600"/>
          </a:p>
        </p:txBody>
      </p:sp>
      <p:pic>
        <p:nvPicPr>
          <p:cNvPr id="685" name="Google Shape;685;p1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11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mamá</a:t>
            </a:r>
            <a:endParaRPr sz="9600"/>
          </a:p>
        </p:txBody>
      </p:sp>
      <p:sp>
        <p:nvSpPr>
          <p:cNvPr id="691" name="Google Shape;691;p112"/>
          <p:cNvSpPr/>
          <p:nvPr/>
        </p:nvSpPr>
        <p:spPr>
          <a:xfrm>
            <a:off x="2647175" y="3176950"/>
            <a:ext cx="4002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92" name="Google Shape;692;p1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113"/>
          <p:cNvSpPr txBox="1"/>
          <p:nvPr>
            <p:ph idx="4294967295" type="body"/>
          </p:nvPr>
        </p:nvSpPr>
        <p:spPr>
          <a:xfrm>
            <a:off x="2476675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me</a:t>
            </a:r>
            <a:endParaRPr sz="9600"/>
          </a:p>
        </p:txBody>
      </p:sp>
      <p:sp>
        <p:nvSpPr>
          <p:cNvPr id="698" name="Google Shape;698;p113"/>
          <p:cNvSpPr txBox="1"/>
          <p:nvPr>
            <p:ph idx="4294967295" type="body"/>
          </p:nvPr>
        </p:nvSpPr>
        <p:spPr>
          <a:xfrm>
            <a:off x="3825725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  <p:pic>
        <p:nvPicPr>
          <p:cNvPr id="699" name="Google Shape;699;p1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11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mesa</a:t>
            </a:r>
            <a:endParaRPr sz="9600"/>
          </a:p>
        </p:txBody>
      </p:sp>
      <p:sp>
        <p:nvSpPr>
          <p:cNvPr id="705" name="Google Shape;705;p114"/>
          <p:cNvSpPr/>
          <p:nvPr/>
        </p:nvSpPr>
        <p:spPr>
          <a:xfrm>
            <a:off x="2929800" y="3239650"/>
            <a:ext cx="3378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06" name="Google Shape;706;p1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15"/>
          <p:cNvSpPr txBox="1"/>
          <p:nvPr>
            <p:ph idx="4294967295" type="body"/>
          </p:nvPr>
        </p:nvSpPr>
        <p:spPr>
          <a:xfrm>
            <a:off x="2476675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  <p:sp>
        <p:nvSpPr>
          <p:cNvPr id="712" name="Google Shape;712;p115"/>
          <p:cNvSpPr txBox="1"/>
          <p:nvPr>
            <p:ph idx="4294967295" type="body"/>
          </p:nvPr>
        </p:nvSpPr>
        <p:spPr>
          <a:xfrm>
            <a:off x="4003750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pic>
        <p:nvPicPr>
          <p:cNvPr id="713" name="Google Shape;713;p1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11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mapa</a:t>
            </a:r>
            <a:endParaRPr sz="9600"/>
          </a:p>
        </p:txBody>
      </p:sp>
      <p:sp>
        <p:nvSpPr>
          <p:cNvPr id="719" name="Google Shape;719;p116"/>
          <p:cNvSpPr/>
          <p:nvPr/>
        </p:nvSpPr>
        <p:spPr>
          <a:xfrm>
            <a:off x="2677875" y="3230750"/>
            <a:ext cx="3766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20" name="Google Shape;720;p1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17"/>
          <p:cNvSpPr txBox="1"/>
          <p:nvPr>
            <p:ph idx="4294967295" type="body"/>
          </p:nvPr>
        </p:nvSpPr>
        <p:spPr>
          <a:xfrm>
            <a:off x="2541650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</a:t>
            </a:r>
            <a:endParaRPr sz="9600"/>
          </a:p>
        </p:txBody>
      </p:sp>
      <p:sp>
        <p:nvSpPr>
          <p:cNvPr id="726" name="Google Shape;726;p117"/>
          <p:cNvSpPr txBox="1"/>
          <p:nvPr>
            <p:ph idx="4294967295" type="body"/>
          </p:nvPr>
        </p:nvSpPr>
        <p:spPr>
          <a:xfrm>
            <a:off x="3677050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  <p:pic>
        <p:nvPicPr>
          <p:cNvPr id="727" name="Google Shape;727;p1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1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pesa</a:t>
            </a:r>
            <a:endParaRPr sz="9600"/>
          </a:p>
        </p:txBody>
      </p:sp>
      <p:sp>
        <p:nvSpPr>
          <p:cNvPr id="733" name="Google Shape;733;p118"/>
          <p:cNvSpPr/>
          <p:nvPr/>
        </p:nvSpPr>
        <p:spPr>
          <a:xfrm>
            <a:off x="3079100" y="3239650"/>
            <a:ext cx="3088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34" name="Google Shape;734;p1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119"/>
          <p:cNvSpPr txBox="1"/>
          <p:nvPr>
            <p:ph idx="4294967295" type="body"/>
          </p:nvPr>
        </p:nvSpPr>
        <p:spPr>
          <a:xfrm>
            <a:off x="2797675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740" name="Google Shape;740;p119"/>
          <p:cNvSpPr txBox="1"/>
          <p:nvPr>
            <p:ph idx="4294967295" type="body"/>
          </p:nvPr>
        </p:nvSpPr>
        <p:spPr>
          <a:xfrm>
            <a:off x="3933075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  <p:pic>
        <p:nvPicPr>
          <p:cNvPr id="741" name="Google Shape;741;p1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12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ama</a:t>
            </a:r>
            <a:endParaRPr sz="9600"/>
          </a:p>
        </p:txBody>
      </p:sp>
      <p:sp>
        <p:nvSpPr>
          <p:cNvPr id="747" name="Google Shape;747;p120"/>
          <p:cNvSpPr/>
          <p:nvPr/>
        </p:nvSpPr>
        <p:spPr>
          <a:xfrm>
            <a:off x="3265725" y="3230750"/>
            <a:ext cx="2786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48" name="Google Shape;748;p1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35" name="Google Shape;335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2398" y="1291800"/>
            <a:ext cx="1870675" cy="255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21"/>
          <p:cNvSpPr txBox="1"/>
          <p:nvPr>
            <p:ph idx="4294967295" type="body"/>
          </p:nvPr>
        </p:nvSpPr>
        <p:spPr>
          <a:xfrm>
            <a:off x="2572800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</a:t>
            </a:r>
            <a:endParaRPr sz="9600"/>
          </a:p>
        </p:txBody>
      </p:sp>
      <p:sp>
        <p:nvSpPr>
          <p:cNvPr id="754" name="Google Shape;754;p121"/>
          <p:cNvSpPr txBox="1"/>
          <p:nvPr>
            <p:ph idx="4294967295" type="body"/>
          </p:nvPr>
        </p:nvSpPr>
        <p:spPr>
          <a:xfrm>
            <a:off x="3645900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  <p:pic>
        <p:nvPicPr>
          <p:cNvPr id="755" name="Google Shape;755;p1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2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Ema</a:t>
            </a:r>
            <a:endParaRPr sz="9600"/>
          </a:p>
        </p:txBody>
      </p:sp>
      <p:sp>
        <p:nvSpPr>
          <p:cNvPr id="761" name="Google Shape;761;p122"/>
          <p:cNvSpPr/>
          <p:nvPr/>
        </p:nvSpPr>
        <p:spPr>
          <a:xfrm>
            <a:off x="3219050" y="3212950"/>
            <a:ext cx="2817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62" name="Google Shape;762;p12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2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el</a:t>
            </a:r>
            <a:endParaRPr sz="9600"/>
          </a:p>
        </p:txBody>
      </p:sp>
      <p:pic>
        <p:nvPicPr>
          <p:cNvPr id="768" name="Google Shape;768;p1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2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el</a:t>
            </a:r>
            <a:endParaRPr sz="9600"/>
          </a:p>
        </p:txBody>
      </p:sp>
      <p:sp>
        <p:nvSpPr>
          <p:cNvPr id="774" name="Google Shape;774;p124"/>
          <p:cNvSpPr/>
          <p:nvPr/>
        </p:nvSpPr>
        <p:spPr>
          <a:xfrm>
            <a:off x="4012175" y="3204050"/>
            <a:ext cx="1259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5" name="Google Shape;775;p1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125"/>
          <p:cNvSpPr txBox="1"/>
          <p:nvPr>
            <p:ph idx="4294967295" type="body"/>
          </p:nvPr>
        </p:nvSpPr>
        <p:spPr>
          <a:xfrm>
            <a:off x="1834163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781" name="Google Shape;781;p125"/>
          <p:cNvSpPr txBox="1"/>
          <p:nvPr>
            <p:ph idx="4294967295" type="body"/>
          </p:nvPr>
        </p:nvSpPr>
        <p:spPr>
          <a:xfrm>
            <a:off x="3361263" y="1740600"/>
            <a:ext cx="2174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  <p:sp>
        <p:nvSpPr>
          <p:cNvPr id="782" name="Google Shape;782;p125"/>
          <p:cNvSpPr txBox="1"/>
          <p:nvPr>
            <p:ph idx="4294967295" type="body"/>
          </p:nvPr>
        </p:nvSpPr>
        <p:spPr>
          <a:xfrm>
            <a:off x="5062588" y="1740600"/>
            <a:ext cx="2174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  <p:pic>
        <p:nvPicPr>
          <p:cNvPr id="783" name="Google Shape;783;p12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12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amasa</a:t>
            </a:r>
            <a:endParaRPr sz="9600"/>
          </a:p>
        </p:txBody>
      </p:sp>
      <p:sp>
        <p:nvSpPr>
          <p:cNvPr id="789" name="Google Shape;789;p126"/>
          <p:cNvSpPr/>
          <p:nvPr/>
        </p:nvSpPr>
        <p:spPr>
          <a:xfrm>
            <a:off x="2491275" y="3212950"/>
            <a:ext cx="4338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90" name="Google Shape;790;p12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27"/>
          <p:cNvSpPr txBox="1"/>
          <p:nvPr>
            <p:ph idx="4294967295" type="body"/>
          </p:nvPr>
        </p:nvSpPr>
        <p:spPr>
          <a:xfrm>
            <a:off x="1802313" y="1660475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796" name="Google Shape;796;p127"/>
          <p:cNvSpPr txBox="1"/>
          <p:nvPr>
            <p:ph idx="4294967295" type="body"/>
          </p:nvPr>
        </p:nvSpPr>
        <p:spPr>
          <a:xfrm>
            <a:off x="3329413" y="1660475"/>
            <a:ext cx="2174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  <p:sp>
        <p:nvSpPr>
          <p:cNvPr id="797" name="Google Shape;797;p127"/>
          <p:cNvSpPr txBox="1"/>
          <p:nvPr>
            <p:ph idx="4294967295" type="body"/>
          </p:nvPr>
        </p:nvSpPr>
        <p:spPr>
          <a:xfrm>
            <a:off x="5030738" y="1660475"/>
            <a:ext cx="2823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san</a:t>
            </a:r>
            <a:endParaRPr sz="9600"/>
          </a:p>
        </p:txBody>
      </p:sp>
      <p:pic>
        <p:nvPicPr>
          <p:cNvPr id="798" name="Google Shape;798;p1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12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amasan</a:t>
            </a:r>
            <a:endParaRPr sz="9600"/>
          </a:p>
        </p:txBody>
      </p:sp>
      <p:sp>
        <p:nvSpPr>
          <p:cNvPr id="804" name="Google Shape;804;p128"/>
          <p:cNvSpPr/>
          <p:nvPr/>
        </p:nvSpPr>
        <p:spPr>
          <a:xfrm>
            <a:off x="2136700" y="3212950"/>
            <a:ext cx="4984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05" name="Google Shape;805;p1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0" name="Google Shape;810;p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1" name="Google Shape;811;p129"/>
          <p:cNvSpPr txBox="1"/>
          <p:nvPr>
            <p:ph type="ctr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9. Dictado</a:t>
            </a:r>
            <a:endParaRPr sz="350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" name="Google Shape;816;p13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817" name="Google Shape;817;p130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{BE60AABF-AC78-4D27-AFF7-404A800B75B1}</a:tableStyleId>
              </a:tblPr>
              <a:tblGrid>
                <a:gridCol w="1128300"/>
                <a:gridCol w="1128300"/>
                <a:gridCol w="11114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41" name="Google Shape;341;p59"/>
          <p:cNvPicPr preferRelativeResize="0"/>
          <p:nvPr/>
        </p:nvPicPr>
        <p:blipFill rotWithShape="1">
          <a:blip r:embed="rId4">
            <a:alphaModFix/>
          </a:blip>
          <a:srcRect b="0" l="0" r="0" t="3762"/>
          <a:stretch/>
        </p:blipFill>
        <p:spPr>
          <a:xfrm>
            <a:off x="2914800" y="1174695"/>
            <a:ext cx="3241250" cy="218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" name="Google Shape;822;p13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823" name="Google Shape;823;p131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{BE60AABF-AC78-4D27-AFF7-404A800B75B1}</a:tableStyleId>
              </a:tblPr>
              <a:tblGrid>
                <a:gridCol w="1128300"/>
                <a:gridCol w="1128300"/>
                <a:gridCol w="11114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8" name="Google Shape;828;p13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829" name="Google Shape;829;p132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{BE60AABF-AC78-4D27-AFF7-404A800B75B1}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4" name="Google Shape;834;p13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835" name="Google Shape;835;p133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{BE60AABF-AC78-4D27-AFF7-404A800B75B1}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0" name="Google Shape;840;p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1" name="Google Shape;841;p134"/>
          <p:cNvSpPr txBox="1"/>
          <p:nvPr>
            <p:ph type="ctr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10. Palabras de alta frecuencia</a:t>
            </a:r>
            <a:endParaRPr sz="350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13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en</a:t>
            </a:r>
            <a:endParaRPr sz="9600"/>
          </a:p>
        </p:txBody>
      </p:sp>
      <p:sp>
        <p:nvSpPr>
          <p:cNvPr id="847" name="Google Shape;847;p135"/>
          <p:cNvSpPr/>
          <p:nvPr/>
        </p:nvSpPr>
        <p:spPr>
          <a:xfrm>
            <a:off x="3881200" y="3204050"/>
            <a:ext cx="1633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48" name="Google Shape;848;p1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3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y</a:t>
            </a:r>
            <a:endParaRPr sz="9600"/>
          </a:p>
        </p:txBody>
      </p:sp>
      <p:sp>
        <p:nvSpPr>
          <p:cNvPr id="854" name="Google Shape;854;p136"/>
          <p:cNvSpPr/>
          <p:nvPr/>
        </p:nvSpPr>
        <p:spPr>
          <a:xfrm>
            <a:off x="4007550" y="3257900"/>
            <a:ext cx="1128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55" name="Google Shape;855;p1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3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no</a:t>
            </a:r>
            <a:endParaRPr sz="9600"/>
          </a:p>
        </p:txBody>
      </p:sp>
      <p:sp>
        <p:nvSpPr>
          <p:cNvPr id="861" name="Google Shape;861;p137"/>
          <p:cNvSpPr/>
          <p:nvPr/>
        </p:nvSpPr>
        <p:spPr>
          <a:xfrm>
            <a:off x="3854500" y="3204050"/>
            <a:ext cx="1585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62" name="Google Shape;862;p1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3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está</a:t>
            </a:r>
            <a:endParaRPr sz="9600"/>
          </a:p>
        </p:txBody>
      </p:sp>
      <p:sp>
        <p:nvSpPr>
          <p:cNvPr id="868" name="Google Shape;868;p138"/>
          <p:cNvSpPr/>
          <p:nvPr/>
        </p:nvSpPr>
        <p:spPr>
          <a:xfrm>
            <a:off x="3347100" y="3204050"/>
            <a:ext cx="2608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69" name="Google Shape;869;p1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" name="Google Shape;874;p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139"/>
          <p:cNvSpPr txBox="1"/>
          <p:nvPr>
            <p:ph type="ctr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11. Oraciones</a:t>
            </a:r>
            <a:endParaRPr sz="350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140"/>
          <p:cNvSpPr txBox="1"/>
          <p:nvPr>
            <p:ph idx="4294967295" type="body"/>
          </p:nvPr>
        </p:nvSpPr>
        <p:spPr>
          <a:xfrm>
            <a:off x="1835700" y="1384075"/>
            <a:ext cx="8520600" cy="11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6000"/>
              <a:t>   Es   mamá.</a:t>
            </a:r>
            <a:endParaRPr sz="6000"/>
          </a:p>
        </p:txBody>
      </p:sp>
      <p:sp>
        <p:nvSpPr>
          <p:cNvPr id="881" name="Google Shape;881;p140"/>
          <p:cNvSpPr/>
          <p:nvPr/>
        </p:nvSpPr>
        <p:spPr>
          <a:xfrm>
            <a:off x="2716700" y="2343975"/>
            <a:ext cx="323100" cy="2982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2" name="Google Shape;882;p140"/>
          <p:cNvSpPr/>
          <p:nvPr/>
        </p:nvSpPr>
        <p:spPr>
          <a:xfrm>
            <a:off x="5002700" y="2343975"/>
            <a:ext cx="323100" cy="2982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83" name="Google Shape;883;p1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0"/>
          <p:cNvSpPr txBox="1"/>
          <p:nvPr>
            <p:ph idx="4294967295" type="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2. Sonidos</a:t>
            </a:r>
            <a:endParaRPr sz="3500"/>
          </a:p>
        </p:txBody>
      </p:sp>
      <p:pic>
        <p:nvPicPr>
          <p:cNvPr id="347" name="Google Shape;347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141"/>
          <p:cNvSpPr txBox="1"/>
          <p:nvPr>
            <p:ph idx="4294967295" type="body"/>
          </p:nvPr>
        </p:nvSpPr>
        <p:spPr>
          <a:xfrm>
            <a:off x="207450" y="1733825"/>
            <a:ext cx="8729100" cy="10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5600"/>
              <a:t>Mamá amasa  la  masa.</a:t>
            </a:r>
            <a:endParaRPr sz="5600"/>
          </a:p>
        </p:txBody>
      </p:sp>
      <p:sp>
        <p:nvSpPr>
          <p:cNvPr id="889" name="Google Shape;889;p141"/>
          <p:cNvSpPr/>
          <p:nvPr/>
        </p:nvSpPr>
        <p:spPr>
          <a:xfrm>
            <a:off x="1345100" y="2724975"/>
            <a:ext cx="323100" cy="2982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0" name="Google Shape;890;p141"/>
          <p:cNvSpPr/>
          <p:nvPr/>
        </p:nvSpPr>
        <p:spPr>
          <a:xfrm>
            <a:off x="3935900" y="2724975"/>
            <a:ext cx="323100" cy="2982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1" name="Google Shape;891;p141"/>
          <p:cNvSpPr/>
          <p:nvPr/>
        </p:nvSpPr>
        <p:spPr>
          <a:xfrm>
            <a:off x="5764700" y="2724975"/>
            <a:ext cx="323100" cy="2982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2" name="Google Shape;892;p141"/>
          <p:cNvSpPr/>
          <p:nvPr/>
        </p:nvSpPr>
        <p:spPr>
          <a:xfrm>
            <a:off x="7593500" y="2724975"/>
            <a:ext cx="323100" cy="2982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93" name="Google Shape;893;p1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42"/>
          <p:cNvSpPr txBox="1"/>
          <p:nvPr>
            <p:ph idx="4294967295" type="body"/>
          </p:nvPr>
        </p:nvSpPr>
        <p:spPr>
          <a:xfrm>
            <a:off x="212800" y="1660550"/>
            <a:ext cx="8520600" cy="8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300"/>
              <a:t>Mamá le pasa la masa a Ema.</a:t>
            </a:r>
            <a:endParaRPr sz="4300"/>
          </a:p>
        </p:txBody>
      </p:sp>
      <p:sp>
        <p:nvSpPr>
          <p:cNvPr id="899" name="Google Shape;899;p142"/>
          <p:cNvSpPr/>
          <p:nvPr/>
        </p:nvSpPr>
        <p:spPr>
          <a:xfrm>
            <a:off x="1116500" y="2496375"/>
            <a:ext cx="323100" cy="2982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0" name="Google Shape;900;p142"/>
          <p:cNvSpPr/>
          <p:nvPr/>
        </p:nvSpPr>
        <p:spPr>
          <a:xfrm>
            <a:off x="2335700" y="2496375"/>
            <a:ext cx="323100" cy="2982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1" name="Google Shape;901;p142"/>
          <p:cNvSpPr/>
          <p:nvPr/>
        </p:nvSpPr>
        <p:spPr>
          <a:xfrm>
            <a:off x="3402500" y="2496375"/>
            <a:ext cx="323100" cy="2982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2" name="Google Shape;902;p142"/>
          <p:cNvSpPr/>
          <p:nvPr/>
        </p:nvSpPr>
        <p:spPr>
          <a:xfrm>
            <a:off x="4469300" y="2496375"/>
            <a:ext cx="323100" cy="2982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3" name="Google Shape;903;p142"/>
          <p:cNvSpPr/>
          <p:nvPr/>
        </p:nvSpPr>
        <p:spPr>
          <a:xfrm>
            <a:off x="5612300" y="2496375"/>
            <a:ext cx="323100" cy="2982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4" name="Google Shape;904;p142"/>
          <p:cNvSpPr/>
          <p:nvPr/>
        </p:nvSpPr>
        <p:spPr>
          <a:xfrm>
            <a:off x="6679100" y="2496375"/>
            <a:ext cx="323100" cy="2982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5" name="Google Shape;905;p142"/>
          <p:cNvSpPr/>
          <p:nvPr/>
        </p:nvSpPr>
        <p:spPr>
          <a:xfrm>
            <a:off x="7745900" y="2496375"/>
            <a:ext cx="323100" cy="2982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06" name="Google Shape;906;p1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143"/>
          <p:cNvSpPr txBox="1"/>
          <p:nvPr>
            <p:ph type="ctr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12. Lectura compartida</a:t>
            </a:r>
            <a:endParaRPr sz="3500"/>
          </a:p>
        </p:txBody>
      </p:sp>
      <p:pic>
        <p:nvPicPr>
          <p:cNvPr id="912" name="Google Shape;912;p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" name="Google Shape;917;p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625" y="1214263"/>
            <a:ext cx="8164750" cy="2714975"/>
          </a:xfrm>
          <a:prstGeom prst="rect">
            <a:avLst/>
          </a:prstGeom>
          <a:noFill/>
          <a:ln>
            <a:noFill/>
          </a:ln>
        </p:spPr>
      </p:pic>
      <p:sp>
        <p:nvSpPr>
          <p:cNvPr id="918" name="Google Shape;918;p144"/>
          <p:cNvSpPr/>
          <p:nvPr/>
        </p:nvSpPr>
        <p:spPr>
          <a:xfrm>
            <a:off x="1485047" y="3009176"/>
            <a:ext cx="320100" cy="3189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9" name="Google Shape;919;p144"/>
          <p:cNvSpPr/>
          <p:nvPr/>
        </p:nvSpPr>
        <p:spPr>
          <a:xfrm>
            <a:off x="2539532" y="3009176"/>
            <a:ext cx="320100" cy="3189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0" name="Google Shape;920;p144"/>
          <p:cNvSpPr/>
          <p:nvPr/>
        </p:nvSpPr>
        <p:spPr>
          <a:xfrm>
            <a:off x="3602827" y="3009176"/>
            <a:ext cx="320100" cy="3189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1" name="Google Shape;921;p144"/>
          <p:cNvSpPr/>
          <p:nvPr/>
        </p:nvSpPr>
        <p:spPr>
          <a:xfrm>
            <a:off x="4701150" y="3009176"/>
            <a:ext cx="320100" cy="3189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2" name="Google Shape;922;p144"/>
          <p:cNvSpPr/>
          <p:nvPr/>
        </p:nvSpPr>
        <p:spPr>
          <a:xfrm>
            <a:off x="5756351" y="3009176"/>
            <a:ext cx="320100" cy="3189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3" name="Google Shape;923;p144"/>
          <p:cNvSpPr/>
          <p:nvPr/>
        </p:nvSpPr>
        <p:spPr>
          <a:xfrm>
            <a:off x="6837092" y="3009176"/>
            <a:ext cx="320100" cy="3189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24" name="Google Shape;924;p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66" y="4147824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9" name="Google Shape;929;p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0200" y="647800"/>
            <a:ext cx="7110451" cy="3392375"/>
          </a:xfrm>
          <a:prstGeom prst="rect">
            <a:avLst/>
          </a:prstGeom>
          <a:noFill/>
          <a:ln>
            <a:noFill/>
          </a:ln>
        </p:spPr>
      </p:pic>
      <p:sp>
        <p:nvSpPr>
          <p:cNvPr id="930" name="Google Shape;930;p145"/>
          <p:cNvSpPr/>
          <p:nvPr/>
        </p:nvSpPr>
        <p:spPr>
          <a:xfrm>
            <a:off x="1759700" y="2334450"/>
            <a:ext cx="503100" cy="474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1" name="Google Shape;931;p145"/>
          <p:cNvSpPr/>
          <p:nvPr/>
        </p:nvSpPr>
        <p:spPr>
          <a:xfrm>
            <a:off x="2963885" y="2344459"/>
            <a:ext cx="445200" cy="380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2" name="Google Shape;932;p145"/>
          <p:cNvSpPr/>
          <p:nvPr/>
        </p:nvSpPr>
        <p:spPr>
          <a:xfrm>
            <a:off x="4110162" y="2344459"/>
            <a:ext cx="445200" cy="380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3" name="Google Shape;933;p145"/>
          <p:cNvSpPr/>
          <p:nvPr/>
        </p:nvSpPr>
        <p:spPr>
          <a:xfrm>
            <a:off x="5349484" y="2344459"/>
            <a:ext cx="445200" cy="380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4" name="Google Shape;934;p145"/>
          <p:cNvSpPr/>
          <p:nvPr/>
        </p:nvSpPr>
        <p:spPr>
          <a:xfrm>
            <a:off x="6512839" y="2344459"/>
            <a:ext cx="445200" cy="380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5" name="Google Shape;935;p145"/>
          <p:cNvSpPr/>
          <p:nvPr/>
        </p:nvSpPr>
        <p:spPr>
          <a:xfrm>
            <a:off x="1719725" y="3504975"/>
            <a:ext cx="503100" cy="474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6" name="Google Shape;936;p145"/>
          <p:cNvSpPr/>
          <p:nvPr/>
        </p:nvSpPr>
        <p:spPr>
          <a:xfrm>
            <a:off x="2972657" y="3581170"/>
            <a:ext cx="445200" cy="380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7" name="Google Shape;937;p145"/>
          <p:cNvSpPr/>
          <p:nvPr/>
        </p:nvSpPr>
        <p:spPr>
          <a:xfrm>
            <a:off x="4148274" y="3552066"/>
            <a:ext cx="445200" cy="380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8" name="Google Shape;938;p145"/>
          <p:cNvSpPr/>
          <p:nvPr/>
        </p:nvSpPr>
        <p:spPr>
          <a:xfrm>
            <a:off x="5342917" y="3581170"/>
            <a:ext cx="445200" cy="380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9" name="Google Shape;939;p145"/>
          <p:cNvSpPr/>
          <p:nvPr/>
        </p:nvSpPr>
        <p:spPr>
          <a:xfrm>
            <a:off x="6537571" y="3552070"/>
            <a:ext cx="445200" cy="380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40" name="Google Shape;940;p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66" y="4147824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5" name="Google Shape;945;p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0680" y="794203"/>
            <a:ext cx="6471170" cy="3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66" y="4147824"/>
            <a:ext cx="885600" cy="8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Google Shape;947;p146"/>
          <p:cNvSpPr/>
          <p:nvPr/>
        </p:nvSpPr>
        <p:spPr>
          <a:xfrm>
            <a:off x="1970482" y="2443973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8" name="Google Shape;948;p146"/>
          <p:cNvSpPr/>
          <p:nvPr/>
        </p:nvSpPr>
        <p:spPr>
          <a:xfrm>
            <a:off x="1731515" y="2713075"/>
            <a:ext cx="15156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9" name="Google Shape;949;p146"/>
          <p:cNvSpPr/>
          <p:nvPr/>
        </p:nvSpPr>
        <p:spPr>
          <a:xfrm>
            <a:off x="2781519" y="2443973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0" name="Google Shape;950;p146"/>
          <p:cNvSpPr/>
          <p:nvPr/>
        </p:nvSpPr>
        <p:spPr>
          <a:xfrm>
            <a:off x="5573382" y="2463493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1" name="Google Shape;951;p146"/>
          <p:cNvSpPr/>
          <p:nvPr/>
        </p:nvSpPr>
        <p:spPr>
          <a:xfrm>
            <a:off x="5295075" y="2713075"/>
            <a:ext cx="15156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2" name="Google Shape;952;p146"/>
          <p:cNvSpPr/>
          <p:nvPr/>
        </p:nvSpPr>
        <p:spPr>
          <a:xfrm>
            <a:off x="6384419" y="2463493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3" name="Google Shape;953;p146"/>
          <p:cNvSpPr/>
          <p:nvPr/>
        </p:nvSpPr>
        <p:spPr>
          <a:xfrm>
            <a:off x="1970482" y="3815573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4" name="Google Shape;954;p146"/>
          <p:cNvSpPr/>
          <p:nvPr/>
        </p:nvSpPr>
        <p:spPr>
          <a:xfrm>
            <a:off x="1754375" y="4084675"/>
            <a:ext cx="14487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5" name="Google Shape;955;p146"/>
          <p:cNvSpPr/>
          <p:nvPr/>
        </p:nvSpPr>
        <p:spPr>
          <a:xfrm>
            <a:off x="2781519" y="3815573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6" name="Google Shape;956;p146"/>
          <p:cNvSpPr/>
          <p:nvPr/>
        </p:nvSpPr>
        <p:spPr>
          <a:xfrm>
            <a:off x="3780752" y="2448359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7" name="Google Shape;957;p146"/>
          <p:cNvSpPr/>
          <p:nvPr/>
        </p:nvSpPr>
        <p:spPr>
          <a:xfrm>
            <a:off x="3542935" y="2713075"/>
            <a:ext cx="14487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8" name="Google Shape;958;p146"/>
          <p:cNvSpPr/>
          <p:nvPr/>
        </p:nvSpPr>
        <p:spPr>
          <a:xfrm>
            <a:off x="4552750" y="2467878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9" name="Google Shape;959;p146"/>
          <p:cNvSpPr/>
          <p:nvPr/>
        </p:nvSpPr>
        <p:spPr>
          <a:xfrm>
            <a:off x="3731952" y="3828278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0" name="Google Shape;960;p146"/>
          <p:cNvSpPr/>
          <p:nvPr/>
        </p:nvSpPr>
        <p:spPr>
          <a:xfrm>
            <a:off x="3491275" y="4084675"/>
            <a:ext cx="15156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1" name="Google Shape;961;p146"/>
          <p:cNvSpPr/>
          <p:nvPr/>
        </p:nvSpPr>
        <p:spPr>
          <a:xfrm>
            <a:off x="4449149" y="3847798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2" name="Google Shape;962;p146"/>
          <p:cNvSpPr/>
          <p:nvPr/>
        </p:nvSpPr>
        <p:spPr>
          <a:xfrm>
            <a:off x="5551982" y="3815573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3" name="Google Shape;963;p146"/>
          <p:cNvSpPr/>
          <p:nvPr/>
        </p:nvSpPr>
        <p:spPr>
          <a:xfrm>
            <a:off x="5295075" y="4074925"/>
            <a:ext cx="22260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4" name="Google Shape;964;p146"/>
          <p:cNvSpPr/>
          <p:nvPr/>
        </p:nvSpPr>
        <p:spPr>
          <a:xfrm>
            <a:off x="6353260" y="3815573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5" name="Google Shape;965;p146"/>
          <p:cNvSpPr/>
          <p:nvPr/>
        </p:nvSpPr>
        <p:spPr>
          <a:xfrm>
            <a:off x="7022935" y="3815573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147"/>
          <p:cNvSpPr txBox="1"/>
          <p:nvPr/>
        </p:nvSpPr>
        <p:spPr>
          <a:xfrm>
            <a:off x="471675" y="1249400"/>
            <a:ext cx="4116900" cy="13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Mamá amasa la masa.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Mamá le pasa la masa 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a Ema.</a:t>
            </a:r>
            <a:endParaRPr b="1" sz="2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1" name="Google Shape;971;p147"/>
          <p:cNvSpPr txBox="1"/>
          <p:nvPr/>
        </p:nvSpPr>
        <p:spPr>
          <a:xfrm>
            <a:off x="3367275" y="250325"/>
            <a:ext cx="18444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masa </a:t>
            </a:r>
            <a:endParaRPr b="1" sz="17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72" name="Google Shape;972;p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5425" y="1296499"/>
            <a:ext cx="4116899" cy="3033975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Google Shape;973;p147"/>
          <p:cNvSpPr txBox="1"/>
          <p:nvPr/>
        </p:nvSpPr>
        <p:spPr>
          <a:xfrm>
            <a:off x="990600" y="2743200"/>
            <a:ext cx="3848700" cy="11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Century Gothic"/>
                <a:ea typeface="Century Gothic"/>
                <a:cs typeface="Century Gothic"/>
                <a:sym typeface="Century Gothic"/>
              </a:rPr>
              <a:t>Ema amasa la masa.</a:t>
            </a:r>
            <a:endParaRPr b="1" sz="2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Century Gothic"/>
                <a:ea typeface="Century Gothic"/>
                <a:cs typeface="Century Gothic"/>
                <a:sym typeface="Century Gothic"/>
              </a:rPr>
              <a:t>Ema amasa y amasa.</a:t>
            </a:r>
            <a:endParaRPr b="1"/>
          </a:p>
        </p:txBody>
      </p:sp>
      <p:pic>
        <p:nvPicPr>
          <p:cNvPr id="974" name="Google Shape;974;p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473" y="2803125"/>
            <a:ext cx="641750" cy="64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148"/>
          <p:cNvSpPr txBox="1"/>
          <p:nvPr/>
        </p:nvSpPr>
        <p:spPr>
          <a:xfrm>
            <a:off x="2343875" y="482150"/>
            <a:ext cx="5641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Mam</a:t>
            </a:r>
            <a:r>
              <a:rPr lang="en" sz="2500"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á y Ema amasan l</a:t>
            </a: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a masa.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80" name="Google Shape;980;p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8550" y="1206375"/>
            <a:ext cx="5276452" cy="333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9198" y="445975"/>
            <a:ext cx="641750" cy="64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149"/>
          <p:cNvSpPr txBox="1"/>
          <p:nvPr/>
        </p:nvSpPr>
        <p:spPr>
          <a:xfrm>
            <a:off x="419100" y="2209800"/>
            <a:ext cx="3411000" cy="11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Century Gothic"/>
                <a:ea typeface="Century Gothic"/>
                <a:cs typeface="Century Gothic"/>
                <a:sym typeface="Century Gothic"/>
              </a:rPr>
              <a:t>Ema ama la masa.</a:t>
            </a:r>
            <a:endParaRPr b="1" sz="2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87" name="Google Shape;987;p149"/>
          <p:cNvPicPr preferRelativeResize="0"/>
          <p:nvPr/>
        </p:nvPicPr>
        <p:blipFill rotWithShape="1">
          <a:blip r:embed="rId3">
            <a:alphaModFix/>
          </a:blip>
          <a:srcRect b="-4400" l="-19440" r="19439" t="4400"/>
          <a:stretch/>
        </p:blipFill>
        <p:spPr>
          <a:xfrm>
            <a:off x="3724050" y="819850"/>
            <a:ext cx="3339225" cy="382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8" name="Google Shape;988;p149"/>
          <p:cNvSpPr/>
          <p:nvPr/>
        </p:nvSpPr>
        <p:spPr>
          <a:xfrm>
            <a:off x="6324700" y="23000"/>
            <a:ext cx="2228400" cy="17829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9" name="Google Shape;989;p149"/>
          <p:cNvSpPr txBox="1"/>
          <p:nvPr/>
        </p:nvSpPr>
        <p:spPr>
          <a:xfrm>
            <a:off x="6626525" y="454325"/>
            <a:ext cx="19266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Mmmmm.</a:t>
            </a:r>
            <a:endParaRPr b="1" sz="2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0" name="Google Shape;990;p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523" y="1491000"/>
            <a:ext cx="718800" cy="71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