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</p:sldIdLst>
  <p:sldSz cy="5143500" cx="9144000"/>
  <p:notesSz cx="6858000" cy="9144000"/>
  <p:embeddedFontLst>
    <p:embeddedFont>
      <p:font typeface="Century Gothic"/>
      <p:regular r:id="rId78"/>
      <p:bold r:id="rId79"/>
      <p:italic r:id="rId80"/>
      <p:boldItalic r:id="rId8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9D8E63-6BE6-4E8E-8841-8FDCD3337BA9}">
  <a:tblStyle styleId="{CF9D8E63-6BE6-4E8E-8841-8FDCD3337BA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italic.fntdata"/><Relationship Id="rId81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bold.fntdata"/><Relationship Id="rId34" Type="http://schemas.openxmlformats.org/officeDocument/2006/relationships/slide" Target="slides/slide28.xml"/><Relationship Id="rId78" Type="http://schemas.openxmlformats.org/officeDocument/2006/relationships/font" Target="fonts/CenturyGothic-regular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27a4b4a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27a4b4a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cd899ad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cd899ad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lectores.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/ch/, /j/, /g/, /r/, /k/, /b/, /ñ/, /rr/, /e/, /i/, /d/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cd899adb3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cd899adb3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/o/,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/o/,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/a/,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/i/, gi.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/o/, /s/, jos.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2ede226a2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32ede226a2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/yo/, mayo.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/mu/, /cho/, mucho.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0dd6d81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30dd6d81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/ma/, /yo/, mayo.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/ma/, /yo/?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/ma/, /yo/, mayo)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mayo, /ma/, /yo/.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mayo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mayo, /ma/, /yo/)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/m/, /a/, /y/, /o/, mayo.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/m/, /a/, /y/, /o/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/m/, /a/, /y/, /o/, mayo)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mayo, /m/, /a/, /y/, /o/,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mayo. Ahora todos juntos: mayo, /m/, /a/, /y/, /o/, mayo.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/bu/, /rro/, burro.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30dcaf6e7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330dcaf6e7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/le/, /jan/, alejan.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30ddecf6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g330ddecf6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/es/, /tán/, están.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30ddecf6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g330ddecf6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/ba/, /kas/, vacas.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/en/, /kan/, /tan/, encantan.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/ko/, /ne/, /jos/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conejos.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/kar/, /ka/, /ja/, /das/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carcajadas.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3cd899adb3_0_1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3cd899adb3_0_1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2edca7161e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2edca7161e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30ddecf6e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330ddecf6e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/chi/, /bos/?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/chi/, /bos/, chivos)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chivos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chivos, /chi/, /bos/)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/ch/, /i/, /b/, /o/,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/ch/, /i/, /b/, /o/, /s/, chivos)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chivos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chivos, /ch/, /i/, /b/, /o/,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nave, /na/, /be/, nave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/na/, /be/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/be/,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/e/. Nave, /n/, /a/, /b/, /e/.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3504fbaa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g33504fbaa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chivos, /chi/, /bos/, chivos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/chi/, /bos/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/ch/, /i/.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/bos/,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/o/, /s/. Chivos, /ch/, /i/, /b/, /o/, /s/.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30dcaf6e7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g330dcaf6e7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antes, /an/, /tes/, antes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/an/, /tes/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/an/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/n/.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/tes/,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/e/, /s/. Antes, /a/, /n/, /t/, /e/, /s/.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0" name="Google Shape;530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0ddecf6e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30ddecf6e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/ko/, /ne/, /jos/?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/ko/, /ne/, /jos/, conejos)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conejos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conejos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/ko/, /ne/, /jos/)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/o/, /n/, /e/, /j/, /o/,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/o/, /n/, /e/, /j/, /o/, /s/, conejos)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conejos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conejos, /k/, /o/, /n/, /e/, /j/, /o/,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el mes de mayo.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Van a ver vacas, burros, chivos, ovejas y conejos.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y Coco van al campo.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Ema y Coco van al campo. En el campo les dan comida a los animales.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64.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2b99e6e7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2b99e6e7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2b99e6e72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2b99e6e7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2b99e6e72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2b99e6e72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2b99e6e72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2b99e6e72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3cdd2b243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3cdd2b243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2b99e6e72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2b99e6e72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0ddecf6e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30ddecf6e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/ji/, /gan/, /tes/?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/ji/, /gan/, /tes/, gigantes)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gigantes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gigantes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/ji/, /gan/, /tes/)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/j/, /i/, /g/, /a/, /n/, /t/, /e/,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/j/, /i/, /g/, /a/, /n/, /t/, /e/, /s/, gigantes)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gigantes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gigantes,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/i/, /g/, /a/, /n/, /t/, /e/, /s/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2b99e6e72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2b99e6e72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¿a ti te gusta ir al campo?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gusta/No me gusta ir al campo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3cdd2b2431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3cdd2b2431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0ddecf6e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330ddecf6e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/kar/, /ka/, /ja/, /das/?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/kar/, /ka/, /ja/, /das/, carcajadas)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carcajadas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carcajadas, /kar/, /ka/, /ja/, /das/)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/a/, /r/, /k/, /a/, /j/, /a/, /d/,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/a/, /r/, /k/, /a/, /j/, /a/, /d/, /a/, /s/, carcajadas)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carcajadas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carcajadas, /k/, /a/, /r/, /k/, /a/, /j/, /a/, /d/,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cd899adb3_0_9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3cd899adb3_0_9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{CF9D8E63-6BE6-4E8E-8841-8FDCD3337BA9}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1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4" name="Google Shape;124;p21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7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4.png"/><Relationship Id="rId4" Type="http://schemas.openxmlformats.org/officeDocument/2006/relationships/image" Target="../media/image32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4.png"/><Relationship Id="rId4" Type="http://schemas.openxmlformats.org/officeDocument/2006/relationships/image" Target="../media/image34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4.png"/><Relationship Id="rId4" Type="http://schemas.openxmlformats.org/officeDocument/2006/relationships/image" Target="../media/image36.jpg"/><Relationship Id="rId5" Type="http://schemas.openxmlformats.org/officeDocument/2006/relationships/image" Target="../media/image3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4.png"/><Relationship Id="rId4" Type="http://schemas.openxmlformats.org/officeDocument/2006/relationships/image" Target="../media/image39.jpg"/><Relationship Id="rId5" Type="http://schemas.openxmlformats.org/officeDocument/2006/relationships/image" Target="../media/image35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737" y="1300225"/>
            <a:ext cx="1915324" cy="298885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83058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08" name="Google Shape;208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14" name="Google Shape;214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20" name="Google Shape;220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26" name="Google Shape;226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32" name="Google Shape;232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38" name="Google Shape;238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44" name="Google Shape;24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0" name="Google Shape;25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56" name="Google Shape;256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62" name="Google Shape;26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68" name="Google Shape;268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74" name="Google Shape;27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oogle Shape;285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{CF9D8E63-6BE6-4E8E-8841-8FDCD3337BA9}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6" name="Google Shape;28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3" name="Google Shape;29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/>
          <p:nvPr>
            <p:ph idx="4294967295" type="body"/>
          </p:nvPr>
        </p:nvSpPr>
        <p:spPr>
          <a:xfrm>
            <a:off x="3356100" y="1740600"/>
            <a:ext cx="261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ge</a:t>
            </a:r>
            <a:endParaRPr sz="9600"/>
          </a:p>
        </p:txBody>
      </p:sp>
      <p:sp>
        <p:nvSpPr>
          <p:cNvPr id="299" name="Google Shape;299;p50"/>
          <p:cNvSpPr/>
          <p:nvPr/>
        </p:nvSpPr>
        <p:spPr>
          <a:xfrm>
            <a:off x="3909234" y="319187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0" name="Google Shape;300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gi</a:t>
            </a:r>
            <a:endParaRPr sz="9600"/>
          </a:p>
        </p:txBody>
      </p:sp>
      <p:sp>
        <p:nvSpPr>
          <p:cNvPr id="306" name="Google Shape;306;p51"/>
          <p:cNvSpPr/>
          <p:nvPr/>
        </p:nvSpPr>
        <p:spPr>
          <a:xfrm>
            <a:off x="3886125" y="3191525"/>
            <a:ext cx="155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313" name="Google Shape;313;p52"/>
          <p:cNvSpPr/>
          <p:nvPr/>
        </p:nvSpPr>
        <p:spPr>
          <a:xfrm>
            <a:off x="3766123" y="3191525"/>
            <a:ext cx="180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4" name="Google Shape;314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ye</a:t>
            </a:r>
            <a:endParaRPr sz="9600"/>
          </a:p>
        </p:txBody>
      </p:sp>
      <p:sp>
        <p:nvSpPr>
          <p:cNvPr id="320" name="Google Shape;320;p53"/>
          <p:cNvSpPr/>
          <p:nvPr/>
        </p:nvSpPr>
        <p:spPr>
          <a:xfrm>
            <a:off x="3785200" y="3191525"/>
            <a:ext cx="159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rro</a:t>
            </a:r>
            <a:endParaRPr sz="9600"/>
          </a:p>
        </p:txBody>
      </p:sp>
      <p:sp>
        <p:nvSpPr>
          <p:cNvPr id="327" name="Google Shape;327;p54"/>
          <p:cNvSpPr/>
          <p:nvPr/>
        </p:nvSpPr>
        <p:spPr>
          <a:xfrm>
            <a:off x="3783931" y="3191525"/>
            <a:ext cx="161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cas</a:t>
            </a:r>
            <a:endParaRPr sz="9600"/>
          </a:p>
        </p:txBody>
      </p:sp>
      <p:sp>
        <p:nvSpPr>
          <p:cNvPr id="334" name="Google Shape;334;p55"/>
          <p:cNvSpPr/>
          <p:nvPr/>
        </p:nvSpPr>
        <p:spPr>
          <a:xfrm>
            <a:off x="3547025" y="3191525"/>
            <a:ext cx="225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rros</a:t>
            </a:r>
            <a:endParaRPr sz="9600"/>
          </a:p>
        </p:txBody>
      </p:sp>
      <p:sp>
        <p:nvSpPr>
          <p:cNvPr id="341" name="Google Shape;341;p56"/>
          <p:cNvSpPr/>
          <p:nvPr/>
        </p:nvSpPr>
        <p:spPr>
          <a:xfrm>
            <a:off x="3557625" y="3191525"/>
            <a:ext cx="213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2" name="Google Shape;34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vos</a:t>
            </a:r>
            <a:endParaRPr sz="9600"/>
          </a:p>
        </p:txBody>
      </p:sp>
      <p:sp>
        <p:nvSpPr>
          <p:cNvPr id="348" name="Google Shape;348;p57"/>
          <p:cNvSpPr/>
          <p:nvPr/>
        </p:nvSpPr>
        <p:spPr>
          <a:xfrm>
            <a:off x="3555355" y="3191525"/>
            <a:ext cx="223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9" name="Google Shape;34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gan</a:t>
            </a:r>
            <a:endParaRPr sz="9600"/>
          </a:p>
        </p:txBody>
      </p:sp>
      <p:sp>
        <p:nvSpPr>
          <p:cNvPr id="355" name="Google Shape;355;p58"/>
          <p:cNvSpPr/>
          <p:nvPr/>
        </p:nvSpPr>
        <p:spPr>
          <a:xfrm>
            <a:off x="3340700" y="3191525"/>
            <a:ext cx="256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{CF9D8E63-6BE6-4E8E-8841-8FDCD3337BA9}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8" name="Google Shape;36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{CF9D8E63-6BE6-4E8E-8841-8FDCD3337BA9}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4" name="Google Shape;37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"/>
          <p:cNvSpPr txBox="1"/>
          <p:nvPr>
            <p:ph idx="4294967295" type="body"/>
          </p:nvPr>
        </p:nvSpPr>
        <p:spPr>
          <a:xfrm>
            <a:off x="2798725" y="1657825"/>
            <a:ext cx="219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386" name="Google Shape;386;p63"/>
          <p:cNvSpPr txBox="1"/>
          <p:nvPr>
            <p:ph idx="4294967295" type="body"/>
          </p:nvPr>
        </p:nvSpPr>
        <p:spPr>
          <a:xfrm>
            <a:off x="4525800" y="1657825"/>
            <a:ext cx="2112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yo</a:t>
            </a:r>
            <a:endParaRPr sz="9600"/>
          </a:p>
        </p:txBody>
      </p:sp>
      <p:sp>
        <p:nvSpPr>
          <p:cNvPr id="387" name="Google Shape;387;p63"/>
          <p:cNvSpPr/>
          <p:nvPr/>
        </p:nvSpPr>
        <p:spPr>
          <a:xfrm>
            <a:off x="2891200" y="3131675"/>
            <a:ext cx="340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8" name="Google Shape;388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4"/>
          <p:cNvSpPr txBox="1"/>
          <p:nvPr>
            <p:ph idx="4294967295" type="body"/>
          </p:nvPr>
        </p:nvSpPr>
        <p:spPr>
          <a:xfrm>
            <a:off x="2420750" y="1665675"/>
            <a:ext cx="259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mu</a:t>
            </a:r>
            <a:endParaRPr sz="9600"/>
          </a:p>
        </p:txBody>
      </p:sp>
      <p:sp>
        <p:nvSpPr>
          <p:cNvPr id="394" name="Google Shape;394;p64"/>
          <p:cNvSpPr txBox="1"/>
          <p:nvPr>
            <p:ph idx="4294967295" type="body"/>
          </p:nvPr>
        </p:nvSpPr>
        <p:spPr>
          <a:xfrm>
            <a:off x="4486775" y="1657825"/>
            <a:ext cx="259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cho</a:t>
            </a:r>
            <a:endParaRPr sz="9600"/>
          </a:p>
        </p:txBody>
      </p:sp>
      <p:sp>
        <p:nvSpPr>
          <p:cNvPr id="395" name="Google Shape;395;p64"/>
          <p:cNvSpPr/>
          <p:nvPr/>
        </p:nvSpPr>
        <p:spPr>
          <a:xfrm>
            <a:off x="2773575" y="3131675"/>
            <a:ext cx="431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175" y="811200"/>
            <a:ext cx="4522499" cy="35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/>
          <p:nvPr>
            <p:ph idx="4294967295" type="body"/>
          </p:nvPr>
        </p:nvSpPr>
        <p:spPr>
          <a:xfrm>
            <a:off x="3194475" y="1785375"/>
            <a:ext cx="176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bu</a:t>
            </a:r>
            <a:endParaRPr sz="9600"/>
          </a:p>
        </p:txBody>
      </p:sp>
      <p:sp>
        <p:nvSpPr>
          <p:cNvPr id="402" name="Google Shape;402;p65"/>
          <p:cNvSpPr txBox="1"/>
          <p:nvPr>
            <p:ph idx="4294967295" type="body"/>
          </p:nvPr>
        </p:nvSpPr>
        <p:spPr>
          <a:xfrm>
            <a:off x="4668550" y="1785375"/>
            <a:ext cx="185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rro</a:t>
            </a:r>
            <a:endParaRPr sz="9600"/>
          </a:p>
        </p:txBody>
      </p:sp>
      <p:sp>
        <p:nvSpPr>
          <p:cNvPr id="403" name="Google Shape;403;p65"/>
          <p:cNvSpPr/>
          <p:nvPr/>
        </p:nvSpPr>
        <p:spPr>
          <a:xfrm>
            <a:off x="3376325" y="3259225"/>
            <a:ext cx="314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4" name="Google Shape;40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6"/>
          <p:cNvSpPr txBox="1"/>
          <p:nvPr>
            <p:ph idx="4294967295" type="body"/>
          </p:nvPr>
        </p:nvSpPr>
        <p:spPr>
          <a:xfrm>
            <a:off x="2528400" y="1657825"/>
            <a:ext cx="153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10" name="Google Shape;410;p66"/>
          <p:cNvSpPr txBox="1"/>
          <p:nvPr>
            <p:ph idx="4294967295" type="body"/>
          </p:nvPr>
        </p:nvSpPr>
        <p:spPr>
          <a:xfrm>
            <a:off x="3238000" y="1657825"/>
            <a:ext cx="187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411" name="Google Shape;411;p66"/>
          <p:cNvSpPr/>
          <p:nvPr/>
        </p:nvSpPr>
        <p:spPr>
          <a:xfrm>
            <a:off x="2929484" y="3131675"/>
            <a:ext cx="369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66"/>
          <p:cNvSpPr txBox="1"/>
          <p:nvPr>
            <p:ph idx="4294967295" type="body"/>
          </p:nvPr>
        </p:nvSpPr>
        <p:spPr>
          <a:xfrm>
            <a:off x="4457200" y="1657825"/>
            <a:ext cx="224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jan</a:t>
            </a:r>
            <a:endParaRPr sz="9600"/>
          </a:p>
        </p:txBody>
      </p:sp>
      <p:pic>
        <p:nvPicPr>
          <p:cNvPr id="413" name="Google Shape;413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7"/>
          <p:cNvSpPr txBox="1"/>
          <p:nvPr>
            <p:ph idx="4294967295" type="body"/>
          </p:nvPr>
        </p:nvSpPr>
        <p:spPr>
          <a:xfrm>
            <a:off x="2696400" y="1785375"/>
            <a:ext cx="190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419" name="Google Shape;419;p67"/>
          <p:cNvSpPr txBox="1"/>
          <p:nvPr>
            <p:ph idx="4294967295" type="body"/>
          </p:nvPr>
        </p:nvSpPr>
        <p:spPr>
          <a:xfrm>
            <a:off x="3783025" y="1785375"/>
            <a:ext cx="28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tán</a:t>
            </a:r>
            <a:endParaRPr sz="9600"/>
          </a:p>
        </p:txBody>
      </p:sp>
      <p:sp>
        <p:nvSpPr>
          <p:cNvPr id="420" name="Google Shape;420;p67"/>
          <p:cNvSpPr/>
          <p:nvPr/>
        </p:nvSpPr>
        <p:spPr>
          <a:xfrm>
            <a:off x="3071525" y="3259225"/>
            <a:ext cx="314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1" name="Google Shape;421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8"/>
          <p:cNvSpPr txBox="1"/>
          <p:nvPr>
            <p:ph idx="4294967295" type="body"/>
          </p:nvPr>
        </p:nvSpPr>
        <p:spPr>
          <a:xfrm>
            <a:off x="2576500" y="1785375"/>
            <a:ext cx="239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427" name="Google Shape;427;p68"/>
          <p:cNvSpPr txBox="1"/>
          <p:nvPr>
            <p:ph idx="4294967295" type="body"/>
          </p:nvPr>
        </p:nvSpPr>
        <p:spPr>
          <a:xfrm>
            <a:off x="4306900" y="1785375"/>
            <a:ext cx="251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cas</a:t>
            </a:r>
            <a:endParaRPr sz="9600"/>
          </a:p>
        </p:txBody>
      </p:sp>
      <p:sp>
        <p:nvSpPr>
          <p:cNvPr id="428" name="Google Shape;428;p68"/>
          <p:cNvSpPr/>
          <p:nvPr/>
        </p:nvSpPr>
        <p:spPr>
          <a:xfrm>
            <a:off x="3147725" y="3259225"/>
            <a:ext cx="354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9" name="Google Shape;429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9"/>
          <p:cNvSpPr txBox="1"/>
          <p:nvPr>
            <p:ph idx="4294967295" type="body"/>
          </p:nvPr>
        </p:nvSpPr>
        <p:spPr>
          <a:xfrm>
            <a:off x="1159350" y="1793875"/>
            <a:ext cx="259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435" name="Google Shape;435;p69"/>
          <p:cNvSpPr txBox="1"/>
          <p:nvPr>
            <p:ph idx="4294967295" type="body"/>
          </p:nvPr>
        </p:nvSpPr>
        <p:spPr>
          <a:xfrm>
            <a:off x="2867125" y="1793875"/>
            <a:ext cx="292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can</a:t>
            </a:r>
            <a:endParaRPr sz="9600"/>
          </a:p>
        </p:txBody>
      </p:sp>
      <p:sp>
        <p:nvSpPr>
          <p:cNvPr id="436" name="Google Shape;436;p69"/>
          <p:cNvSpPr/>
          <p:nvPr/>
        </p:nvSpPr>
        <p:spPr>
          <a:xfrm>
            <a:off x="1708800" y="3267725"/>
            <a:ext cx="586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69"/>
          <p:cNvSpPr txBox="1"/>
          <p:nvPr>
            <p:ph idx="4294967295" type="body"/>
          </p:nvPr>
        </p:nvSpPr>
        <p:spPr>
          <a:xfrm>
            <a:off x="5114125" y="1793875"/>
            <a:ext cx="259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tan</a:t>
            </a:r>
            <a:endParaRPr sz="9600"/>
          </a:p>
        </p:txBody>
      </p:sp>
      <p:pic>
        <p:nvPicPr>
          <p:cNvPr id="438" name="Google Shape;438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0"/>
          <p:cNvSpPr txBox="1"/>
          <p:nvPr>
            <p:ph idx="4294967295" type="body"/>
          </p:nvPr>
        </p:nvSpPr>
        <p:spPr>
          <a:xfrm>
            <a:off x="1676150" y="1785375"/>
            <a:ext cx="264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444" name="Google Shape;444;p70"/>
          <p:cNvSpPr txBox="1"/>
          <p:nvPr>
            <p:ph idx="4294967295" type="body"/>
          </p:nvPr>
        </p:nvSpPr>
        <p:spPr>
          <a:xfrm>
            <a:off x="3714450" y="1776825"/>
            <a:ext cx="180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ne</a:t>
            </a:r>
            <a:endParaRPr sz="9600"/>
          </a:p>
        </p:txBody>
      </p:sp>
      <p:sp>
        <p:nvSpPr>
          <p:cNvPr id="445" name="Google Shape;445;p70"/>
          <p:cNvSpPr/>
          <p:nvPr/>
        </p:nvSpPr>
        <p:spPr>
          <a:xfrm>
            <a:off x="2304800" y="3259225"/>
            <a:ext cx="476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70"/>
          <p:cNvSpPr txBox="1"/>
          <p:nvPr>
            <p:ph idx="4294967295" type="body"/>
          </p:nvPr>
        </p:nvSpPr>
        <p:spPr>
          <a:xfrm>
            <a:off x="5088375" y="1785375"/>
            <a:ext cx="211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jos</a:t>
            </a:r>
            <a:endParaRPr sz="9600"/>
          </a:p>
        </p:txBody>
      </p:sp>
      <p:pic>
        <p:nvPicPr>
          <p:cNvPr id="447" name="Google Shape;447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1"/>
          <p:cNvSpPr txBox="1"/>
          <p:nvPr>
            <p:ph idx="4294967295" type="body"/>
          </p:nvPr>
        </p:nvSpPr>
        <p:spPr>
          <a:xfrm>
            <a:off x="1279475" y="1749100"/>
            <a:ext cx="227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car</a:t>
            </a:r>
            <a:endParaRPr sz="9600"/>
          </a:p>
        </p:txBody>
      </p:sp>
      <p:sp>
        <p:nvSpPr>
          <p:cNvPr id="453" name="Google Shape;453;p71"/>
          <p:cNvSpPr txBox="1"/>
          <p:nvPr>
            <p:ph idx="4294967295" type="body"/>
          </p:nvPr>
        </p:nvSpPr>
        <p:spPr>
          <a:xfrm>
            <a:off x="3160525" y="1749100"/>
            <a:ext cx="183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454" name="Google Shape;454;p71"/>
          <p:cNvSpPr/>
          <p:nvPr/>
        </p:nvSpPr>
        <p:spPr>
          <a:xfrm>
            <a:off x="1508075" y="3232850"/>
            <a:ext cx="672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71"/>
          <p:cNvSpPr txBox="1"/>
          <p:nvPr>
            <p:ph idx="4294967295" type="body"/>
          </p:nvPr>
        </p:nvSpPr>
        <p:spPr>
          <a:xfrm>
            <a:off x="4563400" y="1749100"/>
            <a:ext cx="1716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ja</a:t>
            </a:r>
            <a:endParaRPr sz="9600"/>
          </a:p>
        </p:txBody>
      </p:sp>
      <p:sp>
        <p:nvSpPr>
          <p:cNvPr id="456" name="Google Shape;456;p71"/>
          <p:cNvSpPr txBox="1"/>
          <p:nvPr>
            <p:ph idx="4294967295" type="body"/>
          </p:nvPr>
        </p:nvSpPr>
        <p:spPr>
          <a:xfrm>
            <a:off x="5630200" y="1749100"/>
            <a:ext cx="260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das</a:t>
            </a:r>
            <a:endParaRPr sz="9600"/>
          </a:p>
        </p:txBody>
      </p:sp>
      <p:pic>
        <p:nvPicPr>
          <p:cNvPr id="457" name="Google Shape;457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20425" y="491150"/>
            <a:ext cx="3695776" cy="42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72"/>
          <p:cNvSpPr txBox="1"/>
          <p:nvPr>
            <p:ph idx="4294967295" type="title"/>
          </p:nvPr>
        </p:nvSpPr>
        <p:spPr>
          <a:xfrm>
            <a:off x="641100" y="18852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64" name="Google Shape;464;p72"/>
          <p:cNvSpPr txBox="1"/>
          <p:nvPr>
            <p:ph type="ctrTitle"/>
          </p:nvPr>
        </p:nvSpPr>
        <p:spPr>
          <a:xfrm>
            <a:off x="907800" y="2678525"/>
            <a:ext cx="25719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3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000" y="644525"/>
            <a:ext cx="4074999" cy="385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0" name="Google Shape;480;p75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{CF9D8E63-6BE6-4E8E-8841-8FDCD3337BA9}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81" name="Google Shape;481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6" name="Google Shape;486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{CF9D8E63-6BE6-4E8E-8841-8FDCD3337BA9}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87" name="Google Shape;487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" name="Google Shape;492;p7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{CF9D8E63-6BE6-4E8E-8841-8FDCD3337BA9}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3" name="Google Shape;49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el</a:t>
            </a:r>
            <a:endParaRPr sz="9600"/>
          </a:p>
        </p:txBody>
      </p:sp>
      <p:sp>
        <p:nvSpPr>
          <p:cNvPr id="505" name="Google Shape;505;p79"/>
          <p:cNvSpPr/>
          <p:nvPr/>
        </p:nvSpPr>
        <p:spPr>
          <a:xfrm>
            <a:off x="4099050" y="3191525"/>
            <a:ext cx="120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6" name="Google Shape;506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se</a:t>
            </a:r>
            <a:endParaRPr sz="9600"/>
          </a:p>
        </p:txBody>
      </p:sp>
      <p:sp>
        <p:nvSpPr>
          <p:cNvPr id="512" name="Google Shape;512;p80"/>
          <p:cNvSpPr/>
          <p:nvPr/>
        </p:nvSpPr>
        <p:spPr>
          <a:xfrm>
            <a:off x="3951100" y="3191525"/>
            <a:ext cx="138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3" name="Google Shape;513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ese</a:t>
            </a:r>
            <a:endParaRPr sz="9600"/>
          </a:p>
        </p:txBody>
      </p:sp>
      <p:sp>
        <p:nvSpPr>
          <p:cNvPr id="519" name="Google Shape;519;p81"/>
          <p:cNvSpPr/>
          <p:nvPr/>
        </p:nvSpPr>
        <p:spPr>
          <a:xfrm>
            <a:off x="3624025" y="3208600"/>
            <a:ext cx="211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0" name="Google Shape;520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una</a:t>
            </a:r>
            <a:endParaRPr sz="9600"/>
          </a:p>
        </p:txBody>
      </p:sp>
      <p:sp>
        <p:nvSpPr>
          <p:cNvPr id="526" name="Google Shape;526;p82"/>
          <p:cNvSpPr/>
          <p:nvPr/>
        </p:nvSpPr>
        <p:spPr>
          <a:xfrm>
            <a:off x="3441525" y="3203300"/>
            <a:ext cx="248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7" name="Google Shape;527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que</a:t>
            </a:r>
            <a:endParaRPr sz="9600"/>
          </a:p>
        </p:txBody>
      </p:sp>
      <p:sp>
        <p:nvSpPr>
          <p:cNvPr id="533" name="Google Shape;533;p83"/>
          <p:cNvSpPr/>
          <p:nvPr/>
        </p:nvSpPr>
        <p:spPr>
          <a:xfrm>
            <a:off x="3433675" y="3255950"/>
            <a:ext cx="245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540" name="Google Shape;540;p84"/>
          <p:cNvSpPr/>
          <p:nvPr/>
        </p:nvSpPr>
        <p:spPr>
          <a:xfrm>
            <a:off x="4098350" y="3343925"/>
            <a:ext cx="99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1" name="Google Shape;54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3775" y="988375"/>
            <a:ext cx="3836449" cy="31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6"/>
          <p:cNvSpPr txBox="1"/>
          <p:nvPr>
            <p:ph idx="4294967295" type="body"/>
          </p:nvPr>
        </p:nvSpPr>
        <p:spPr>
          <a:xfrm>
            <a:off x="616500" y="1101325"/>
            <a:ext cx="8520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</a:rPr>
              <a:t>Es  el  mes  de  mayo.</a:t>
            </a:r>
            <a:endParaRPr sz="6000"/>
          </a:p>
        </p:txBody>
      </p:sp>
      <p:sp>
        <p:nvSpPr>
          <p:cNvPr id="553" name="Google Shape;553;p86"/>
          <p:cNvSpPr/>
          <p:nvPr/>
        </p:nvSpPr>
        <p:spPr>
          <a:xfrm>
            <a:off x="795150" y="20977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86"/>
          <p:cNvSpPr/>
          <p:nvPr/>
        </p:nvSpPr>
        <p:spPr>
          <a:xfrm>
            <a:off x="1937175" y="20977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86"/>
          <p:cNvSpPr/>
          <p:nvPr/>
        </p:nvSpPr>
        <p:spPr>
          <a:xfrm>
            <a:off x="3537413" y="20977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86"/>
          <p:cNvSpPr/>
          <p:nvPr/>
        </p:nvSpPr>
        <p:spPr>
          <a:xfrm>
            <a:off x="7040750" y="20977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86"/>
          <p:cNvSpPr/>
          <p:nvPr/>
        </p:nvSpPr>
        <p:spPr>
          <a:xfrm>
            <a:off x="5229325" y="20977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8" name="Google Shape;558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7"/>
          <p:cNvSpPr txBox="1"/>
          <p:nvPr>
            <p:ph idx="4294967295" type="body"/>
          </p:nvPr>
        </p:nvSpPr>
        <p:spPr>
          <a:xfrm>
            <a:off x="1037125" y="609025"/>
            <a:ext cx="8520600" cy="3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000000"/>
                </a:solidFill>
              </a:rPr>
              <a:t>Van a ver vacas, </a:t>
            </a:r>
            <a:endParaRPr sz="5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000000"/>
                </a:solidFill>
              </a:rPr>
              <a:t>burros, chivos, ovejas </a:t>
            </a:r>
            <a:endParaRPr sz="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000000"/>
                </a:solidFill>
              </a:rPr>
              <a:t>y conejos.</a:t>
            </a:r>
            <a:endParaRPr sz="5400"/>
          </a:p>
        </p:txBody>
      </p:sp>
      <p:sp>
        <p:nvSpPr>
          <p:cNvPr id="564" name="Google Shape;564;p87"/>
          <p:cNvSpPr/>
          <p:nvPr/>
        </p:nvSpPr>
        <p:spPr>
          <a:xfrm>
            <a:off x="1631475" y="1446354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7"/>
          <p:cNvSpPr/>
          <p:nvPr/>
        </p:nvSpPr>
        <p:spPr>
          <a:xfrm>
            <a:off x="2703000" y="1446354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7"/>
          <p:cNvSpPr/>
          <p:nvPr/>
        </p:nvSpPr>
        <p:spPr>
          <a:xfrm>
            <a:off x="3694050" y="1446354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87"/>
          <p:cNvSpPr/>
          <p:nvPr/>
        </p:nvSpPr>
        <p:spPr>
          <a:xfrm>
            <a:off x="5439350" y="1446354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87"/>
          <p:cNvSpPr/>
          <p:nvPr/>
        </p:nvSpPr>
        <p:spPr>
          <a:xfrm>
            <a:off x="1925850" y="257175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87"/>
          <p:cNvSpPr/>
          <p:nvPr/>
        </p:nvSpPr>
        <p:spPr>
          <a:xfrm>
            <a:off x="4320700" y="257175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87"/>
          <p:cNvSpPr/>
          <p:nvPr/>
        </p:nvSpPr>
        <p:spPr>
          <a:xfrm>
            <a:off x="6788550" y="257175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87"/>
          <p:cNvSpPr/>
          <p:nvPr/>
        </p:nvSpPr>
        <p:spPr>
          <a:xfrm>
            <a:off x="2997900" y="37886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87"/>
          <p:cNvSpPr/>
          <p:nvPr/>
        </p:nvSpPr>
        <p:spPr>
          <a:xfrm>
            <a:off x="1158925" y="37886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3" name="Google Shape;573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79" name="Google Shape;579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62" y="1234967"/>
            <a:ext cx="7464475" cy="267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89"/>
          <p:cNvSpPr/>
          <p:nvPr/>
        </p:nvSpPr>
        <p:spPr>
          <a:xfrm>
            <a:off x="2152950" y="295487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89"/>
          <p:cNvSpPr/>
          <p:nvPr/>
        </p:nvSpPr>
        <p:spPr>
          <a:xfrm>
            <a:off x="3095189" y="295542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89"/>
          <p:cNvSpPr/>
          <p:nvPr/>
        </p:nvSpPr>
        <p:spPr>
          <a:xfrm>
            <a:off x="4076338" y="2952482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89"/>
          <p:cNvSpPr/>
          <p:nvPr/>
        </p:nvSpPr>
        <p:spPr>
          <a:xfrm>
            <a:off x="5045634" y="294694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89"/>
          <p:cNvSpPr/>
          <p:nvPr/>
        </p:nvSpPr>
        <p:spPr>
          <a:xfrm>
            <a:off x="5985012" y="2971168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89"/>
          <p:cNvSpPr/>
          <p:nvPr/>
        </p:nvSpPr>
        <p:spPr>
          <a:xfrm>
            <a:off x="6949312" y="297187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1" name="Google Shape;591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15" y="409676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429" y="1130285"/>
            <a:ext cx="4558150" cy="264505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90"/>
          <p:cNvSpPr/>
          <p:nvPr/>
        </p:nvSpPr>
        <p:spPr>
          <a:xfrm>
            <a:off x="2523510" y="246504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90"/>
          <p:cNvSpPr/>
          <p:nvPr/>
        </p:nvSpPr>
        <p:spPr>
          <a:xfrm>
            <a:off x="2505595" y="3426677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90"/>
          <p:cNvSpPr/>
          <p:nvPr/>
        </p:nvSpPr>
        <p:spPr>
          <a:xfrm>
            <a:off x="3409236" y="247535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90"/>
          <p:cNvSpPr/>
          <p:nvPr/>
        </p:nvSpPr>
        <p:spPr>
          <a:xfrm>
            <a:off x="3405467" y="342526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90"/>
          <p:cNvSpPr/>
          <p:nvPr/>
        </p:nvSpPr>
        <p:spPr>
          <a:xfrm>
            <a:off x="4301229" y="2456240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90"/>
          <p:cNvSpPr/>
          <p:nvPr/>
        </p:nvSpPr>
        <p:spPr>
          <a:xfrm>
            <a:off x="4299970" y="341820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90"/>
          <p:cNvSpPr/>
          <p:nvPr/>
        </p:nvSpPr>
        <p:spPr>
          <a:xfrm>
            <a:off x="5201097" y="244662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90"/>
          <p:cNvSpPr/>
          <p:nvPr/>
        </p:nvSpPr>
        <p:spPr>
          <a:xfrm>
            <a:off x="5210228" y="340886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90"/>
          <p:cNvSpPr/>
          <p:nvPr/>
        </p:nvSpPr>
        <p:spPr>
          <a:xfrm>
            <a:off x="6075416" y="245640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90"/>
          <p:cNvSpPr/>
          <p:nvPr/>
        </p:nvSpPr>
        <p:spPr>
          <a:xfrm>
            <a:off x="6102086" y="339507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7" name="Google Shape;607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962" y="1237809"/>
            <a:ext cx="5594637" cy="27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91"/>
          <p:cNvSpPr/>
          <p:nvPr/>
        </p:nvSpPr>
        <p:spPr>
          <a:xfrm>
            <a:off x="1816745" y="1955713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91"/>
          <p:cNvSpPr/>
          <p:nvPr/>
        </p:nvSpPr>
        <p:spPr>
          <a:xfrm>
            <a:off x="2554787" y="195592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91"/>
          <p:cNvSpPr/>
          <p:nvPr/>
        </p:nvSpPr>
        <p:spPr>
          <a:xfrm>
            <a:off x="1631081" y="2200102"/>
            <a:ext cx="1413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91"/>
          <p:cNvSpPr/>
          <p:nvPr/>
        </p:nvSpPr>
        <p:spPr>
          <a:xfrm>
            <a:off x="3543680" y="1946094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91"/>
          <p:cNvSpPr/>
          <p:nvPr/>
        </p:nvSpPr>
        <p:spPr>
          <a:xfrm>
            <a:off x="4286216" y="195437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91"/>
          <p:cNvSpPr/>
          <p:nvPr/>
        </p:nvSpPr>
        <p:spPr>
          <a:xfrm>
            <a:off x="5287023" y="1944225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91"/>
          <p:cNvSpPr/>
          <p:nvPr/>
        </p:nvSpPr>
        <p:spPr>
          <a:xfrm>
            <a:off x="3319900" y="2170275"/>
            <a:ext cx="1461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91"/>
          <p:cNvSpPr/>
          <p:nvPr/>
        </p:nvSpPr>
        <p:spPr>
          <a:xfrm>
            <a:off x="1827082" y="3238974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91"/>
          <p:cNvSpPr/>
          <p:nvPr/>
        </p:nvSpPr>
        <p:spPr>
          <a:xfrm>
            <a:off x="2571529" y="324665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91"/>
          <p:cNvSpPr/>
          <p:nvPr/>
        </p:nvSpPr>
        <p:spPr>
          <a:xfrm>
            <a:off x="1650298" y="3473450"/>
            <a:ext cx="2133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91"/>
          <p:cNvSpPr/>
          <p:nvPr/>
        </p:nvSpPr>
        <p:spPr>
          <a:xfrm>
            <a:off x="3298318" y="3243961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91"/>
          <p:cNvSpPr/>
          <p:nvPr/>
        </p:nvSpPr>
        <p:spPr>
          <a:xfrm>
            <a:off x="4593343" y="3219938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91"/>
          <p:cNvSpPr/>
          <p:nvPr/>
        </p:nvSpPr>
        <p:spPr>
          <a:xfrm>
            <a:off x="5310701" y="3216754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1"/>
          <p:cNvSpPr/>
          <p:nvPr/>
        </p:nvSpPr>
        <p:spPr>
          <a:xfrm>
            <a:off x="6178726" y="321975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1"/>
          <p:cNvSpPr/>
          <p:nvPr/>
        </p:nvSpPr>
        <p:spPr>
          <a:xfrm>
            <a:off x="4376325" y="3446750"/>
            <a:ext cx="2198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1"/>
          <p:cNvSpPr/>
          <p:nvPr/>
        </p:nvSpPr>
        <p:spPr>
          <a:xfrm>
            <a:off x="6044505" y="194483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1"/>
          <p:cNvSpPr/>
          <p:nvPr/>
        </p:nvSpPr>
        <p:spPr>
          <a:xfrm>
            <a:off x="5028775" y="2170275"/>
            <a:ext cx="1497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92"/>
          <p:cNvSpPr txBox="1"/>
          <p:nvPr/>
        </p:nvSpPr>
        <p:spPr>
          <a:xfrm>
            <a:off x="387100" y="1546120"/>
            <a:ext cx="36495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el mes de mayo, Ema y Coco van al campo.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y Coco están contentos. Les encanta los animales.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2"/>
          <p:cNvSpPr txBox="1"/>
          <p:nvPr/>
        </p:nvSpPr>
        <p:spPr>
          <a:xfrm>
            <a:off x="966027" y="2950475"/>
            <a:ext cx="3049200" cy="1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Van a ver vacas, burros, chivos, ovejas y conejos.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2"/>
          <p:cNvSpPr txBox="1"/>
          <p:nvPr/>
        </p:nvSpPr>
        <p:spPr>
          <a:xfrm>
            <a:off x="1730700" y="239500"/>
            <a:ext cx="5771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y Coco van al campo</a:t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8" name="Google Shape;638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2959077"/>
            <a:ext cx="600936" cy="5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9025" y="1481950"/>
            <a:ext cx="4726400" cy="252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93"/>
          <p:cNvSpPr txBox="1"/>
          <p:nvPr/>
        </p:nvSpPr>
        <p:spPr>
          <a:xfrm>
            <a:off x="310900" y="738475"/>
            <a:ext cx="33618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le da comida a los conejos. A los conejos les gusta mucho la lechuga.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—¡Estos conejos si que comen! —dice Ema.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3"/>
          <p:cNvSpPr txBox="1"/>
          <p:nvPr/>
        </p:nvSpPr>
        <p:spPr>
          <a:xfrm>
            <a:off x="996700" y="2616425"/>
            <a:ext cx="25236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Camila ve montañas y lagunas largas por la ventana.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dice —¡Qué bonito es volar! —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6" name="Google Shape;646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00" y="2711875"/>
            <a:ext cx="590350" cy="5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7425" y="1260150"/>
            <a:ext cx="4955003" cy="2649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4"/>
          <p:cNvSpPr txBox="1"/>
          <p:nvPr/>
        </p:nvSpPr>
        <p:spPr>
          <a:xfrm>
            <a:off x="398300" y="306650"/>
            <a:ext cx="40392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Ninguno le da comida al burro. El burro está muy enojón. Le dejan la comida y se alejan paso a paso.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4"/>
          <p:cNvSpPr txBox="1"/>
          <p:nvPr/>
        </p:nvSpPr>
        <p:spPr>
          <a:xfrm>
            <a:off x="5472329" y="332651"/>
            <a:ext cx="32643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—¿Qué le pasa a ese burro? —dicen Ema y Coco soltando una carcajada.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4" name="Google Shape;654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825" y="376375"/>
            <a:ext cx="544350" cy="54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775" y="1441925"/>
            <a:ext cx="3069276" cy="328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1900" y="1330151"/>
            <a:ext cx="3282438" cy="3508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150" y="962025"/>
            <a:ext cx="3314700" cy="3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95"/>
          <p:cNvSpPr txBox="1"/>
          <p:nvPr/>
        </p:nvSpPr>
        <p:spPr>
          <a:xfrm>
            <a:off x="387100" y="2948275"/>
            <a:ext cx="3788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Ema, Coco, Pepe y Begoña se  comen unas ricas roscas de chocolate gigantes y toman leche con chocolate sentados en el pasto al lado de los girasoles.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95"/>
          <p:cNvSpPr txBox="1"/>
          <p:nvPr/>
        </p:nvSpPr>
        <p:spPr>
          <a:xfrm>
            <a:off x="5295406" y="2892100"/>
            <a:ext cx="30510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de noche.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 se van a casa contentos.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3" name="Google Shape;663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3400" y="2928487"/>
            <a:ext cx="638237" cy="638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6513" y="363900"/>
            <a:ext cx="2349268" cy="2511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0781" y="381000"/>
            <a:ext cx="2349268" cy="2511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300" y="720938"/>
            <a:ext cx="3378376" cy="370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2" name="Google Shape;20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