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EBFC0C-C81D-42CF-81FB-DF077E4A7F81}">
  <a:tblStyle styleId="{CDEBFC0C-C81D-42CF-81FB-DF077E4A7F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8B988D1-002A-455F-BCE2-253022A45F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a57ec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a57ec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a57ec6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a57ec6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a57ec61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ca57ec6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/l/,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te.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/s/, gas.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/rri/, /ta/, perrita.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/mu/, 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/ka/, muñeca.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/so/, /pa/, sopa.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/so/, /pa/?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/so/, /pa/, sopa)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sopa, /so/, /pa/.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sopa, /so/,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/o/, /p/, /a/, sopa.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/o/, /p/,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/o/, /p/, /a/, sopa)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sopa,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/o/, /p/,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sopa. Ahora todos juntos: sopa, /s/, /o/, /p/, /a/, sopa.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/rru/, /bí/, Rubí.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 /pa/, sopa.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/rre/, corre.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/kar/, /ga/, encarga.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/kar/, /ne/, carne.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edf0c6f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2edf0c6f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/ber/, /du/, /ras/, verduras.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/lu/, /ga/, /res/, lugares.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/bus/, /kar/, buscar.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ca57ec61a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ca57ec61a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ca57ec61a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ca57ec61a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/mu/, /ñe/, /ka/?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/mu/, /ñe/, /ka/, muñeka)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muñeca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muñeca, /mu/, /ñe/. /ka/)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/u/, /ñ/, /e/, /k/,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/u/, /ñ/, /e/, /k/, /a/, muñeca)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muñeca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muñeca, /m/, /u/, /ñ/, /e/, /k/,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ca57ec61a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33ca57ec61a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sopa, /so/, /pa/, sopa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 /pa/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Sopa, /s/, /o/, /p/,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carne, /kar/, /ne/, carne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/kar/, /ne/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/e/. Carne, /k/, /a/, /r/, /n/, /e/.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buscar, /bus/, /kar/, buscar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/bus/, /kar/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/r/. Buscar, /b/, /u/, /s/, /k/, /a/,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/ber/, /du/, /ras/?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/ber/, /du/, /ras/, verduras)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verduras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verduras, /ber/, /du/, /ras/)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/e/, /r/, /d/, /u/, /r/,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/e/, /r/, /d/, /u/, /r/, /a/, /s/, verduras)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verduras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verduras, /b/, /e/, /r/, /d/, /u/, /r/,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la finca a buscar verduras.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casa mamá compone la sopa de albóndigas.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muñeca de Camila.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Camila tiene una muñeca favorita que se llama Rubí.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2b99e6e7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2b99e6e7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2b99e6e7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2b99e6e7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/bes/, /ti/,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/bes/, /ti/, /do/, vestido)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vestido, /bes/, /ti/, /do/)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/e/, /s/, /t/, /i/,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/e/, /s/, /t/, /i/, /d/, /o/, vestido)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vestido, /b/, /e/, /s/, /t/, /i/,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¿tienes un juguete favorito?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juguete favorito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ca57ec61a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ca57ec61a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/rri/,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/pe/, /rri/, /ta/, perrita)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perrita, /pe/, /rri/,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/e/, /rr/, /i/,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/e/, /rr/, /i/, /t/, /a/, perrita)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perrita, /p/, /e/, /rr/, /i/,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{CDEBFC0C-C81D-42CF-81FB-DF077E4A7F81}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png"/><Relationship Id="rId4" Type="http://schemas.openxmlformats.org/officeDocument/2006/relationships/image" Target="../media/image3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6.png"/><Relationship Id="rId4" Type="http://schemas.openxmlformats.org/officeDocument/2006/relationships/image" Target="../media/image3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6.png"/><Relationship Id="rId4" Type="http://schemas.openxmlformats.org/officeDocument/2006/relationships/image" Target="../media/image41.jpg"/><Relationship Id="rId5" Type="http://schemas.openxmlformats.org/officeDocument/2006/relationships/image" Target="../media/image3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6.png"/><Relationship Id="rId4" Type="http://schemas.openxmlformats.org/officeDocument/2006/relationships/image" Target="../media/image40.jpg"/><Relationship Id="rId5" Type="http://schemas.openxmlformats.org/officeDocument/2006/relationships/image" Target="../media/image3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875" y="1380325"/>
            <a:ext cx="1797474" cy="3012648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{CDEBFC0C-C81D-42CF-81FB-DF077E4A7F81}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882600" y="3191875"/>
            <a:ext cx="146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697924" y="3191525"/>
            <a:ext cx="188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85200" y="31915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538525" y="3191525"/>
            <a:ext cx="207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547025" y="31153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805075" y="3191525"/>
            <a:ext cx="175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par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572550" y="3191525"/>
            <a:ext cx="211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gas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589550" y="3191525"/>
            <a:ext cx="212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{CDEBFC0C-C81D-42CF-81FB-DF077E4A7F81}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{CDEBFC0C-C81D-42CF-81FB-DF077E4A7F81}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3572550" y="1793875"/>
            <a:ext cx="19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rri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2365400" y="3267725"/>
            <a:ext cx="418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63"/>
          <p:cNvSpPr txBox="1"/>
          <p:nvPr>
            <p:ph idx="4294967295" type="body"/>
          </p:nvPr>
        </p:nvSpPr>
        <p:spPr>
          <a:xfrm>
            <a:off x="46659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389" name="Google Shape;38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1828552" y="1816800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mu</a:t>
            </a:r>
            <a:endParaRPr sz="9600"/>
          </a:p>
        </p:txBody>
      </p:sp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3392850" y="1785375"/>
            <a:ext cx="262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ñe</a:t>
            </a:r>
            <a:endParaRPr sz="9600"/>
          </a:p>
        </p:txBody>
      </p:sp>
      <p:sp>
        <p:nvSpPr>
          <p:cNvPr id="396" name="Google Shape;396;p64"/>
          <p:cNvSpPr/>
          <p:nvPr/>
        </p:nvSpPr>
        <p:spPr>
          <a:xfrm>
            <a:off x="1995300" y="3259225"/>
            <a:ext cx="51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64"/>
          <p:cNvSpPr txBox="1"/>
          <p:nvPr>
            <p:ph idx="4294967295" type="body"/>
          </p:nvPr>
        </p:nvSpPr>
        <p:spPr>
          <a:xfrm>
            <a:off x="5204013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pic>
        <p:nvPicPr>
          <p:cNvPr id="398" name="Google Shape;39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13" y="679150"/>
            <a:ext cx="3070375" cy="27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29496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Ru</a:t>
            </a:r>
            <a:endParaRPr sz="9600"/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41255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bí</a:t>
            </a:r>
            <a:endParaRPr sz="9600"/>
          </a:p>
        </p:txBody>
      </p:sp>
      <p:sp>
        <p:nvSpPr>
          <p:cNvPr id="405" name="Google Shape;405;p65"/>
          <p:cNvSpPr/>
          <p:nvPr/>
        </p:nvSpPr>
        <p:spPr>
          <a:xfrm>
            <a:off x="3173725" y="3131675"/>
            <a:ext cx="27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6" name="Google Shape;40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30246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4496838" y="1657825"/>
            <a:ext cx="18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13" name="Google Shape;413;p66"/>
          <p:cNvSpPr/>
          <p:nvPr/>
        </p:nvSpPr>
        <p:spPr>
          <a:xfrm>
            <a:off x="3364050" y="3131675"/>
            <a:ext cx="298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26245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4240225" y="1785375"/>
            <a:ext cx="250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rre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2145988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3408338" y="1860175"/>
            <a:ext cx="260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29" name="Google Shape;429;p68"/>
          <p:cNvSpPr/>
          <p:nvPr/>
        </p:nvSpPr>
        <p:spPr>
          <a:xfrm>
            <a:off x="2198200" y="3267725"/>
            <a:ext cx="51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8"/>
          <p:cNvSpPr txBox="1"/>
          <p:nvPr>
            <p:ph idx="4294967295" type="body"/>
          </p:nvPr>
        </p:nvSpPr>
        <p:spPr>
          <a:xfrm>
            <a:off x="5475813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pic>
        <p:nvPicPr>
          <p:cNvPr id="431" name="Google Shape;43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2444000" y="1608375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4143989" y="16083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38" name="Google Shape;438;p69"/>
          <p:cNvSpPr/>
          <p:nvPr/>
        </p:nvSpPr>
        <p:spPr>
          <a:xfrm>
            <a:off x="3019650" y="3059850"/>
            <a:ext cx="361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>
            <p:ph idx="4294967295" type="body"/>
          </p:nvPr>
        </p:nvSpPr>
        <p:spPr>
          <a:xfrm>
            <a:off x="1773502" y="1816800"/>
            <a:ext cx="24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3177388" y="18168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du</a:t>
            </a:r>
            <a:endParaRPr sz="9600"/>
          </a:p>
        </p:txBody>
      </p:sp>
      <p:sp>
        <p:nvSpPr>
          <p:cNvPr id="446" name="Google Shape;446;p70"/>
          <p:cNvSpPr/>
          <p:nvPr/>
        </p:nvSpPr>
        <p:spPr>
          <a:xfrm>
            <a:off x="2094150" y="3267725"/>
            <a:ext cx="494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70"/>
          <p:cNvSpPr txBox="1"/>
          <p:nvPr>
            <p:ph idx="4294967295" type="body"/>
          </p:nvPr>
        </p:nvSpPr>
        <p:spPr>
          <a:xfrm>
            <a:off x="5143713" y="18168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ras</a:t>
            </a:r>
            <a:endParaRPr sz="9600"/>
          </a:p>
        </p:txBody>
      </p:sp>
      <p:pic>
        <p:nvPicPr>
          <p:cNvPr id="448" name="Google Shape;44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1998703" y="1740600"/>
            <a:ext cx="259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3101188" y="17406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55" name="Google Shape;455;p71"/>
          <p:cNvSpPr/>
          <p:nvPr/>
        </p:nvSpPr>
        <p:spPr>
          <a:xfrm>
            <a:off x="2709075" y="3267725"/>
            <a:ext cx="439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5143713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res</a:t>
            </a:r>
            <a:endParaRPr sz="9600"/>
          </a:p>
        </p:txBody>
      </p:sp>
      <p:pic>
        <p:nvPicPr>
          <p:cNvPr id="457" name="Google Shape;45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2672100" y="1649300"/>
            <a:ext cx="242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4472475" y="1649300"/>
            <a:ext cx="284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car</a:t>
            </a:r>
            <a:endParaRPr sz="9600"/>
          </a:p>
        </p:txBody>
      </p:sp>
      <p:sp>
        <p:nvSpPr>
          <p:cNvPr id="464" name="Google Shape;464;p72"/>
          <p:cNvSpPr/>
          <p:nvPr/>
        </p:nvSpPr>
        <p:spPr>
          <a:xfrm>
            <a:off x="2861575" y="3123150"/>
            <a:ext cx="405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5" name="Google Shape;465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1" name="Google Shape;471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2" name="Google Shape;47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035" y="400450"/>
            <a:ext cx="4181126" cy="38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{CDEBFC0C-C81D-42CF-81FB-DF077E4A7F81}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9" name="Google Shape;48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{CDEBFC0C-C81D-42CF-81FB-DF077E4A7F81}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5" name="Google Shape;49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78"/>
          <p:cNvGraphicFramePr/>
          <p:nvPr/>
        </p:nvGraphicFramePr>
        <p:xfrm>
          <a:off x="735250" y="165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{C8B988D1-002A-455F-BCE2-253022A45F3A}</a:tableStyleId>
              </a:tblPr>
              <a:tblGrid>
                <a:gridCol w="1272775"/>
                <a:gridCol w="1272775"/>
                <a:gridCol w="1272775"/>
                <a:gridCol w="1272775"/>
                <a:gridCol w="1272775"/>
                <a:gridCol w="1272775"/>
              </a:tblGrid>
              <a:tr h="134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1" name="Google Shape;50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les</a:t>
            </a:r>
            <a:endParaRPr sz="9600"/>
          </a:p>
        </p:txBody>
      </p:sp>
      <p:sp>
        <p:nvSpPr>
          <p:cNvPr id="513" name="Google Shape;513;p80"/>
          <p:cNvSpPr/>
          <p:nvPr/>
        </p:nvSpPr>
        <p:spPr>
          <a:xfrm>
            <a:off x="3756675" y="3191525"/>
            <a:ext cx="168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520" name="Google Shape;520;p81"/>
          <p:cNvSpPr/>
          <p:nvPr/>
        </p:nvSpPr>
        <p:spPr>
          <a:xfrm>
            <a:off x="3828925" y="3191525"/>
            <a:ext cx="170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1" name="Google Shape;52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dice</a:t>
            </a:r>
            <a:endParaRPr sz="9600"/>
          </a:p>
        </p:txBody>
      </p:sp>
      <p:sp>
        <p:nvSpPr>
          <p:cNvPr id="527" name="Google Shape;527;p82"/>
          <p:cNvSpPr/>
          <p:nvPr/>
        </p:nvSpPr>
        <p:spPr>
          <a:xfrm>
            <a:off x="3238775" y="3191525"/>
            <a:ext cx="272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8" name="Google Shape;52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ya</a:t>
            </a:r>
            <a:endParaRPr sz="9600"/>
          </a:p>
        </p:txBody>
      </p:sp>
      <p:sp>
        <p:nvSpPr>
          <p:cNvPr id="534" name="Google Shape;534;p83"/>
          <p:cNvSpPr/>
          <p:nvPr/>
        </p:nvSpPr>
        <p:spPr>
          <a:xfrm>
            <a:off x="3767000" y="3191525"/>
            <a:ext cx="175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541" name="Google Shape;541;p84"/>
          <p:cNvSpPr/>
          <p:nvPr/>
        </p:nvSpPr>
        <p:spPr>
          <a:xfrm>
            <a:off x="3787650" y="3191525"/>
            <a:ext cx="162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0" y="606850"/>
            <a:ext cx="40005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48" name="Google Shape;548;p85"/>
          <p:cNvSpPr/>
          <p:nvPr/>
        </p:nvSpPr>
        <p:spPr>
          <a:xfrm>
            <a:off x="3848025" y="3216500"/>
            <a:ext cx="154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  <p:pic>
        <p:nvPicPr>
          <p:cNvPr id="556" name="Google Shape;556;p8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7"/>
          <p:cNvSpPr txBox="1"/>
          <p:nvPr>
            <p:ph idx="4294967295" type="body"/>
          </p:nvPr>
        </p:nvSpPr>
        <p:spPr>
          <a:xfrm>
            <a:off x="1073700" y="8727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Vamos   a   la   finca   a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buscar   verduras.</a:t>
            </a:r>
            <a:endParaRPr sz="4500"/>
          </a:p>
        </p:txBody>
      </p:sp>
      <p:sp>
        <p:nvSpPr>
          <p:cNvPr id="562" name="Google Shape;562;p87"/>
          <p:cNvSpPr/>
          <p:nvPr/>
        </p:nvSpPr>
        <p:spPr>
          <a:xfrm>
            <a:off x="1978900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3535053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4460488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5918750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730342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1844900" y="3293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4588100" y="32933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/>
          <p:nvPr>
            <p:ph idx="4294967295" type="body"/>
          </p:nvPr>
        </p:nvSpPr>
        <p:spPr>
          <a:xfrm>
            <a:off x="960925" y="990025"/>
            <a:ext cx="76026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3600"/>
              <a:t>En   la   casa   mamá  compone   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3600"/>
              <a:t>la   sopa   de   albóndigas.</a:t>
            </a:r>
            <a:endParaRPr sz="3600"/>
          </a:p>
        </p:txBody>
      </p:sp>
      <p:sp>
        <p:nvSpPr>
          <p:cNvPr id="575" name="Google Shape;575;p88"/>
          <p:cNvSpPr/>
          <p:nvPr/>
        </p:nvSpPr>
        <p:spPr>
          <a:xfrm>
            <a:off x="1104200" y="1631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1998079" y="1631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3076775" y="1631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4835225" y="1631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6838850" y="1631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217615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340435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542520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8"/>
          <p:cNvSpPr/>
          <p:nvPr/>
        </p:nvSpPr>
        <p:spPr>
          <a:xfrm>
            <a:off x="1025500" y="29117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90" name="Google Shape;59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97" y="1162557"/>
            <a:ext cx="7711814" cy="26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0"/>
          <p:cNvSpPr/>
          <p:nvPr/>
        </p:nvSpPr>
        <p:spPr>
          <a:xfrm>
            <a:off x="1802162" y="297082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2794844" y="297137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3814629" y="2968429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4821489" y="2960746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5809162" y="2960283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6821758" y="296099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2" name="Google Shape;60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1" y="41118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854" y="1122504"/>
            <a:ext cx="4759275" cy="28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91"/>
          <p:cNvSpPr/>
          <p:nvPr/>
        </p:nvSpPr>
        <p:spPr>
          <a:xfrm>
            <a:off x="2479323" y="263273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2470981" y="365320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3433368" y="262352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3429786" y="364184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4362522" y="262392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4373650" y="364473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5338590" y="261431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5347814" y="364515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6281508" y="262409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6296258" y="364112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8" name="Google Shape;61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25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93" y="1209421"/>
            <a:ext cx="6602900" cy="26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0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25163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1597074" y="224647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3460593" y="196532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4199919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3243175" y="2228425"/>
            <a:ext cx="2133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4912895" y="198322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5795638" y="198268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5572406" y="2246475"/>
            <a:ext cx="2172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1827800" y="333440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2573917" y="333247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1621650" y="3590600"/>
            <a:ext cx="2172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3290436" y="334034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4239275" y="334397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5025608" y="334079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5839767" y="334379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6566096" y="332472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/>
          <p:nvPr/>
        </p:nvSpPr>
        <p:spPr>
          <a:xfrm>
            <a:off x="4051951" y="3602725"/>
            <a:ext cx="2969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6572828" y="197343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2"/>
          <p:cNvSpPr/>
          <p:nvPr/>
        </p:nvSpPr>
        <p:spPr>
          <a:xfrm>
            <a:off x="7268138" y="198268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3"/>
          <p:cNvSpPr txBox="1"/>
          <p:nvPr/>
        </p:nvSpPr>
        <p:spPr>
          <a:xfrm>
            <a:off x="310900" y="1348075"/>
            <a:ext cx="3649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Rubí,  la muñeca favorita de Camila. Rubí va a todos lugares con Camila.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1149100" y="2540225"/>
            <a:ext cx="25236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Rubí está vestida con un vestido rosa con botones rosados y una capa verde. Es la muñeca más bonita de todas.</a:t>
            </a: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3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muñeca de Camila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2" name="Google Shape;65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1" y="2599326"/>
            <a:ext cx="779100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000" y="1390225"/>
            <a:ext cx="4853448" cy="266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4"/>
          <p:cNvSpPr txBox="1"/>
          <p:nvPr/>
        </p:nvSpPr>
        <p:spPr>
          <a:xfrm>
            <a:off x="234700" y="2719667"/>
            <a:ext cx="382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a la finca a buscar verduras para componer una sopa de albóndigas con carne y verduras ricas  —dice mamá.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94"/>
          <p:cNvSpPr txBox="1"/>
          <p:nvPr/>
        </p:nvSpPr>
        <p:spPr>
          <a:xfrm>
            <a:off x="5187700" y="2768825"/>
            <a:ext cx="3387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Camila y a Lucas les encanta la sopa de albóndigas. Salen todos a la finca en busca de verduras.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0" name="Google Shape;66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626" y="2847177"/>
            <a:ext cx="654850" cy="6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400" y="380875"/>
            <a:ext cx="4115267" cy="22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533350"/>
            <a:ext cx="3505200" cy="363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>
            <a:off x="2334200" y="1239400"/>
            <a:ext cx="1518300" cy="1022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5"/>
          <p:cNvSpPr txBox="1"/>
          <p:nvPr/>
        </p:nvSpPr>
        <p:spPr>
          <a:xfrm>
            <a:off x="398300" y="230450"/>
            <a:ext cx="40392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finca está Alisa, la perra de Calisto y Nicolás. Camila corre y salta con Alisa. Lucas mira a Alisa y se tira de la risa.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–Ya nos vamos, Alisa —dice mamá —debes buscar a Calisto y Nicolás.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5"/>
          <p:cNvSpPr txBox="1"/>
          <p:nvPr/>
        </p:nvSpPr>
        <p:spPr>
          <a:xfrm>
            <a:off x="5548529" y="256451"/>
            <a:ext cx="32643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casa mamá compone la sopa de albóndigas. ¿Y dónde está Rubí?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busca y busca. Rubí no está.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3" y="370499"/>
            <a:ext cx="702625" cy="7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900" y="2601000"/>
            <a:ext cx="2034473" cy="22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575" y="2325250"/>
            <a:ext cx="2075548" cy="22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6"/>
          <p:cNvSpPr txBox="1"/>
          <p:nvPr/>
        </p:nvSpPr>
        <p:spPr>
          <a:xfrm>
            <a:off x="387100" y="3100675"/>
            <a:ext cx="37881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Camila, mamá y Lucas van en busca de la muñeca.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¡Rubí está en la finca!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se encarga de la muñeca.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6"/>
          <p:cNvSpPr txBox="1"/>
          <p:nvPr/>
        </p:nvSpPr>
        <p:spPr>
          <a:xfrm>
            <a:off x="5656099" y="3120700"/>
            <a:ext cx="30510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es una perrita super bonita y le gusta la muñeca de Camila tanto como a Camila.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7" name="Google Shape;67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903" y="3240974"/>
            <a:ext cx="641725" cy="6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392200"/>
            <a:ext cx="2421611" cy="26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9825" y="402213"/>
            <a:ext cx="2403403" cy="264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488" y="784950"/>
            <a:ext cx="2687875" cy="27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