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Montserrat"/>
      <p:regular r:id="rId68"/>
      <p:bold r:id="rId69"/>
      <p:italic r:id="rId70"/>
      <p:boldItalic r:id="rId71"/>
    </p:embeddedFon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45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4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5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4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Montserrat-boldItalic.fntdata"/><Relationship Id="rId70" Type="http://schemas.openxmlformats.org/officeDocument/2006/relationships/font" Target="fonts/Montserrat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Montserrat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Montserrat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2-15T02:03:32.112">
    <p:pos x="6000" y="0"/>
    <p:text>Animated slide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6-02-15T02:03:38.666">
    <p:pos x="6000" y="0"/>
    <p:text>Animated slide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6-02-15T02:03:43.989">
    <p:pos x="6000" y="0"/>
    <p:text>Animated slide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6-02-15T02:03:49.372">
    <p:pos x="6000" y="0"/>
    <p:text>Animated slide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autocontrol.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desatar.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prefijo es una parte pequeña que va al inicio de una palabra para darle un nuevo significado. Según la regla, los prefijos se escriben unidos a la palabra, sin espacio y sin guion.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reusar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reusar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c7d001cbe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c7d001cb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precocido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precocido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c7d5a5a88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c7d5a5a88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reevaluar.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evaluar, reevaluar.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al inicio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reevaluar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93e9c9e4f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93e9c9e4f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predecir.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decir, predecir.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al inicio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predecir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varias palabras con un prefijo y luego una oración con esa palabra. Todos van a repetir la palabra y escribirla en su pizarra. Recuerden usar lo que aprendimos sobre las palabras con prefijos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reagrupar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reagrupar los muebles para tener más espacio para bailar.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reagrupar.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 - a - gru - par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/r/,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Reagrupar, /rr/, /e/, /a/, /g/, /r/, /u/, /p/,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prefijos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desconfiar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¿Crees que el perro puede desconfiar de la nueva mascota?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desconfiar.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- con - fiar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/i/,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Desconfiar, /d/, /e/, /s/, /k/, /o/, /n/, /f/, /i/, /a/, /r/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bisemanal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clase de baile es bisemanal, por lo que vamos martes y jueves.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bisemanal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 - se - ma - 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/a/, /l/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Bisemanal, /b/, /i/, /s/, /e/, /m/, /a/, /n/, /a/, /l/.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llevar.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texto.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fecha.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niños empezaron su búsqueda en el parque.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(1), niños (2), empezaron (3), su (4), búsqueda (5), en (6), el (7), parque (8).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ocho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prefijos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prefijos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prefijo es una parte pequeña que va al inicio de una palabra para darle un nuevo significado.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reelegir.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preescolar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triciclo.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prefijos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inofensivo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teleconferencia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desconocido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preconcebir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prefijos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prefijo es una parte pequeña que va al inicio de una palabra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reusar.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preceder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impuro.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prefijos.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inadecuado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descontento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reimprimir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imperdonable.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varias palabras con un prefijo y luego una oración con esa palabra. Todos van a repetir la palabra y escribirla en su pizarra. Recuerden usar lo que aprendimos sobre las palabras con prefijos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preselección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entrenador anunció la preselección de los jugadores para el campeonato.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preselección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se - lec - ción.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/l/, 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e/, /k/.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/o/,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Preselección, /p/, /r/, /e/, /s/, /e/, /l/, /e/, /k/, /s/, /i/, /o/,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redefinir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redefinir las reglas del juego para que sea justo.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redefinir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de - fi - nir.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/i/,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Redefinir, /rr/, /e/, /d/, /e/, /f/, /i/, /n/, /i/,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autodefensa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clase de karate aprendemos técnicas de autodefensa.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autodefensa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 - to - de - fen - sa.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Autodefensa, /a/, /u/, /t/, /o/, /d/, /e/, /f/, /e/, /n/, /s/,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clasificar palabras en graves o esdrújulas. Recuerden que las palabras graves llevan la tilde en la penúltima sílaba (la que va antes de la última) cuando no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palabras esdrújulas tienen la sílaba tónica en la antepenúltima sílaba, es decir, la tercera contando desde el final de la palabra. Todas las palabras esdrújulas llevan tilde.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c688d306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c688d30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penúltima sílaba,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dó-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dólar.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que se pronuncia con más fuerza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dólar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la penúltima sílaba y la palabra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es una palabra grave y lleva tilde. Ahora vamos a hacerlo juntos.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bimotor.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c7d5a5a88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c7d5a5a88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brocoli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bró-: brócoli.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(br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(antepenúltima)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esdrújula y debe llevar tilde en la antepenúltima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con más palabras.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c7d5a5a88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c7d5a5a88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docil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dó-: dócil.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c7d5a5a88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c7d5a5a88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celebre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cé-: célebre.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(cé-)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(antepenúltima)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esdrújula y debe llevar tilde en la antepenúltima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célebre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c7d5a5a88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c7d5a5a88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lagrima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lá-: lágrima.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(lá-)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(antepenúltima)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esdrújula y debe llevar tilde en la antepenúltima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lágrima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c7d5a5a88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c7d5a5a88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album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ál-: álbum.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(ál-)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álbum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Buscaron entre los arbustos y alrededor del estanque.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incapaz.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teletienda.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exinspectora.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autoservicio.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47.png"/><Relationship Id="rId6" Type="http://schemas.openxmlformats.org/officeDocument/2006/relationships/image" Target="../media/image44.png"/><Relationship Id="rId7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4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Relationship Id="rId4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Relationship Id="rId4" Type="http://schemas.openxmlformats.org/officeDocument/2006/relationships/image" Target="../media/image4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comments" Target="../comments/comment1.xml"/><Relationship Id="rId4" Type="http://schemas.openxmlformats.org/officeDocument/2006/relationships/image" Target="../media/image25.png"/><Relationship Id="rId5" Type="http://schemas.openxmlformats.org/officeDocument/2006/relationships/image" Target="../media/image4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comments" Target="../comments/comment2.xml"/><Relationship Id="rId4" Type="http://schemas.openxmlformats.org/officeDocument/2006/relationships/image" Target="../media/image25.png"/><Relationship Id="rId5" Type="http://schemas.openxmlformats.org/officeDocument/2006/relationships/image" Target="../media/image4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comments" Target="../comments/comment3.xml"/><Relationship Id="rId4" Type="http://schemas.openxmlformats.org/officeDocument/2006/relationships/image" Target="../media/image25.png"/><Relationship Id="rId5" Type="http://schemas.openxmlformats.org/officeDocument/2006/relationships/image" Target="../media/image4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comments" Target="../comments/comment4.xml"/><Relationship Id="rId4" Type="http://schemas.openxmlformats.org/officeDocument/2006/relationships/image" Target="../media/image25.png"/><Relationship Id="rId5" Type="http://schemas.openxmlformats.org/officeDocument/2006/relationships/image" Target="../media/image4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660450" y="2459625"/>
            <a:ext cx="1823100" cy="18231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3660449" y="3063375"/>
            <a:ext cx="182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entury Gothic"/>
                <a:ea typeface="Century Gothic"/>
                <a:cs typeface="Century Gothic"/>
                <a:sym typeface="Century Gothic"/>
              </a:rPr>
              <a:t>prefijos</a:t>
            </a:r>
            <a:endParaRPr b="1"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universal</a:t>
            </a:r>
            <a:endParaRPr sz="9600"/>
          </a:p>
        </p:txBody>
      </p:sp>
      <p:pic>
        <p:nvPicPr>
          <p:cNvPr id="369" name="Google Shape;369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autocontrol</a:t>
            </a:r>
            <a:endParaRPr sz="9600"/>
          </a:p>
        </p:txBody>
      </p:sp>
      <p:pic>
        <p:nvPicPr>
          <p:cNvPr id="375" name="Google Shape;37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desatar</a:t>
            </a:r>
            <a:endParaRPr sz="9600"/>
          </a:p>
        </p:txBody>
      </p:sp>
      <p:pic>
        <p:nvPicPr>
          <p:cNvPr id="381" name="Google Shape;38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87" name="Google Shape;387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3" name="Google Shape;393;p51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1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reusar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1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1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1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1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1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1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1"/>
          <p:cNvSpPr txBox="1"/>
          <p:nvPr/>
        </p:nvSpPr>
        <p:spPr>
          <a:xfrm>
            <a:off x="2578600" y="593550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reusar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2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2"/>
          <p:cNvSpPr/>
          <p:nvPr/>
        </p:nvSpPr>
        <p:spPr>
          <a:xfrm>
            <a:off x="2812802" y="3770775"/>
            <a:ext cx="3518400" cy="837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precocido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2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2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2578600" y="593550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precocido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402225" y="439800"/>
            <a:ext cx="152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3"/>
          <p:cNvSpPr/>
          <p:nvPr/>
        </p:nvSpPr>
        <p:spPr>
          <a:xfrm>
            <a:off x="4689826" y="2113500"/>
            <a:ext cx="27570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/>
          <p:nvPr/>
        </p:nvSpPr>
        <p:spPr>
          <a:xfrm>
            <a:off x="2864701" y="3770775"/>
            <a:ext cx="3414600" cy="837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reevaluar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3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3"/>
          <p:cNvSpPr txBox="1"/>
          <p:nvPr/>
        </p:nvSpPr>
        <p:spPr>
          <a:xfrm>
            <a:off x="2578600" y="593550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4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predecir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2578600" y="593550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402225" y="439800"/>
            <a:ext cx="152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1" name="Google Shape;451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3" name="Google Shape;463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agrupar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confiar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semanal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1" name="Google Shape;481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llevar</a:t>
            </a:r>
            <a:endParaRPr sz="9600"/>
          </a:p>
        </p:txBody>
      </p:sp>
      <p:pic>
        <p:nvPicPr>
          <p:cNvPr id="487" name="Google Shape;48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3" name="Google Shape;493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texto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9" name="Google Shape;499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fecha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1" name="Google Shape;511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Los niños empezaron su búsqueda en el parque.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7" name="Google Shape;517;p6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Francisco y Gabriela corrieron al bosque y buscaron entre los árboles.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3" name="Google Shape;5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4" name="Google Shape;314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9" name="Google Shape;529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7" name="Google Shape;537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Los niños empezaron su búsqueda en el parque.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3" name="Google Shape;543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4" name="Google Shape;544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5" name="Google Shape;555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2" name="Google Shape;562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4" name="Google Shape;564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2"/>
          <p:cNvSpPr txBox="1"/>
          <p:nvPr/>
        </p:nvSpPr>
        <p:spPr>
          <a:xfrm>
            <a:off x="441596" y="2327825"/>
            <a:ext cx="247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prefijos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2"/>
          <p:cNvSpPr txBox="1"/>
          <p:nvPr/>
        </p:nvSpPr>
        <p:spPr>
          <a:xfrm>
            <a:off x="3881451" y="2172288"/>
            <a:ext cx="4101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5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escolar</a:t>
            </a:r>
            <a:endParaRPr sz="5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2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2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elegir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72" title="48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9425" y="1912549"/>
            <a:ext cx="1036685" cy="118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 title="48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3851" y="816604"/>
            <a:ext cx="1036677" cy="118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2" title="48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63776" y="3207100"/>
            <a:ext cx="1124924" cy="128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inofensivo</a:t>
            </a:r>
            <a:endParaRPr sz="9600"/>
          </a:p>
        </p:txBody>
      </p:sp>
      <p:pic>
        <p:nvPicPr>
          <p:cNvPr id="580" name="Google Shape;58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4"/>
          <p:cNvSpPr txBox="1"/>
          <p:nvPr>
            <p:ph idx="4294967295" type="body"/>
          </p:nvPr>
        </p:nvSpPr>
        <p:spPr>
          <a:xfrm>
            <a:off x="0" y="1626825"/>
            <a:ext cx="91440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400"/>
              <a:t>teleconferencia</a:t>
            </a:r>
            <a:endParaRPr sz="8400"/>
          </a:p>
        </p:txBody>
      </p:sp>
      <p:pic>
        <p:nvPicPr>
          <p:cNvPr id="586" name="Google Shape;58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desconocido</a:t>
            </a:r>
            <a:endParaRPr sz="9600"/>
          </a:p>
        </p:txBody>
      </p:sp>
      <p:pic>
        <p:nvPicPr>
          <p:cNvPr id="592" name="Google Shape;59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preconcebir</a:t>
            </a:r>
            <a:endParaRPr sz="9600"/>
          </a:p>
        </p:txBody>
      </p:sp>
      <p:pic>
        <p:nvPicPr>
          <p:cNvPr id="598" name="Google Shape;59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2" name="Google Shape;32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1"/>
          <p:cNvSpPr txBox="1"/>
          <p:nvPr/>
        </p:nvSpPr>
        <p:spPr>
          <a:xfrm>
            <a:off x="441596" y="2327825"/>
            <a:ext cx="247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prefijos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ceder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41" title="47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52521">
            <a:off x="6159044" y="698748"/>
            <a:ext cx="1146594" cy="131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 title="478.png"/>
          <p:cNvPicPr preferRelativeResize="0"/>
          <p:nvPr/>
        </p:nvPicPr>
        <p:blipFill rotWithShape="1">
          <a:blip r:embed="rId6">
            <a:alphaModFix/>
          </a:blip>
          <a:srcRect b="16169" l="0" r="0" t="10699"/>
          <a:stretch/>
        </p:blipFill>
        <p:spPr>
          <a:xfrm>
            <a:off x="7642572" y="2096215"/>
            <a:ext cx="1137898" cy="9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479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5425" y="3311825"/>
            <a:ext cx="969661" cy="110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inadecuado</a:t>
            </a:r>
            <a:endParaRPr sz="9600"/>
          </a:p>
        </p:txBody>
      </p:sp>
      <p:pic>
        <p:nvPicPr>
          <p:cNvPr id="604" name="Google Shape;60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descontento</a:t>
            </a:r>
            <a:endParaRPr sz="9600"/>
          </a:p>
        </p:txBody>
      </p:sp>
      <p:pic>
        <p:nvPicPr>
          <p:cNvPr id="610" name="Google Shape;61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reimprimir</a:t>
            </a:r>
            <a:endParaRPr sz="9600"/>
          </a:p>
        </p:txBody>
      </p:sp>
      <p:pic>
        <p:nvPicPr>
          <p:cNvPr id="616" name="Google Shape;61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0"/>
          <p:cNvSpPr txBox="1"/>
          <p:nvPr>
            <p:ph idx="4294967295" type="body"/>
          </p:nvPr>
        </p:nvSpPr>
        <p:spPr>
          <a:xfrm>
            <a:off x="0" y="1626825"/>
            <a:ext cx="9144000" cy="16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400"/>
              <a:t>imperdonable</a:t>
            </a:r>
            <a:endParaRPr sz="9400"/>
          </a:p>
        </p:txBody>
      </p:sp>
      <p:pic>
        <p:nvPicPr>
          <p:cNvPr id="622" name="Google Shape;622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4" name="Google Shape;634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selección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0" name="Google Shape;640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6" name="Google Shape;646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defensa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6"/>
          <p:cNvSpPr/>
          <p:nvPr/>
        </p:nvSpPr>
        <p:spPr>
          <a:xfrm>
            <a:off x="3270649" y="1197875"/>
            <a:ext cx="22488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dóla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>
            <a:off x="1242863" y="2452225"/>
            <a:ext cx="13686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dó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/>
          <p:nvPr/>
        </p:nvSpPr>
        <p:spPr>
          <a:xfrm>
            <a:off x="2834596" y="2465013"/>
            <a:ext cx="1568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b="1" lang="en" sz="5000" u="sng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6"/>
          <p:cNvSpPr/>
          <p:nvPr/>
        </p:nvSpPr>
        <p:spPr>
          <a:xfrm>
            <a:off x="5453137" y="2465013"/>
            <a:ext cx="24480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dólar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6"/>
          <p:cNvSpPr/>
          <p:nvPr/>
        </p:nvSpPr>
        <p:spPr>
          <a:xfrm>
            <a:off x="4626410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86"/>
          <p:cNvSpPr/>
          <p:nvPr/>
        </p:nvSpPr>
        <p:spPr>
          <a:xfrm>
            <a:off x="3335400" y="3697725"/>
            <a:ext cx="2473200" cy="1005900"/>
          </a:xfrm>
          <a:prstGeom prst="roundRect">
            <a:avLst>
              <a:gd fmla="val 8676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grave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6"/>
          <p:cNvSpPr txBox="1"/>
          <p:nvPr>
            <p:ph idx="4294967295" type="body"/>
          </p:nvPr>
        </p:nvSpPr>
        <p:spPr>
          <a:xfrm>
            <a:off x="0" y="439788"/>
            <a:ext cx="91440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/>
          </a:p>
        </p:txBody>
      </p:sp>
      <p:pic>
        <p:nvPicPr>
          <p:cNvPr id="665" name="Google Shape;665;p86" title="mark_check_ver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073" y="3884476"/>
            <a:ext cx="512783" cy="63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bimotor</a:t>
            </a:r>
            <a:endParaRPr sz="9600"/>
          </a:p>
        </p:txBody>
      </p:sp>
      <p:pic>
        <p:nvPicPr>
          <p:cNvPr id="339" name="Google Shape;33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1" name="Google Shape;671;p87"/>
          <p:cNvSpPr/>
          <p:nvPr/>
        </p:nvSpPr>
        <p:spPr>
          <a:xfrm>
            <a:off x="3045274" y="1197875"/>
            <a:ext cx="26316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brocoli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7"/>
          <p:cNvSpPr/>
          <p:nvPr/>
        </p:nvSpPr>
        <p:spPr>
          <a:xfrm>
            <a:off x="775350" y="2452225"/>
            <a:ext cx="1406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bro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7"/>
          <p:cNvSpPr/>
          <p:nvPr/>
        </p:nvSpPr>
        <p:spPr>
          <a:xfrm>
            <a:off x="2429178" y="2465013"/>
            <a:ext cx="1244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7"/>
          <p:cNvSpPr/>
          <p:nvPr/>
        </p:nvSpPr>
        <p:spPr>
          <a:xfrm>
            <a:off x="5737060" y="2465013"/>
            <a:ext cx="26316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brócoli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7"/>
          <p:cNvSpPr/>
          <p:nvPr/>
        </p:nvSpPr>
        <p:spPr>
          <a:xfrm>
            <a:off x="4885737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7"/>
          <p:cNvSpPr/>
          <p:nvPr/>
        </p:nvSpPr>
        <p:spPr>
          <a:xfrm>
            <a:off x="3921000" y="2465012"/>
            <a:ext cx="7170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7"/>
          <p:cNvSpPr txBox="1"/>
          <p:nvPr>
            <p:ph idx="4294967295" type="body"/>
          </p:nvPr>
        </p:nvSpPr>
        <p:spPr>
          <a:xfrm>
            <a:off x="0" y="439788"/>
            <a:ext cx="91440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/>
          </a:p>
        </p:txBody>
      </p:sp>
      <p:grpSp>
        <p:nvGrpSpPr>
          <p:cNvPr id="678" name="Google Shape;678;p87"/>
          <p:cNvGrpSpPr/>
          <p:nvPr/>
        </p:nvGrpSpPr>
        <p:grpSpPr>
          <a:xfrm>
            <a:off x="2627444" y="3697725"/>
            <a:ext cx="3493156" cy="1005900"/>
            <a:chOff x="2627444" y="3697725"/>
            <a:chExt cx="3493156" cy="1005900"/>
          </a:xfrm>
        </p:grpSpPr>
        <p:sp>
          <p:nvSpPr>
            <p:cNvPr id="679" name="Google Shape;679;p87"/>
            <p:cNvSpPr/>
            <p:nvPr/>
          </p:nvSpPr>
          <p:spPr>
            <a:xfrm>
              <a:off x="3023400" y="3697725"/>
              <a:ext cx="3097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esdrújula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80" name="Google Shape;680;p87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27444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6" name="Google Shape;686;p88"/>
          <p:cNvSpPr/>
          <p:nvPr/>
        </p:nvSpPr>
        <p:spPr>
          <a:xfrm>
            <a:off x="3493791" y="1197868"/>
            <a:ext cx="21564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docil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8"/>
          <p:cNvSpPr/>
          <p:nvPr/>
        </p:nvSpPr>
        <p:spPr>
          <a:xfrm>
            <a:off x="1441134" y="2452225"/>
            <a:ext cx="1492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50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8"/>
          <p:cNvSpPr/>
          <p:nvPr/>
        </p:nvSpPr>
        <p:spPr>
          <a:xfrm>
            <a:off x="3189265" y="2465013"/>
            <a:ext cx="1346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8"/>
          <p:cNvSpPr/>
          <p:nvPr/>
        </p:nvSpPr>
        <p:spPr>
          <a:xfrm>
            <a:off x="5546474" y="2452225"/>
            <a:ext cx="21564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dócil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8"/>
          <p:cNvSpPr/>
          <p:nvPr/>
        </p:nvSpPr>
        <p:spPr>
          <a:xfrm>
            <a:off x="4739424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8"/>
          <p:cNvSpPr txBox="1"/>
          <p:nvPr>
            <p:ph idx="4294967295" type="body"/>
          </p:nvPr>
        </p:nvSpPr>
        <p:spPr>
          <a:xfrm>
            <a:off x="0" y="439788"/>
            <a:ext cx="91440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/>
          </a:p>
        </p:txBody>
      </p:sp>
      <p:grpSp>
        <p:nvGrpSpPr>
          <p:cNvPr id="692" name="Google Shape;692;p88"/>
          <p:cNvGrpSpPr/>
          <p:nvPr/>
        </p:nvGrpSpPr>
        <p:grpSpPr>
          <a:xfrm>
            <a:off x="3043073" y="3697725"/>
            <a:ext cx="2691127" cy="1005900"/>
            <a:chOff x="3043073" y="3697725"/>
            <a:chExt cx="2691127" cy="1005900"/>
          </a:xfrm>
        </p:grpSpPr>
        <p:sp>
          <p:nvSpPr>
            <p:cNvPr id="693" name="Google Shape;693;p88"/>
            <p:cNvSpPr/>
            <p:nvPr/>
          </p:nvSpPr>
          <p:spPr>
            <a:xfrm>
              <a:off x="3409801" y="3697725"/>
              <a:ext cx="23244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94" name="Google Shape;694;p88" title="mark_check_verde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8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0" name="Google Shape;700;p89"/>
          <p:cNvSpPr/>
          <p:nvPr/>
        </p:nvSpPr>
        <p:spPr>
          <a:xfrm>
            <a:off x="3167850" y="1197863"/>
            <a:ext cx="2808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celebre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9"/>
          <p:cNvSpPr/>
          <p:nvPr/>
        </p:nvSpPr>
        <p:spPr>
          <a:xfrm>
            <a:off x="2112606" y="2452220"/>
            <a:ext cx="8229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9"/>
          <p:cNvSpPr/>
          <p:nvPr/>
        </p:nvSpPr>
        <p:spPr>
          <a:xfrm>
            <a:off x="3174760" y="2465000"/>
            <a:ext cx="1452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bre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9"/>
          <p:cNvSpPr/>
          <p:nvPr/>
        </p:nvSpPr>
        <p:spPr>
          <a:xfrm>
            <a:off x="5639262" y="2452225"/>
            <a:ext cx="28083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célebre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9"/>
          <p:cNvSpPr/>
          <p:nvPr/>
        </p:nvSpPr>
        <p:spPr>
          <a:xfrm>
            <a:off x="4833647" y="2804265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9"/>
          <p:cNvSpPr/>
          <p:nvPr/>
        </p:nvSpPr>
        <p:spPr>
          <a:xfrm>
            <a:off x="696438" y="2452225"/>
            <a:ext cx="11769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 txBox="1"/>
          <p:nvPr>
            <p:ph idx="4294967295" type="body"/>
          </p:nvPr>
        </p:nvSpPr>
        <p:spPr>
          <a:xfrm>
            <a:off x="0" y="439788"/>
            <a:ext cx="91440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/>
          </a:p>
        </p:txBody>
      </p:sp>
      <p:grpSp>
        <p:nvGrpSpPr>
          <p:cNvPr id="707" name="Google Shape;707;p89"/>
          <p:cNvGrpSpPr/>
          <p:nvPr/>
        </p:nvGrpSpPr>
        <p:grpSpPr>
          <a:xfrm>
            <a:off x="2596104" y="3706575"/>
            <a:ext cx="3524496" cy="1005900"/>
            <a:chOff x="2596104" y="3706575"/>
            <a:chExt cx="3524496" cy="1005900"/>
          </a:xfrm>
        </p:grpSpPr>
        <p:sp>
          <p:nvSpPr>
            <p:cNvPr id="708" name="Google Shape;708;p89"/>
            <p:cNvSpPr/>
            <p:nvPr/>
          </p:nvSpPr>
          <p:spPr>
            <a:xfrm>
              <a:off x="3023400" y="3706575"/>
              <a:ext cx="3097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esdrújula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09" name="Google Shape;709;p89" title="mark_check_verde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96104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9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5" name="Google Shape;715;p90"/>
          <p:cNvSpPr/>
          <p:nvPr/>
        </p:nvSpPr>
        <p:spPr>
          <a:xfrm>
            <a:off x="3224275" y="1197875"/>
            <a:ext cx="2686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lagrima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/>
          <p:nvPr/>
        </p:nvSpPr>
        <p:spPr>
          <a:xfrm>
            <a:off x="579267" y="2465025"/>
            <a:ext cx="1052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/>
          <p:nvPr/>
        </p:nvSpPr>
        <p:spPr>
          <a:xfrm>
            <a:off x="1901472" y="2465000"/>
            <a:ext cx="11064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gri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0"/>
          <p:cNvSpPr/>
          <p:nvPr/>
        </p:nvSpPr>
        <p:spPr>
          <a:xfrm>
            <a:off x="5869275" y="2465013"/>
            <a:ext cx="26865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lágrima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0"/>
          <p:cNvSpPr/>
          <p:nvPr/>
        </p:nvSpPr>
        <p:spPr>
          <a:xfrm>
            <a:off x="4995572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0"/>
          <p:cNvSpPr/>
          <p:nvPr/>
        </p:nvSpPr>
        <p:spPr>
          <a:xfrm>
            <a:off x="3277975" y="2465013"/>
            <a:ext cx="1447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0"/>
          <p:cNvSpPr txBox="1"/>
          <p:nvPr>
            <p:ph idx="4294967295" type="body"/>
          </p:nvPr>
        </p:nvSpPr>
        <p:spPr>
          <a:xfrm>
            <a:off x="0" y="439788"/>
            <a:ext cx="91440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/>
          </a:p>
        </p:txBody>
      </p:sp>
      <p:grpSp>
        <p:nvGrpSpPr>
          <p:cNvPr id="722" name="Google Shape;722;p90"/>
          <p:cNvGrpSpPr/>
          <p:nvPr/>
        </p:nvGrpSpPr>
        <p:grpSpPr>
          <a:xfrm>
            <a:off x="2640073" y="3697725"/>
            <a:ext cx="3480527" cy="1005900"/>
            <a:chOff x="2640073" y="3697725"/>
            <a:chExt cx="3480527" cy="1005900"/>
          </a:xfrm>
        </p:grpSpPr>
        <p:sp>
          <p:nvSpPr>
            <p:cNvPr id="723" name="Google Shape;723;p90"/>
            <p:cNvSpPr/>
            <p:nvPr/>
          </p:nvSpPr>
          <p:spPr>
            <a:xfrm>
              <a:off x="3023400" y="3697725"/>
              <a:ext cx="3097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esdrújula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24" name="Google Shape;724;p90" title="mark_check_verde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40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0" name="Google Shape;730;p91"/>
          <p:cNvSpPr/>
          <p:nvPr/>
        </p:nvSpPr>
        <p:spPr>
          <a:xfrm>
            <a:off x="3256200" y="1197875"/>
            <a:ext cx="26316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album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91"/>
          <p:cNvSpPr/>
          <p:nvPr/>
        </p:nvSpPr>
        <p:spPr>
          <a:xfrm>
            <a:off x="851075" y="2452225"/>
            <a:ext cx="1082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91"/>
          <p:cNvSpPr/>
          <p:nvPr/>
        </p:nvSpPr>
        <p:spPr>
          <a:xfrm>
            <a:off x="2156688" y="2452225"/>
            <a:ext cx="21444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91"/>
          <p:cNvSpPr/>
          <p:nvPr/>
        </p:nvSpPr>
        <p:spPr>
          <a:xfrm>
            <a:off x="5290525" y="2452225"/>
            <a:ext cx="30024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álbum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91"/>
          <p:cNvSpPr/>
          <p:nvPr/>
        </p:nvSpPr>
        <p:spPr>
          <a:xfrm>
            <a:off x="4493947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91"/>
          <p:cNvSpPr txBox="1"/>
          <p:nvPr>
            <p:ph idx="4294967295" type="body"/>
          </p:nvPr>
        </p:nvSpPr>
        <p:spPr>
          <a:xfrm>
            <a:off x="0" y="439788"/>
            <a:ext cx="91440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/>
          </a:p>
        </p:txBody>
      </p:sp>
      <p:grpSp>
        <p:nvGrpSpPr>
          <p:cNvPr id="736" name="Google Shape;736;p91"/>
          <p:cNvGrpSpPr/>
          <p:nvPr/>
        </p:nvGrpSpPr>
        <p:grpSpPr>
          <a:xfrm>
            <a:off x="3043073" y="3706575"/>
            <a:ext cx="2691127" cy="1005900"/>
            <a:chOff x="3043073" y="3706575"/>
            <a:chExt cx="2691127" cy="1005900"/>
          </a:xfrm>
        </p:grpSpPr>
        <p:sp>
          <p:nvSpPr>
            <p:cNvPr id="737" name="Google Shape;737;p91"/>
            <p:cNvSpPr/>
            <p:nvPr/>
          </p:nvSpPr>
          <p:spPr>
            <a:xfrm>
              <a:off x="3409801" y="3706575"/>
              <a:ext cx="23244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38" name="Google Shape;738;p91" title="mark_check_verde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44" name="Google Shape;744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0" name="Google Shape;750;p93"/>
          <p:cNvSpPr txBox="1"/>
          <p:nvPr/>
        </p:nvSpPr>
        <p:spPr>
          <a:xfrm>
            <a:off x="441600" y="439800"/>
            <a:ext cx="82608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Buscaron entre los arbustos y alrededor del estanque.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6" name="Google Shape;756;p94"/>
          <p:cNvSpPr txBox="1"/>
          <p:nvPr/>
        </p:nvSpPr>
        <p:spPr>
          <a:xfrm>
            <a:off x="441600" y="439800"/>
            <a:ext cx="82608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Escucharon un ladrido a la distancia y siguieron el sonido.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2" name="Google Shape;762;p95"/>
          <p:cNvSpPr txBox="1"/>
          <p:nvPr/>
        </p:nvSpPr>
        <p:spPr>
          <a:xfrm>
            <a:off x="441600" y="439800"/>
            <a:ext cx="82608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4610">
                <a:latin typeface="Century Gothic"/>
                <a:ea typeface="Century Gothic"/>
                <a:cs typeface="Century Gothic"/>
                <a:sym typeface="Century Gothic"/>
              </a:rPr>
              <a:t>—¡Brenda! —gritó Gabriela, corriendo hacia ella. </a:t>
            </a:r>
            <a:endParaRPr sz="461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8" name="Google Shape;768;p96"/>
          <p:cNvSpPr txBox="1"/>
          <p:nvPr/>
        </p:nvSpPr>
        <p:spPr>
          <a:xfrm>
            <a:off x="441600" y="439800"/>
            <a:ext cx="82608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36363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—No sé cómo agradecerles —dijo el señor Ramos con una gran sonrisa.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incapaz</a:t>
            </a:r>
            <a:endParaRPr sz="9600"/>
          </a:p>
        </p:txBody>
      </p:sp>
      <p:pic>
        <p:nvPicPr>
          <p:cNvPr id="345" name="Google Shape;34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74" name="Google Shape;774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75" name="Google Shape;775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teletienda</a:t>
            </a:r>
            <a:endParaRPr sz="9600"/>
          </a:p>
        </p:txBody>
      </p:sp>
      <p:pic>
        <p:nvPicPr>
          <p:cNvPr id="351" name="Google Shape;35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exinspectora</a:t>
            </a:r>
            <a:endParaRPr sz="9600"/>
          </a:p>
        </p:txBody>
      </p:sp>
      <p:pic>
        <p:nvPicPr>
          <p:cNvPr id="357" name="Google Shape;35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autoservicio</a:t>
            </a:r>
            <a:endParaRPr sz="9600"/>
          </a:p>
        </p:txBody>
      </p:sp>
      <p:pic>
        <p:nvPicPr>
          <p:cNvPr id="363" name="Google Shape;36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