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</p:sldIdLst>
  <p:sldSz cy="5143500" cx="9144000"/>
  <p:notesSz cx="6858000" cy="9144000"/>
  <p:embeddedFontLst>
    <p:embeddedFont>
      <p:font typeface="Century Gothic"/>
      <p:regular r:id="rId104"/>
      <p:bold r:id="rId105"/>
      <p:italic r:id="rId106"/>
      <p:boldItalic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5602DA-FDE7-449D-B38A-C19098D3B1C3}">
  <a:tblStyle styleId="{415602DA-FDE7-449D-B38A-C19098D3B1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CenturyGothic-boldItalic.fntdata"/><Relationship Id="rId106" Type="http://schemas.openxmlformats.org/officeDocument/2006/relationships/font" Target="fonts/CenturyGothic-italic.fntdata"/><Relationship Id="rId105" Type="http://schemas.openxmlformats.org/officeDocument/2006/relationships/font" Target="fonts/CenturyGothic-bold.fntdata"/><Relationship Id="rId104" Type="http://schemas.openxmlformats.org/officeDocument/2006/relationships/font" Target="fonts/CenturyGothic-regular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aac7cf1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aac7cf1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2b7b9b4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2b7b9b4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2b7b9b47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2b7b9b47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02b7b9b47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02b7b9b47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2b7b9b47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2b7b9b47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2b7b9b47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2b7b9b47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049b4516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049b4516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49b45164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049b45164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49b45164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049b45164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49b4516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49b4516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aac7cf16b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aac7cf16b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 ¿Listos?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049b45164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049b45164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a305586d1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fa305586d1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22.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a305586d1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a305586d1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/a/, /s/, /p/, /m/, /l/, /t/, /o/, /d/, /u/,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a305586d1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a305586d1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2b7b9b4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02b7b9b4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02b7b9b47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02b7b9b47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02b7b9b47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02b7b9b47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2b7b9b47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2b7b9b47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02b7b9b47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02b7b9b47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aac7cf16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aac7cf16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a305586d1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fa305586d1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2b7b9b4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02b7b9b4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2b7b9b4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2b7b9b4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2b7b9b47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02b7b9b47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a305586d1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fa305586d1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42d2f01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042d2f01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042d2f01e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042d2f01e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/s/, 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42d2f01e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42d2f01e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3aac7cf16b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3aac7cf16b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a305586d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a305586d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/sa/, /la/, sala.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(/sa/, /la/, sala)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sala, /sa/, /la/.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(sala, /sa/,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/a/, /l/, /a/, sala.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/l/,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(/s/, /a/, /l/, /a/, sala)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sala, /s/, /a/, /l/,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sala. Ahora todos juntos: sala, /s/, /a/, /l/,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02b7b9b47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02b7b9b47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/la/, sala.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f8b8aabe17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f8b8aabe17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02b7b9b47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02b7b9b47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/le/, tele.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f8b8aabe1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f8b8aabe1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f8b8aabe17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f8b8aabe17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/le/, sale.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02b7b9b47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02b7b9b47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f8b8aabe17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f8b8aabe1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/me/, teme.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02b7b9b47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02b7b9b47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f8b8aabe17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f8b8aabe17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/te/, mete.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02b7b9b47b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02b7b9b47b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a305586d1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a305586d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/te/, /me/?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(/te/, /me/, teme)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(teme, /te/, /me/)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/e/, /m/,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(/t/, /e/, /m/, /e/, teme)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teme,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(teme, /t/, /e/, /m/,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f8b8aabe17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f8b8aabe17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/sa/, pesa.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02b7b9b47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02b7b9b47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aac7cf16b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aac7cf16b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247fb0a9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247fb0a9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247fb0a98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247fb0a98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aac7cf16b_0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aac7cf16b_0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/sa/, /la/, sala.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(/sa/, /la/, sala)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sala, /sa/, /la/.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(sala, /sa/,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aac7cf16b_0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3aac7cf16b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/te/, /me/?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(/te/, /me/, teme)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(teme, /te/, /me/)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aac7cf16b_0_1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3aac7cf16b_0_1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/me/,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(/me/, /te/, mete)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(mete, /me/,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3aac7cf16b_0_1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3aac7cf16b_0_1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(/pe/, /sa/, pesa)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(pesa, /pe/,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aac7cf16b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3aac7cf16b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/le/,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/le/, /ta/, maleta)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maleta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(maleta, /ma/, /le/,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a305586d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a305586d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/me/, /te/?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(/me/, /te/, mete)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(mete, /me/, /te/)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/e/, /t/,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/e/, /t/, /e/, mete)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mete,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(mete, /m/, /e/, /t/,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247fb0a98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247fb0a98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estas palabras juntos parte por parte; luego, completas. Algunas comienzan con consonante y otras con vocal.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f8b8aabe17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f8b8aabe17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/pe/, Pepe.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02b7b9b47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02b7b9b47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f8b8aabe17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f8b8aabe17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/la/, sala.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02b7b9b47b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02b7b9b47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f8b8aabe17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f8b8aabe17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02b7b9b47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02b7b9b47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f8b8aabe17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f8b8aabe17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/le/, tele.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02b7b9b47b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02b7b9b47b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f8b8aabe17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f8b8aabe17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/la/, mala.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a305586d1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a305586d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/pe/,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(/pe/, /sa/, pesa)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(pesa, /pe/,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/e/,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/e/, /s/, /a/, pesa)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pesa,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(pesa, /p/, /e/,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02b7b9b47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02b7b9b47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f8b8aabe17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f8b8aabe17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/le/, /ta/, maleta.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02b7b9b47b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02b7b9b47b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maleta.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05a8c7e5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05a8c7e5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/le/, Ale.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02b7b9b47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02b7b9b47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fa305586d1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fa305586d1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042d2f01e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042d2f01e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 /e/, /n/, en. ¿Cuántos sonidos tiene la palabra? (2) /e/, /n/. El primer sonido /e/. El segundo sonido /n/, ¿cuántos sonidos tiene? (2) /e/, /n/. En, /e/, /n/.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042d2f01e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042d2f01e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 /e/, /s/, es. ¿Cuántos sonidos tiene la palabra? (2) /e/, /s/. El primer sonido /e/. El segundo sonido /s/, ¿cuántos sonidos tiene? (2) /e/, /s/. Es, /e/, /s/.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02b7b9b47b_3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02b7b9b47b_3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teme, /te/, /me/, teme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/me/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Teme, /t/, /e/, /m/,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042d2f01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042d2f01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sala, /sa/, /la/, sala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Sala, /s/, /a/, /l/,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a305586d1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fa305586d1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/le/,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/le/, /ta/, maleta)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maleta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(maleta, /ma/, /le/,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/l/, /e/,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/a/, /l/, /e/, /t/, /a/, maleta)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maleta,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(maleta, /m/, /a/, /l/, /e/,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fa305586d1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fa305586d1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02b7b9b4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02b7b9b4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02b7b9b47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02b7b9b47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02b7b9b4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02b7b9b4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02b7b9b47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02b7b9b47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05a8c7e5c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05a8c7e5c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fa305586d1_0_1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fa305586d1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le teme a la tele.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02b7b9b47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02b7b9b47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mete en la maleta de Ema.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2476bfdacd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2476bfdac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este cuento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Ale!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Ale sale en la tele, pero Pepe le teme a la tele.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90.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a305586d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a305586d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a la vez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10-20 una a la vez y diga lentamente y claramente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2476bfdacd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2476bfdac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2476bfdacd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2476bfdacd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2476bfdacd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2476bfdacd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2476bfdacd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2476bfdacd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2476bfdacd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2476bfdac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2476bfdacd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2476bfdacd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2476bfdacd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2476bfdacd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¿por qué piensas que Pepe le teme a la tele?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Pepe le teme a la tele porque _________.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3aac7cf16b_0_1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3aac7cf16b_0_1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9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0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8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9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31.jpg"/><Relationship Id="rId4" Type="http://schemas.openxmlformats.org/officeDocument/2006/relationships/image" Target="../media/image2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22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7.jpg"/><Relationship Id="rId4" Type="http://schemas.openxmlformats.org/officeDocument/2006/relationships/image" Target="../media/image36.jpg"/><Relationship Id="rId5" Type="http://schemas.openxmlformats.org/officeDocument/2006/relationships/image" Target="../media/image2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22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>
            <a:off x="3656263" y="1427975"/>
            <a:ext cx="1831475" cy="2805699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155" name="Google Shape;155;p26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47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0" name="Google Shape;28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292" name="Google Shape;292;p49"/>
          <p:cNvSpPr/>
          <p:nvPr/>
        </p:nvSpPr>
        <p:spPr>
          <a:xfrm>
            <a:off x="3845600" y="3089675"/>
            <a:ext cx="152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802875" y="3089675"/>
            <a:ext cx="164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3770825" y="3089675"/>
            <a:ext cx="16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948375" y="3067650"/>
            <a:ext cx="127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693750" y="3221850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693750" y="3078650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fonémica</a:t>
            </a:r>
            <a:endParaRPr/>
          </a:p>
        </p:txBody>
      </p:sp>
      <p:pic>
        <p:nvPicPr>
          <p:cNvPr id="166" name="Google Shape;166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</a:t>
            </a:r>
            <a:r>
              <a:rPr lang="en"/>
              <a:t>VC</a:t>
            </a:r>
            <a:r>
              <a:rPr lang="en" sz="3500"/>
              <a:t>)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340" name="Google Shape;340;p56"/>
          <p:cNvSpPr/>
          <p:nvPr/>
        </p:nvSpPr>
        <p:spPr>
          <a:xfrm>
            <a:off x="3781525" y="3056625"/>
            <a:ext cx="166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Google Shape;34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347" name="Google Shape;347;p57"/>
          <p:cNvSpPr/>
          <p:nvPr/>
        </p:nvSpPr>
        <p:spPr>
          <a:xfrm>
            <a:off x="3877650" y="3045625"/>
            <a:ext cx="154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pic>
        <p:nvPicPr>
          <p:cNvPr id="354" name="Google Shape;35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58"/>
          <p:cNvSpPr/>
          <p:nvPr/>
        </p:nvSpPr>
        <p:spPr>
          <a:xfrm>
            <a:off x="3984475" y="3141800"/>
            <a:ext cx="124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7" name="Google Shape;36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61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6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9" name="Google Shape;37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Google Shape;384;p6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5" name="Google Shape;38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4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051" y="1688877"/>
            <a:ext cx="3601848" cy="17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5"/>
          <p:cNvSpPr txBox="1"/>
          <p:nvPr>
            <p:ph idx="4294967295" type="body"/>
          </p:nvPr>
        </p:nvSpPr>
        <p:spPr>
          <a:xfrm>
            <a:off x="2538800" y="1740600"/>
            <a:ext cx="3029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97" name="Google Shape;397;p65"/>
          <p:cNvSpPr txBox="1"/>
          <p:nvPr/>
        </p:nvSpPr>
        <p:spPr>
          <a:xfrm>
            <a:off x="4572000" y="1731300"/>
            <a:ext cx="23235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sala</a:t>
            </a:r>
            <a:endParaRPr sz="9600"/>
          </a:p>
        </p:txBody>
      </p:sp>
      <p:sp>
        <p:nvSpPr>
          <p:cNvPr id="404" name="Google Shape;404;p66"/>
          <p:cNvSpPr/>
          <p:nvPr/>
        </p:nvSpPr>
        <p:spPr>
          <a:xfrm>
            <a:off x="3388050" y="3023600"/>
            <a:ext cx="236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5" name="Google Shape;40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7"/>
          <p:cNvSpPr txBox="1"/>
          <p:nvPr>
            <p:ph idx="4294967295" type="body"/>
          </p:nvPr>
        </p:nvSpPr>
        <p:spPr>
          <a:xfrm>
            <a:off x="25055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11" name="Google Shape;411;p67"/>
          <p:cNvSpPr txBox="1"/>
          <p:nvPr/>
        </p:nvSpPr>
        <p:spPr>
          <a:xfrm>
            <a:off x="4572000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</a:t>
            </a:r>
            <a:endParaRPr sz="9600"/>
          </a:p>
        </p:txBody>
      </p:sp>
      <p:sp>
        <p:nvSpPr>
          <p:cNvPr id="418" name="Google Shape;418;p68"/>
          <p:cNvSpPr/>
          <p:nvPr/>
        </p:nvSpPr>
        <p:spPr>
          <a:xfrm>
            <a:off x="3506700" y="3023600"/>
            <a:ext cx="213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9"/>
          <p:cNvSpPr txBox="1"/>
          <p:nvPr>
            <p:ph idx="4294967295" type="body"/>
          </p:nvPr>
        </p:nvSpPr>
        <p:spPr>
          <a:xfrm>
            <a:off x="25055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25" name="Google Shape;425;p69"/>
          <p:cNvSpPr txBox="1"/>
          <p:nvPr/>
        </p:nvSpPr>
        <p:spPr>
          <a:xfrm>
            <a:off x="4572000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sale</a:t>
            </a:r>
            <a:endParaRPr sz="9600"/>
          </a:p>
        </p:txBody>
      </p:sp>
      <p:sp>
        <p:nvSpPr>
          <p:cNvPr id="432" name="Google Shape;432;p70"/>
          <p:cNvSpPr/>
          <p:nvPr/>
        </p:nvSpPr>
        <p:spPr>
          <a:xfrm>
            <a:off x="3458450" y="3023600"/>
            <a:ext cx="223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1"/>
          <p:cNvSpPr txBox="1"/>
          <p:nvPr>
            <p:ph idx="4294967295" type="body"/>
          </p:nvPr>
        </p:nvSpPr>
        <p:spPr>
          <a:xfrm>
            <a:off x="2141475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39" name="Google Shape;439;p71"/>
          <p:cNvSpPr txBox="1"/>
          <p:nvPr/>
        </p:nvSpPr>
        <p:spPr>
          <a:xfrm>
            <a:off x="415442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teme</a:t>
            </a:r>
            <a:endParaRPr sz="9600"/>
          </a:p>
        </p:txBody>
      </p:sp>
      <p:sp>
        <p:nvSpPr>
          <p:cNvPr id="446" name="Google Shape;446;p72"/>
          <p:cNvSpPr/>
          <p:nvPr/>
        </p:nvSpPr>
        <p:spPr>
          <a:xfrm>
            <a:off x="3126525" y="3023600"/>
            <a:ext cx="288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3"/>
          <p:cNvSpPr txBox="1"/>
          <p:nvPr>
            <p:ph idx="4294967295" type="body"/>
          </p:nvPr>
        </p:nvSpPr>
        <p:spPr>
          <a:xfrm>
            <a:off x="23342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r>
              <a:rPr lang="en" sz="9600"/>
              <a:t>e</a:t>
            </a:r>
            <a:endParaRPr sz="9600"/>
          </a:p>
        </p:txBody>
      </p:sp>
      <p:sp>
        <p:nvSpPr>
          <p:cNvPr id="453" name="Google Shape;453;p73"/>
          <p:cNvSpPr txBox="1"/>
          <p:nvPr/>
        </p:nvSpPr>
        <p:spPr>
          <a:xfrm>
            <a:off x="469602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mete</a:t>
            </a:r>
            <a:endParaRPr sz="9600"/>
          </a:p>
        </p:txBody>
      </p:sp>
      <p:sp>
        <p:nvSpPr>
          <p:cNvPr id="460" name="Google Shape;460;p74"/>
          <p:cNvSpPr/>
          <p:nvPr/>
        </p:nvSpPr>
        <p:spPr>
          <a:xfrm>
            <a:off x="3062275" y="3023600"/>
            <a:ext cx="3026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1" name="Google Shape;461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141" y="1438549"/>
            <a:ext cx="1987649" cy="21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5"/>
          <p:cNvSpPr txBox="1"/>
          <p:nvPr>
            <p:ph idx="4294967295" type="body"/>
          </p:nvPr>
        </p:nvSpPr>
        <p:spPr>
          <a:xfrm>
            <a:off x="23342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467" name="Google Shape;467;p75"/>
          <p:cNvSpPr txBox="1"/>
          <p:nvPr/>
        </p:nvSpPr>
        <p:spPr>
          <a:xfrm>
            <a:off x="4642500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8" name="Google Shape;46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pesa</a:t>
            </a:r>
            <a:endParaRPr sz="9600"/>
          </a:p>
        </p:txBody>
      </p:sp>
      <p:sp>
        <p:nvSpPr>
          <p:cNvPr id="474" name="Google Shape;474;p76"/>
          <p:cNvSpPr/>
          <p:nvPr/>
        </p:nvSpPr>
        <p:spPr>
          <a:xfrm>
            <a:off x="3158700" y="3152100"/>
            <a:ext cx="288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5" name="Google Shape;47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481" name="Google Shape;48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77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483" name="Google Shape;483;p7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7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7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7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7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7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8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Conciencia fonémica </a:t>
            </a:r>
            <a:endParaRPr sz="3500"/>
          </a:p>
        </p:txBody>
      </p:sp>
      <p:pic>
        <p:nvPicPr>
          <p:cNvPr id="499" name="Google Shape;49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051" y="1688877"/>
            <a:ext cx="3601848" cy="17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8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141" y="1438549"/>
            <a:ext cx="1987649" cy="21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8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075" y="1051543"/>
            <a:ext cx="2617050" cy="25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8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939" y="1527807"/>
            <a:ext cx="1974125" cy="20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337" y="1652375"/>
            <a:ext cx="1527275" cy="18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8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075" y="1051543"/>
            <a:ext cx="2617050" cy="25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 </a:t>
            </a:r>
            <a:endParaRPr sz="35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6"/>
          <p:cNvSpPr txBox="1"/>
          <p:nvPr>
            <p:ph idx="4294967295" type="body"/>
          </p:nvPr>
        </p:nvSpPr>
        <p:spPr>
          <a:xfrm>
            <a:off x="23342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541" name="Google Shape;541;p86"/>
          <p:cNvSpPr txBox="1"/>
          <p:nvPr/>
        </p:nvSpPr>
        <p:spPr>
          <a:xfrm>
            <a:off x="453542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Pepe</a:t>
            </a:r>
            <a:endParaRPr sz="9600"/>
          </a:p>
        </p:txBody>
      </p:sp>
      <p:sp>
        <p:nvSpPr>
          <p:cNvPr id="548" name="Google Shape;548;p87"/>
          <p:cNvSpPr/>
          <p:nvPr/>
        </p:nvSpPr>
        <p:spPr>
          <a:xfrm>
            <a:off x="3094350" y="3173475"/>
            <a:ext cx="301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8"/>
          <p:cNvSpPr txBox="1"/>
          <p:nvPr>
            <p:ph idx="4294967295" type="body"/>
          </p:nvPr>
        </p:nvSpPr>
        <p:spPr>
          <a:xfrm>
            <a:off x="23342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555" name="Google Shape;555;p88"/>
          <p:cNvSpPr txBox="1"/>
          <p:nvPr/>
        </p:nvSpPr>
        <p:spPr>
          <a:xfrm>
            <a:off x="453542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sala</a:t>
            </a:r>
            <a:endParaRPr sz="9600"/>
          </a:p>
        </p:txBody>
      </p:sp>
      <p:sp>
        <p:nvSpPr>
          <p:cNvPr id="562" name="Google Shape;562;p89"/>
          <p:cNvSpPr/>
          <p:nvPr/>
        </p:nvSpPr>
        <p:spPr>
          <a:xfrm>
            <a:off x="3437025" y="3023600"/>
            <a:ext cx="231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3" name="Google Shape;56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0"/>
          <p:cNvSpPr txBox="1"/>
          <p:nvPr>
            <p:ph idx="4294967295" type="body"/>
          </p:nvPr>
        </p:nvSpPr>
        <p:spPr>
          <a:xfrm>
            <a:off x="208795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69" name="Google Shape;569;p90"/>
          <p:cNvSpPr txBox="1"/>
          <p:nvPr/>
        </p:nvSpPr>
        <p:spPr>
          <a:xfrm>
            <a:off x="453542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0" name="Google Shape;570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576" name="Google Shape;576;p91"/>
          <p:cNvSpPr/>
          <p:nvPr/>
        </p:nvSpPr>
        <p:spPr>
          <a:xfrm>
            <a:off x="2687525" y="3023600"/>
            <a:ext cx="383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2"/>
          <p:cNvSpPr txBox="1"/>
          <p:nvPr>
            <p:ph idx="4294967295" type="body"/>
          </p:nvPr>
        </p:nvSpPr>
        <p:spPr>
          <a:xfrm>
            <a:off x="239845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583" name="Google Shape;583;p92"/>
          <p:cNvSpPr txBox="1"/>
          <p:nvPr/>
        </p:nvSpPr>
        <p:spPr>
          <a:xfrm>
            <a:off x="453542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4" name="Google Shape;584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tele</a:t>
            </a:r>
            <a:endParaRPr sz="9600"/>
          </a:p>
        </p:txBody>
      </p:sp>
      <p:sp>
        <p:nvSpPr>
          <p:cNvPr id="590" name="Google Shape;590;p93"/>
          <p:cNvSpPr/>
          <p:nvPr/>
        </p:nvSpPr>
        <p:spPr>
          <a:xfrm>
            <a:off x="3554800" y="3077011"/>
            <a:ext cx="212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1" name="Google Shape;59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/>
          <p:nvPr>
            <p:ph idx="4294967295" type="body"/>
          </p:nvPr>
        </p:nvSpPr>
        <p:spPr>
          <a:xfrm>
            <a:off x="2065275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597" name="Google Shape;597;p94"/>
          <p:cNvSpPr txBox="1"/>
          <p:nvPr/>
        </p:nvSpPr>
        <p:spPr>
          <a:xfrm>
            <a:off x="456307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939" y="1527807"/>
            <a:ext cx="1974125" cy="208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mala</a:t>
            </a:r>
            <a:endParaRPr sz="9600"/>
          </a:p>
        </p:txBody>
      </p:sp>
      <p:sp>
        <p:nvSpPr>
          <p:cNvPr id="604" name="Google Shape;604;p95"/>
          <p:cNvSpPr/>
          <p:nvPr/>
        </p:nvSpPr>
        <p:spPr>
          <a:xfrm>
            <a:off x="3040850" y="3023600"/>
            <a:ext cx="304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5" name="Google Shape;60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 txBox="1"/>
          <p:nvPr>
            <p:ph idx="4294967295" type="body"/>
          </p:nvPr>
        </p:nvSpPr>
        <p:spPr>
          <a:xfrm>
            <a:off x="1734600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611" name="Google Shape;611;p96"/>
          <p:cNvSpPr txBox="1"/>
          <p:nvPr/>
        </p:nvSpPr>
        <p:spPr>
          <a:xfrm>
            <a:off x="4226150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6"/>
          <p:cNvSpPr txBox="1"/>
          <p:nvPr/>
        </p:nvSpPr>
        <p:spPr>
          <a:xfrm>
            <a:off x="5226400" y="1740600"/>
            <a:ext cx="2323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3" name="Google Shape;61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9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maleta</a:t>
            </a:r>
            <a:endParaRPr sz="9600"/>
          </a:p>
        </p:txBody>
      </p:sp>
      <p:sp>
        <p:nvSpPr>
          <p:cNvPr id="619" name="Google Shape;619;p97"/>
          <p:cNvSpPr/>
          <p:nvPr/>
        </p:nvSpPr>
        <p:spPr>
          <a:xfrm>
            <a:off x="2505500" y="3044964"/>
            <a:ext cx="419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0" name="Google Shape;620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98"/>
          <p:cNvSpPr txBox="1"/>
          <p:nvPr>
            <p:ph idx="4294967295" type="body"/>
          </p:nvPr>
        </p:nvSpPr>
        <p:spPr>
          <a:xfrm>
            <a:off x="2141475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626" name="Google Shape;626;p98"/>
          <p:cNvSpPr txBox="1"/>
          <p:nvPr/>
        </p:nvSpPr>
        <p:spPr>
          <a:xfrm>
            <a:off x="418207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7" name="Google Shape;627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9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Ale</a:t>
            </a:r>
            <a:endParaRPr sz="9600"/>
          </a:p>
        </p:txBody>
      </p:sp>
      <p:sp>
        <p:nvSpPr>
          <p:cNvPr id="633" name="Google Shape;633;p99"/>
          <p:cNvSpPr/>
          <p:nvPr/>
        </p:nvSpPr>
        <p:spPr>
          <a:xfrm>
            <a:off x="3535825" y="3152100"/>
            <a:ext cx="222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" name="Google Shape;645;p101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46" name="Google Shape;646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1" name="Google Shape;651;p10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52" name="Google Shape;652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" name="Google Shape;657;p103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58" name="Google Shape;658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3" name="Google Shape;663;p104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{415602DA-FDE7-449D-B38A-C19098D3B1C3}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664" name="Google Shape;664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337" y="1652375"/>
            <a:ext cx="1527275" cy="18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10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676" name="Google Shape;676;p106"/>
          <p:cNvSpPr/>
          <p:nvPr/>
        </p:nvSpPr>
        <p:spPr>
          <a:xfrm>
            <a:off x="3811365" y="3152100"/>
            <a:ext cx="167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7" name="Google Shape;677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683" name="Google Shape;683;p107"/>
          <p:cNvSpPr/>
          <p:nvPr/>
        </p:nvSpPr>
        <p:spPr>
          <a:xfrm>
            <a:off x="3952425" y="3152100"/>
            <a:ext cx="129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4" name="Google Shape;684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690" name="Google Shape;690;p108"/>
          <p:cNvSpPr/>
          <p:nvPr/>
        </p:nvSpPr>
        <p:spPr>
          <a:xfrm>
            <a:off x="3909700" y="3152100"/>
            <a:ext cx="140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1" name="Google Shape;691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697" name="Google Shape;697;p109"/>
          <p:cNvSpPr/>
          <p:nvPr/>
        </p:nvSpPr>
        <p:spPr>
          <a:xfrm>
            <a:off x="3717425" y="3152100"/>
            <a:ext cx="181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8" name="Google Shape;698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10"/>
          <p:cNvSpPr txBox="1"/>
          <p:nvPr>
            <p:ph idx="4294967295" type="body"/>
          </p:nvPr>
        </p:nvSpPr>
        <p:spPr>
          <a:xfrm>
            <a:off x="2141475" y="1740600"/>
            <a:ext cx="31587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704" name="Google Shape;704;p110"/>
          <p:cNvSpPr txBox="1"/>
          <p:nvPr/>
        </p:nvSpPr>
        <p:spPr>
          <a:xfrm>
            <a:off x="4182075" y="1740600"/>
            <a:ext cx="2173500" cy="1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110"/>
          <p:cNvSpPr/>
          <p:nvPr/>
        </p:nvSpPr>
        <p:spPr>
          <a:xfrm>
            <a:off x="3109850" y="3152100"/>
            <a:ext cx="264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6" name="Google Shape;706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1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2"/>
          <p:cNvSpPr txBox="1"/>
          <p:nvPr>
            <p:ph idx="4294967295" type="body"/>
          </p:nvPr>
        </p:nvSpPr>
        <p:spPr>
          <a:xfrm>
            <a:off x="351325" y="1617450"/>
            <a:ext cx="85206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Pepe  le  teme  a   la   tele.</a:t>
            </a:r>
            <a:endParaRPr sz="5000"/>
          </a:p>
        </p:txBody>
      </p:sp>
      <p:sp>
        <p:nvSpPr>
          <p:cNvPr id="718" name="Google Shape;718;p112"/>
          <p:cNvSpPr/>
          <p:nvPr/>
        </p:nvSpPr>
        <p:spPr>
          <a:xfrm>
            <a:off x="1007000" y="2548975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112"/>
          <p:cNvSpPr/>
          <p:nvPr/>
        </p:nvSpPr>
        <p:spPr>
          <a:xfrm>
            <a:off x="2531000" y="2548975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112"/>
          <p:cNvSpPr/>
          <p:nvPr/>
        </p:nvSpPr>
        <p:spPr>
          <a:xfrm>
            <a:off x="3902600" y="2548975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112"/>
          <p:cNvSpPr/>
          <p:nvPr/>
        </p:nvSpPr>
        <p:spPr>
          <a:xfrm>
            <a:off x="5350400" y="2548975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112"/>
          <p:cNvSpPr/>
          <p:nvPr/>
        </p:nvSpPr>
        <p:spPr>
          <a:xfrm>
            <a:off x="6341000" y="2548975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112"/>
          <p:cNvSpPr/>
          <p:nvPr/>
        </p:nvSpPr>
        <p:spPr>
          <a:xfrm>
            <a:off x="7788800" y="2548975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4" name="Google Shape;724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13"/>
          <p:cNvSpPr txBox="1"/>
          <p:nvPr>
            <p:ph idx="4294967295" type="body"/>
          </p:nvPr>
        </p:nvSpPr>
        <p:spPr>
          <a:xfrm>
            <a:off x="1226100" y="598025"/>
            <a:ext cx="8520600" cy="27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5000"/>
              <a:t>Pepe  se  mete  en  la </a:t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maleta  de  Ema</a:t>
            </a:r>
            <a:r>
              <a:rPr lang="en" sz="5000"/>
              <a:t>.</a:t>
            </a:r>
            <a:endParaRPr sz="5000"/>
          </a:p>
        </p:txBody>
      </p:sp>
      <p:sp>
        <p:nvSpPr>
          <p:cNvPr id="730" name="Google Shape;730;p113"/>
          <p:cNvSpPr/>
          <p:nvPr/>
        </p:nvSpPr>
        <p:spPr>
          <a:xfrm>
            <a:off x="1868350" y="1431550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113"/>
          <p:cNvSpPr/>
          <p:nvPr/>
        </p:nvSpPr>
        <p:spPr>
          <a:xfrm>
            <a:off x="3392350" y="1431550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113"/>
          <p:cNvSpPr/>
          <p:nvPr/>
        </p:nvSpPr>
        <p:spPr>
          <a:xfrm>
            <a:off x="5068750" y="1431550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113"/>
          <p:cNvSpPr/>
          <p:nvPr/>
        </p:nvSpPr>
        <p:spPr>
          <a:xfrm>
            <a:off x="6592750" y="1431550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113"/>
          <p:cNvSpPr/>
          <p:nvPr/>
        </p:nvSpPr>
        <p:spPr>
          <a:xfrm>
            <a:off x="7574073" y="1431550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113"/>
          <p:cNvSpPr/>
          <p:nvPr/>
        </p:nvSpPr>
        <p:spPr>
          <a:xfrm>
            <a:off x="2145475" y="3240346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113"/>
          <p:cNvSpPr/>
          <p:nvPr/>
        </p:nvSpPr>
        <p:spPr>
          <a:xfrm>
            <a:off x="4126675" y="3240346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113"/>
          <p:cNvSpPr/>
          <p:nvPr/>
        </p:nvSpPr>
        <p:spPr>
          <a:xfrm>
            <a:off x="5574475" y="3240346"/>
            <a:ext cx="372600" cy="381000"/>
          </a:xfrm>
          <a:prstGeom prst="ellipse">
            <a:avLst/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8" name="Google Shape;738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1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744" name="Google Shape;744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938" y="1143775"/>
            <a:ext cx="7812128" cy="26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15"/>
          <p:cNvSpPr/>
          <p:nvPr/>
        </p:nvSpPr>
        <p:spPr>
          <a:xfrm>
            <a:off x="1781393" y="2981177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115"/>
          <p:cNvSpPr/>
          <p:nvPr/>
        </p:nvSpPr>
        <p:spPr>
          <a:xfrm>
            <a:off x="2771993" y="2981177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115"/>
          <p:cNvSpPr/>
          <p:nvPr/>
        </p:nvSpPr>
        <p:spPr>
          <a:xfrm>
            <a:off x="3750975" y="2981177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115"/>
          <p:cNvSpPr/>
          <p:nvPr/>
        </p:nvSpPr>
        <p:spPr>
          <a:xfrm>
            <a:off x="4752292" y="2981177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115"/>
          <p:cNvSpPr/>
          <p:nvPr/>
        </p:nvSpPr>
        <p:spPr>
          <a:xfrm>
            <a:off x="5753609" y="2981177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115"/>
          <p:cNvSpPr/>
          <p:nvPr/>
        </p:nvSpPr>
        <p:spPr>
          <a:xfrm>
            <a:off x="6741882" y="2981177"/>
            <a:ext cx="503100" cy="4746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6" name="Google Shape;756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6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975" y="689725"/>
            <a:ext cx="6446900" cy="345105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116"/>
          <p:cNvSpPr/>
          <p:nvPr/>
        </p:nvSpPr>
        <p:spPr>
          <a:xfrm>
            <a:off x="1846197" y="2341521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116"/>
          <p:cNvSpPr/>
          <p:nvPr/>
        </p:nvSpPr>
        <p:spPr>
          <a:xfrm>
            <a:off x="3081896" y="2341521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116"/>
          <p:cNvSpPr/>
          <p:nvPr/>
        </p:nvSpPr>
        <p:spPr>
          <a:xfrm>
            <a:off x="4292833" y="2341521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116"/>
          <p:cNvSpPr/>
          <p:nvPr/>
        </p:nvSpPr>
        <p:spPr>
          <a:xfrm>
            <a:off x="5549299" y="2341521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116"/>
          <p:cNvSpPr/>
          <p:nvPr/>
        </p:nvSpPr>
        <p:spPr>
          <a:xfrm>
            <a:off x="6716304" y="2341521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116"/>
          <p:cNvSpPr/>
          <p:nvPr/>
        </p:nvSpPr>
        <p:spPr>
          <a:xfrm>
            <a:off x="1846197" y="3681486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116"/>
          <p:cNvSpPr/>
          <p:nvPr/>
        </p:nvSpPr>
        <p:spPr>
          <a:xfrm>
            <a:off x="3081896" y="3681486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116"/>
          <p:cNvSpPr/>
          <p:nvPr/>
        </p:nvSpPr>
        <p:spPr>
          <a:xfrm>
            <a:off x="4292833" y="3610962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116"/>
          <p:cNvSpPr/>
          <p:nvPr/>
        </p:nvSpPr>
        <p:spPr>
          <a:xfrm>
            <a:off x="5574061" y="3681486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116"/>
          <p:cNvSpPr/>
          <p:nvPr/>
        </p:nvSpPr>
        <p:spPr>
          <a:xfrm>
            <a:off x="6750651" y="3681486"/>
            <a:ext cx="480000" cy="439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2" name="Google Shape;772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6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150" y="743100"/>
            <a:ext cx="6427425" cy="376319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17"/>
          <p:cNvSpPr/>
          <p:nvPr/>
        </p:nvSpPr>
        <p:spPr>
          <a:xfrm>
            <a:off x="1970482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117"/>
          <p:cNvSpPr/>
          <p:nvPr/>
        </p:nvSpPr>
        <p:spPr>
          <a:xfrm>
            <a:off x="1754375" y="27130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117"/>
          <p:cNvSpPr/>
          <p:nvPr/>
        </p:nvSpPr>
        <p:spPr>
          <a:xfrm>
            <a:off x="2781519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117"/>
          <p:cNvSpPr/>
          <p:nvPr/>
        </p:nvSpPr>
        <p:spPr>
          <a:xfrm>
            <a:off x="5801982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117"/>
          <p:cNvSpPr/>
          <p:nvPr/>
        </p:nvSpPr>
        <p:spPr>
          <a:xfrm>
            <a:off x="5538155" y="2713075"/>
            <a:ext cx="159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117"/>
          <p:cNvSpPr/>
          <p:nvPr/>
        </p:nvSpPr>
        <p:spPr>
          <a:xfrm>
            <a:off x="6613019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17"/>
          <p:cNvSpPr/>
          <p:nvPr/>
        </p:nvSpPr>
        <p:spPr>
          <a:xfrm>
            <a:off x="1970482" y="387586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17"/>
          <p:cNvSpPr/>
          <p:nvPr/>
        </p:nvSpPr>
        <p:spPr>
          <a:xfrm>
            <a:off x="1754375" y="4185159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17"/>
          <p:cNvSpPr/>
          <p:nvPr/>
        </p:nvSpPr>
        <p:spPr>
          <a:xfrm>
            <a:off x="2781519" y="387586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17"/>
          <p:cNvSpPr/>
          <p:nvPr/>
        </p:nvSpPr>
        <p:spPr>
          <a:xfrm>
            <a:off x="3886232" y="24385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117"/>
          <p:cNvSpPr/>
          <p:nvPr/>
        </p:nvSpPr>
        <p:spPr>
          <a:xfrm>
            <a:off x="3628250" y="2717748"/>
            <a:ext cx="1590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117"/>
          <p:cNvSpPr/>
          <p:nvPr/>
        </p:nvSpPr>
        <p:spPr>
          <a:xfrm>
            <a:off x="4697269" y="24385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117"/>
          <p:cNvSpPr/>
          <p:nvPr/>
        </p:nvSpPr>
        <p:spPr>
          <a:xfrm>
            <a:off x="3870322" y="3887992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7"/>
          <p:cNvSpPr/>
          <p:nvPr/>
        </p:nvSpPr>
        <p:spPr>
          <a:xfrm>
            <a:off x="3644167" y="4187238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7"/>
          <p:cNvSpPr/>
          <p:nvPr/>
        </p:nvSpPr>
        <p:spPr>
          <a:xfrm>
            <a:off x="4681359" y="3887992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7"/>
          <p:cNvSpPr/>
          <p:nvPr/>
        </p:nvSpPr>
        <p:spPr>
          <a:xfrm>
            <a:off x="5725782" y="3891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7"/>
          <p:cNvSpPr/>
          <p:nvPr/>
        </p:nvSpPr>
        <p:spPr>
          <a:xfrm>
            <a:off x="5515537" y="4166737"/>
            <a:ext cx="2432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7"/>
          <p:cNvSpPr/>
          <p:nvPr/>
        </p:nvSpPr>
        <p:spPr>
          <a:xfrm>
            <a:off x="6536819" y="3891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117"/>
          <p:cNvSpPr/>
          <p:nvPr/>
        </p:nvSpPr>
        <p:spPr>
          <a:xfrm>
            <a:off x="7347869" y="3891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7" name="Google Shape;797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6" y="4092616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8"/>
          <p:cNvSpPr txBox="1"/>
          <p:nvPr/>
        </p:nvSpPr>
        <p:spPr>
          <a:xfrm>
            <a:off x="435975" y="1960150"/>
            <a:ext cx="324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Ema está en la sala.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8"/>
          <p:cNvSpPr txBox="1"/>
          <p:nvPr/>
        </p:nvSpPr>
        <p:spPr>
          <a:xfrm>
            <a:off x="2035500" y="2857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Ale!</a:t>
            </a: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4" name="Google Shape;80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450" y="1492113"/>
            <a:ext cx="4517125" cy="256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18"/>
          <p:cNvSpPr txBox="1"/>
          <p:nvPr/>
        </p:nvSpPr>
        <p:spPr>
          <a:xfrm>
            <a:off x="1219200" y="2601967"/>
            <a:ext cx="3732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Pepe está en la sala.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La tele está en la sala.</a:t>
            </a:r>
            <a:endParaRPr b="1" sz="1000"/>
          </a:p>
        </p:txBody>
      </p:sp>
      <p:pic>
        <p:nvPicPr>
          <p:cNvPr id="806" name="Google Shape;806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974" y="2623649"/>
            <a:ext cx="769675" cy="7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9"/>
          <p:cNvSpPr txBox="1"/>
          <p:nvPr/>
        </p:nvSpPr>
        <p:spPr>
          <a:xfrm>
            <a:off x="691900" y="531975"/>
            <a:ext cx="331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Ale sale en la tele.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119"/>
          <p:cNvSpPr txBox="1"/>
          <p:nvPr/>
        </p:nvSpPr>
        <p:spPr>
          <a:xfrm>
            <a:off x="5568700" y="531975"/>
            <a:ext cx="467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—¡Es Ale! —dice mamá.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3" name="Google Shape;81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25" y="1087150"/>
            <a:ext cx="3367924" cy="37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550" y="1074800"/>
            <a:ext cx="3523384" cy="372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024" y="379575"/>
            <a:ext cx="718550" cy="7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20"/>
          <p:cNvSpPr txBox="1"/>
          <p:nvPr/>
        </p:nvSpPr>
        <p:spPr>
          <a:xfrm>
            <a:off x="920500" y="379575"/>
            <a:ext cx="2757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Pepe le teme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 la tele…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20"/>
          <p:cNvSpPr txBox="1"/>
          <p:nvPr/>
        </p:nvSpPr>
        <p:spPr>
          <a:xfrm>
            <a:off x="5708000" y="401475"/>
            <a:ext cx="3106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Pepe se mete en la maleta de Ema.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2" name="Google Shape;822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75" y="1351327"/>
            <a:ext cx="2757501" cy="313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4102" y="1365077"/>
            <a:ext cx="2757501" cy="31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4223" y="506050"/>
            <a:ext cx="746075" cy="7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21"/>
          <p:cNvSpPr txBox="1"/>
          <p:nvPr/>
        </p:nvSpPr>
        <p:spPr>
          <a:xfrm>
            <a:off x="920500" y="379575"/>
            <a:ext cx="3040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¡La maleta pesa!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21"/>
          <p:cNvSpPr txBox="1"/>
          <p:nvPr/>
        </p:nvSpPr>
        <p:spPr>
          <a:xfrm>
            <a:off x="6106675" y="553875"/>
            <a:ext cx="2258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¡Es Pepe!   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1" name="Google Shape;831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948975"/>
            <a:ext cx="3416728" cy="388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21"/>
          <p:cNvPicPr preferRelativeResize="0"/>
          <p:nvPr/>
        </p:nvPicPr>
        <p:blipFill rotWithShape="1">
          <a:blip r:embed="rId4">
            <a:alphaModFix/>
          </a:blip>
          <a:srcRect b="8883" l="0" r="0" t="0"/>
          <a:stretch/>
        </p:blipFill>
        <p:spPr>
          <a:xfrm>
            <a:off x="5169325" y="1260375"/>
            <a:ext cx="3410925" cy="353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2774" y="455775"/>
            <a:ext cx="716600" cy="7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