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5143500" cx="9144000"/>
  <p:notesSz cx="6858000" cy="9144000"/>
  <p:embeddedFontLst>
    <p:embeddedFont>
      <p:font typeface="Century Gothic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904DFA-AC6A-44C9-9486-66D708C59FDA}">
  <a:tblStyle styleId="{63904DFA-AC6A-44C9-9486-66D708C59F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1937FCD-2A2E-43DE-B458-BE57C27AA6B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CenturyGothic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CenturyGothic-bold.fntdata"/><Relationship Id="rId14" Type="http://schemas.openxmlformats.org/officeDocument/2006/relationships/slide" Target="slides/slide9.xml"/><Relationship Id="rId58" Type="http://schemas.openxmlformats.org/officeDocument/2006/relationships/font" Target="fonts/CenturyGothic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3e187b30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e3e187b3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3e187b30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e3e187b30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6c606a9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6c606a9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e3e187b30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e3e187b30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ozo.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fa05390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fa05390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oza.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sufijo en voz alta. Todos repetirán el sufijo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sufijos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/s/, /i/, /m/, /o/,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/s /i/, /m/, /a/,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-ero, /e/, /r/, /o/, -ero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-era, /e/, /r/, /a/, -era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-azo, /a/, /s/, /o/, -azo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-aza, /a/, /s/, /a/, -aza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sufijo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19-24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fút - bol, fútbol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fe66088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fe66088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 - tes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fuertes.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 - go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luego.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 - dan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puedan.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ta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trata.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lón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balón.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26-32 una a la vez para cada palabra.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la - zo, golazo.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 - vio - sos, nerviosos.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cla - man, exclaman.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mús - cu - los, músculos.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pren - der, aprender.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fe4450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fe4450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- te - ro, portero.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4146c00a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4146c00a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- pie - za, empieza.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34-39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be - za - zo, cabezazo.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no - ta - zo, manotazo.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3feb87cc5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3feb87cc5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 dí - si - mo, divertidísimo.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4146c00ab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4146c00ab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 - pe - o - na - to, campeonato.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3feb87cc5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3feb87cc5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te - í - nas, proteínas.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3feb87cc5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3feb87cc5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lan - te - ro, delantero.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e03980f1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e03980f1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go - la - zo, golazo.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go - la - zo?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(go - la - zo, golazo)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golazo, go - la - zo.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golazo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(golazo, go - la - zo)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41-43 una a la vez.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solazo, so - la - zo, solazo.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 - la - 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/l/,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/o/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Solazo, /s/, /o/, /l/, /a/,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te - 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portero.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- te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/p/, /o/, /r/, /t/, /e/, /r/,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manotazo, ma - no - ta - zo, manotazo.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 - no - ta - 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/n/,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/z/,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Manotazo, /m/, /a/, /n/, /o/, /t/, /a/, /z/,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 toma su posición de portero, mientras que Carlos es delantero.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no - ta - zo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no - ta - zo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 - no - ta - zo, manotazo)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manotazo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(manotazo, ma - no - ta - zo)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3fdf10e5d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3fdf10e5d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e03980f10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e03980f1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be - za - zo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be - za - zo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 - be - za - zo, cabezazo)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cabezazo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(cabezazo, ca - be - za - zo)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e03980f10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e03980f1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 dí - si - 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 dí - si - 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 - ver - ti - dí - si - mo, divertidísimo)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divertidísimo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(divertidísimo, di - ver - ti - dí - si - mo)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e03980f1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e03980f1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mús - cu - los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mús - cu - los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(mús - cu - los, músculos)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músculos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(músculos, mús - cu - los)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decodificar palabras con sufijos. Un sufijo es una parte de una palabra que va al final para darle un nuevo significado. Hoy vamos a aprender a decodificar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-ísimo, -isima, -ero, -era, -azo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aumentativo, o que algo es grande.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pueden indicar profesión u oficio como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panadero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-ísima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cualidad en gran medida.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sufijos y luego palabras con algunos de estos sufijos y determinar su significado.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10-15 una a la vez y diga cada sufijo en voz alta junto con ellos.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 title="G1_Red Set_Series 3_#3_El golazo_Web-1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200" y="1395741"/>
            <a:ext cx="2067500" cy="319564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32.3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-ozo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9" name="Google Shape;429;p60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{63904DFA-AC6A-44C9-9486-66D708C59FDA}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2835600" y="1640225"/>
            <a:ext cx="186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fút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2"/>
          <p:cNvSpPr txBox="1"/>
          <p:nvPr/>
        </p:nvSpPr>
        <p:spPr>
          <a:xfrm>
            <a:off x="4428675" y="1640225"/>
            <a:ext cx="29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2"/>
          <p:cNvSpPr/>
          <p:nvPr/>
        </p:nvSpPr>
        <p:spPr>
          <a:xfrm>
            <a:off x="2967350" y="3010084"/>
            <a:ext cx="356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63"/>
          <p:cNvSpPr txBox="1"/>
          <p:nvPr/>
        </p:nvSpPr>
        <p:spPr>
          <a:xfrm>
            <a:off x="2277925" y="1664425"/>
            <a:ext cx="277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3"/>
          <p:cNvSpPr txBox="1"/>
          <p:nvPr/>
        </p:nvSpPr>
        <p:spPr>
          <a:xfrm>
            <a:off x="4605275" y="1664425"/>
            <a:ext cx="29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3"/>
          <p:cNvSpPr/>
          <p:nvPr/>
        </p:nvSpPr>
        <p:spPr>
          <a:xfrm>
            <a:off x="2367075" y="2985875"/>
            <a:ext cx="409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7" name="Google Shape;457;p64"/>
          <p:cNvSpPr txBox="1"/>
          <p:nvPr/>
        </p:nvSpPr>
        <p:spPr>
          <a:xfrm>
            <a:off x="2902575" y="1585763"/>
            <a:ext cx="293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4"/>
          <p:cNvSpPr txBox="1"/>
          <p:nvPr/>
        </p:nvSpPr>
        <p:spPr>
          <a:xfrm>
            <a:off x="4157800" y="1585763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4"/>
          <p:cNvSpPr/>
          <p:nvPr/>
        </p:nvSpPr>
        <p:spPr>
          <a:xfrm>
            <a:off x="2939675" y="3064543"/>
            <a:ext cx="343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5"/>
          <p:cNvSpPr txBox="1"/>
          <p:nvPr/>
        </p:nvSpPr>
        <p:spPr>
          <a:xfrm>
            <a:off x="2053200" y="1588225"/>
            <a:ext cx="265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5"/>
          <p:cNvSpPr txBox="1"/>
          <p:nvPr/>
        </p:nvSpPr>
        <p:spPr>
          <a:xfrm>
            <a:off x="4352700" y="15882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5"/>
          <p:cNvSpPr/>
          <p:nvPr/>
        </p:nvSpPr>
        <p:spPr>
          <a:xfrm>
            <a:off x="2167825" y="3086280"/>
            <a:ext cx="492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3" name="Google Shape;473;p66"/>
          <p:cNvSpPr txBox="1"/>
          <p:nvPr/>
        </p:nvSpPr>
        <p:spPr>
          <a:xfrm>
            <a:off x="2962075" y="1630575"/>
            <a:ext cx="208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6"/>
          <p:cNvSpPr txBox="1"/>
          <p:nvPr/>
        </p:nvSpPr>
        <p:spPr>
          <a:xfrm>
            <a:off x="4057400" y="16305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6"/>
          <p:cNvSpPr/>
          <p:nvPr/>
        </p:nvSpPr>
        <p:spPr>
          <a:xfrm>
            <a:off x="2962075" y="3019713"/>
            <a:ext cx="317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1" name="Google Shape;481;p67"/>
          <p:cNvSpPr txBox="1"/>
          <p:nvPr/>
        </p:nvSpPr>
        <p:spPr>
          <a:xfrm>
            <a:off x="2623225" y="1588225"/>
            <a:ext cx="224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7"/>
          <p:cNvSpPr txBox="1"/>
          <p:nvPr/>
        </p:nvSpPr>
        <p:spPr>
          <a:xfrm>
            <a:off x="4358975" y="1588225"/>
            <a:ext cx="216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7"/>
          <p:cNvSpPr/>
          <p:nvPr/>
        </p:nvSpPr>
        <p:spPr>
          <a:xfrm>
            <a:off x="2674575" y="3062075"/>
            <a:ext cx="370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9" name="Google Shape;48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69"/>
          <p:cNvSpPr txBox="1"/>
          <p:nvPr/>
        </p:nvSpPr>
        <p:spPr>
          <a:xfrm>
            <a:off x="2323963" y="1594950"/>
            <a:ext cx="328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9"/>
          <p:cNvSpPr txBox="1"/>
          <p:nvPr/>
        </p:nvSpPr>
        <p:spPr>
          <a:xfrm>
            <a:off x="3966265" y="1594950"/>
            <a:ext cx="24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9"/>
          <p:cNvSpPr txBox="1"/>
          <p:nvPr/>
        </p:nvSpPr>
        <p:spPr>
          <a:xfrm>
            <a:off x="5124737" y="1594950"/>
            <a:ext cx="169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9"/>
          <p:cNvSpPr/>
          <p:nvPr/>
        </p:nvSpPr>
        <p:spPr>
          <a:xfrm>
            <a:off x="2323963" y="3055350"/>
            <a:ext cx="430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4" name="Google Shape;504;p70"/>
          <p:cNvSpPr txBox="1"/>
          <p:nvPr/>
        </p:nvSpPr>
        <p:spPr>
          <a:xfrm>
            <a:off x="1706488" y="1633050"/>
            <a:ext cx="240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0"/>
          <p:cNvSpPr txBox="1"/>
          <p:nvPr/>
        </p:nvSpPr>
        <p:spPr>
          <a:xfrm>
            <a:off x="3734163" y="1633050"/>
            <a:ext cx="240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0"/>
          <p:cNvSpPr txBox="1"/>
          <p:nvPr/>
        </p:nvSpPr>
        <p:spPr>
          <a:xfrm>
            <a:off x="5493965" y="1633050"/>
            <a:ext cx="207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70"/>
          <p:cNvSpPr/>
          <p:nvPr/>
        </p:nvSpPr>
        <p:spPr>
          <a:xfrm>
            <a:off x="1579138" y="3017250"/>
            <a:ext cx="598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71"/>
          <p:cNvSpPr txBox="1"/>
          <p:nvPr/>
        </p:nvSpPr>
        <p:spPr>
          <a:xfrm>
            <a:off x="1620189" y="1594950"/>
            <a:ext cx="255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1"/>
          <p:cNvSpPr txBox="1"/>
          <p:nvPr/>
        </p:nvSpPr>
        <p:spPr>
          <a:xfrm>
            <a:off x="3090889" y="1594950"/>
            <a:ext cx="265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1"/>
          <p:cNvSpPr txBox="1"/>
          <p:nvPr/>
        </p:nvSpPr>
        <p:spPr>
          <a:xfrm>
            <a:off x="4868096" y="15949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1"/>
          <p:cNvSpPr/>
          <p:nvPr/>
        </p:nvSpPr>
        <p:spPr>
          <a:xfrm>
            <a:off x="1620189" y="3055350"/>
            <a:ext cx="611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2" name="Google Shape;522;p72"/>
          <p:cNvSpPr txBox="1"/>
          <p:nvPr/>
        </p:nvSpPr>
        <p:spPr>
          <a:xfrm>
            <a:off x="1559912" y="1633050"/>
            <a:ext cx="286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2"/>
          <p:cNvSpPr txBox="1"/>
          <p:nvPr/>
        </p:nvSpPr>
        <p:spPr>
          <a:xfrm>
            <a:off x="3202223" y="1633050"/>
            <a:ext cx="355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2"/>
          <p:cNvSpPr txBox="1"/>
          <p:nvPr/>
        </p:nvSpPr>
        <p:spPr>
          <a:xfrm>
            <a:off x="5633187" y="1633050"/>
            <a:ext cx="195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2"/>
          <p:cNvSpPr/>
          <p:nvPr/>
        </p:nvSpPr>
        <p:spPr>
          <a:xfrm>
            <a:off x="1773838" y="3017250"/>
            <a:ext cx="550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1" name="Google Shape;531;p73"/>
          <p:cNvSpPr txBox="1"/>
          <p:nvPr/>
        </p:nvSpPr>
        <p:spPr>
          <a:xfrm>
            <a:off x="1641063" y="1633050"/>
            <a:ext cx="119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 txBox="1"/>
          <p:nvPr/>
        </p:nvSpPr>
        <p:spPr>
          <a:xfrm>
            <a:off x="2421837" y="1633050"/>
            <a:ext cx="300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 txBox="1"/>
          <p:nvPr/>
        </p:nvSpPr>
        <p:spPr>
          <a:xfrm>
            <a:off x="5073538" y="1633050"/>
            <a:ext cx="242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/>
          <p:nvPr/>
        </p:nvSpPr>
        <p:spPr>
          <a:xfrm>
            <a:off x="1730625" y="3126175"/>
            <a:ext cx="560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4"/>
          <p:cNvSpPr txBox="1"/>
          <p:nvPr/>
        </p:nvSpPr>
        <p:spPr>
          <a:xfrm>
            <a:off x="2200362" y="1560425"/>
            <a:ext cx="221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4"/>
          <p:cNvSpPr txBox="1"/>
          <p:nvPr/>
        </p:nvSpPr>
        <p:spPr>
          <a:xfrm>
            <a:off x="4254144" y="1560425"/>
            <a:ext cx="155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4"/>
          <p:cNvSpPr txBox="1"/>
          <p:nvPr/>
        </p:nvSpPr>
        <p:spPr>
          <a:xfrm>
            <a:off x="5458038" y="1560425"/>
            <a:ext cx="148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4"/>
          <p:cNvSpPr/>
          <p:nvPr/>
        </p:nvSpPr>
        <p:spPr>
          <a:xfrm>
            <a:off x="2200363" y="3089850"/>
            <a:ext cx="459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9" name="Google Shape;549;p75"/>
          <p:cNvSpPr txBox="1"/>
          <p:nvPr/>
        </p:nvSpPr>
        <p:spPr>
          <a:xfrm>
            <a:off x="1744800" y="1596738"/>
            <a:ext cx="221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5"/>
          <p:cNvSpPr txBox="1"/>
          <p:nvPr/>
        </p:nvSpPr>
        <p:spPr>
          <a:xfrm>
            <a:off x="3629197" y="1596738"/>
            <a:ext cx="240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5"/>
          <p:cNvSpPr txBox="1"/>
          <p:nvPr/>
        </p:nvSpPr>
        <p:spPr>
          <a:xfrm>
            <a:off x="5535875" y="1596738"/>
            <a:ext cx="168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5"/>
          <p:cNvSpPr/>
          <p:nvPr/>
        </p:nvSpPr>
        <p:spPr>
          <a:xfrm>
            <a:off x="1744800" y="3053550"/>
            <a:ext cx="547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8" name="Google Shape;55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4" name="Google Shape;564;p77"/>
          <p:cNvSpPr txBox="1"/>
          <p:nvPr/>
        </p:nvSpPr>
        <p:spPr>
          <a:xfrm>
            <a:off x="1419550" y="1637788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7"/>
          <p:cNvSpPr txBox="1"/>
          <p:nvPr/>
        </p:nvSpPr>
        <p:spPr>
          <a:xfrm>
            <a:off x="2372875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7"/>
          <p:cNvSpPr txBox="1"/>
          <p:nvPr/>
        </p:nvSpPr>
        <p:spPr>
          <a:xfrm>
            <a:off x="4647600" y="1637788"/>
            <a:ext cx="188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7"/>
          <p:cNvSpPr/>
          <p:nvPr/>
        </p:nvSpPr>
        <p:spPr>
          <a:xfrm>
            <a:off x="1564850" y="3012513"/>
            <a:ext cx="615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7"/>
          <p:cNvSpPr txBox="1"/>
          <p:nvPr/>
        </p:nvSpPr>
        <p:spPr>
          <a:xfrm>
            <a:off x="6095400" y="1637788"/>
            <a:ext cx="162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4" name="Google Shape;574;p78"/>
          <p:cNvSpPr txBox="1"/>
          <p:nvPr/>
        </p:nvSpPr>
        <p:spPr>
          <a:xfrm>
            <a:off x="1284538" y="1637788"/>
            <a:ext cx="221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8"/>
          <p:cNvSpPr txBox="1"/>
          <p:nvPr/>
        </p:nvSpPr>
        <p:spPr>
          <a:xfrm>
            <a:off x="3252738" y="1637788"/>
            <a:ext cx="181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8"/>
          <p:cNvSpPr txBox="1"/>
          <p:nvPr/>
        </p:nvSpPr>
        <p:spPr>
          <a:xfrm>
            <a:off x="4737963" y="1637788"/>
            <a:ext cx="148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8"/>
          <p:cNvSpPr txBox="1"/>
          <p:nvPr/>
        </p:nvSpPr>
        <p:spPr>
          <a:xfrm>
            <a:off x="6127863" y="1637788"/>
            <a:ext cx="173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8"/>
          <p:cNvSpPr/>
          <p:nvPr/>
        </p:nvSpPr>
        <p:spPr>
          <a:xfrm>
            <a:off x="1348213" y="3012513"/>
            <a:ext cx="637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4" name="Google Shape;584;p79"/>
          <p:cNvSpPr txBox="1"/>
          <p:nvPr/>
        </p:nvSpPr>
        <p:spPr>
          <a:xfrm>
            <a:off x="540500" y="1637788"/>
            <a:ext cx="186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9"/>
          <p:cNvSpPr txBox="1"/>
          <p:nvPr/>
        </p:nvSpPr>
        <p:spPr>
          <a:xfrm>
            <a:off x="1670875" y="1637788"/>
            <a:ext cx="207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9"/>
          <p:cNvSpPr txBox="1"/>
          <p:nvPr/>
        </p:nvSpPr>
        <p:spPr>
          <a:xfrm>
            <a:off x="3594025" y="1637788"/>
            <a:ext cx="105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9"/>
          <p:cNvSpPr txBox="1"/>
          <p:nvPr/>
        </p:nvSpPr>
        <p:spPr>
          <a:xfrm>
            <a:off x="6166325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9"/>
          <p:cNvSpPr/>
          <p:nvPr/>
        </p:nvSpPr>
        <p:spPr>
          <a:xfrm>
            <a:off x="699375" y="3012513"/>
            <a:ext cx="769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9"/>
          <p:cNvSpPr txBox="1"/>
          <p:nvPr/>
        </p:nvSpPr>
        <p:spPr>
          <a:xfrm>
            <a:off x="4279825" y="1637788"/>
            <a:ext cx="153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9"/>
          <p:cNvSpPr txBox="1"/>
          <p:nvPr/>
        </p:nvSpPr>
        <p:spPr>
          <a:xfrm>
            <a:off x="5499025" y="1637788"/>
            <a:ext cx="153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6" name="Google Shape;596;p80"/>
          <p:cNvSpPr txBox="1"/>
          <p:nvPr/>
        </p:nvSpPr>
        <p:spPr>
          <a:xfrm>
            <a:off x="425675" y="1637788"/>
            <a:ext cx="311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80"/>
          <p:cNvSpPr txBox="1"/>
          <p:nvPr/>
        </p:nvSpPr>
        <p:spPr>
          <a:xfrm>
            <a:off x="3224050" y="1637788"/>
            <a:ext cx="207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80"/>
          <p:cNvSpPr txBox="1"/>
          <p:nvPr/>
        </p:nvSpPr>
        <p:spPr>
          <a:xfrm>
            <a:off x="4842400" y="1637788"/>
            <a:ext cx="105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80"/>
          <p:cNvSpPr/>
          <p:nvPr/>
        </p:nvSpPr>
        <p:spPr>
          <a:xfrm>
            <a:off x="494900" y="3121425"/>
            <a:ext cx="806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80"/>
          <p:cNvSpPr txBox="1"/>
          <p:nvPr/>
        </p:nvSpPr>
        <p:spPr>
          <a:xfrm>
            <a:off x="5604400" y="1637788"/>
            <a:ext cx="265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80"/>
          <p:cNvSpPr txBox="1"/>
          <p:nvPr/>
        </p:nvSpPr>
        <p:spPr>
          <a:xfrm>
            <a:off x="7194525" y="1637788"/>
            <a:ext cx="153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7" name="Google Shape;607;p81"/>
          <p:cNvSpPr txBox="1"/>
          <p:nvPr/>
        </p:nvSpPr>
        <p:spPr>
          <a:xfrm>
            <a:off x="1362338" y="1571225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81"/>
          <p:cNvSpPr txBox="1"/>
          <p:nvPr/>
        </p:nvSpPr>
        <p:spPr>
          <a:xfrm>
            <a:off x="3579638" y="1571225"/>
            <a:ext cx="197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81"/>
          <p:cNvSpPr txBox="1"/>
          <p:nvPr/>
        </p:nvSpPr>
        <p:spPr>
          <a:xfrm>
            <a:off x="4873063" y="1571225"/>
            <a:ext cx="211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81"/>
          <p:cNvSpPr txBox="1"/>
          <p:nvPr/>
        </p:nvSpPr>
        <p:spPr>
          <a:xfrm>
            <a:off x="5098938" y="1571225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81"/>
          <p:cNvSpPr/>
          <p:nvPr/>
        </p:nvSpPr>
        <p:spPr>
          <a:xfrm>
            <a:off x="1653762" y="3079075"/>
            <a:ext cx="576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75" y="4162550"/>
            <a:ext cx="822900" cy="822900"/>
          </a:xfrm>
          <a:prstGeom prst="ellipse">
            <a:avLst/>
          </a:prstGeom>
        </p:spPr>
      </p:pic>
      <p:sp>
        <p:nvSpPr>
          <p:cNvPr id="617" name="Google Shape;617;p82"/>
          <p:cNvSpPr txBox="1"/>
          <p:nvPr/>
        </p:nvSpPr>
        <p:spPr>
          <a:xfrm>
            <a:off x="1695188" y="1637775"/>
            <a:ext cx="2372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82"/>
          <p:cNvSpPr txBox="1"/>
          <p:nvPr/>
        </p:nvSpPr>
        <p:spPr>
          <a:xfrm>
            <a:off x="3226688" y="1637775"/>
            <a:ext cx="2197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</a:t>
            </a:r>
            <a:endParaRPr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2"/>
          <p:cNvSpPr txBox="1"/>
          <p:nvPr/>
        </p:nvSpPr>
        <p:spPr>
          <a:xfrm>
            <a:off x="4520113" y="1637775"/>
            <a:ext cx="2112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82"/>
          <p:cNvSpPr txBox="1"/>
          <p:nvPr/>
        </p:nvSpPr>
        <p:spPr>
          <a:xfrm>
            <a:off x="6075713" y="1637788"/>
            <a:ext cx="1373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90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82"/>
          <p:cNvSpPr/>
          <p:nvPr/>
        </p:nvSpPr>
        <p:spPr>
          <a:xfrm>
            <a:off x="1830275" y="3012500"/>
            <a:ext cx="551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27 at 3.42.5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700" y="690275"/>
            <a:ext cx="6909100" cy="34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8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33" name="Google Shape;633;p84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{31937FCD-2A2E-43DE-B458-BE57C27AA6B7}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39" name="Google Shape;639;p85"/>
          <p:cNvGraphicFramePr/>
          <p:nvPr/>
        </p:nvGraphicFramePr>
        <p:xfrm>
          <a:off x="952500" y="194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{63904DFA-AC6A-44C9-9486-66D708C59FDA}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45" name="Google Shape;645;p86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{31937FCD-2A2E-43DE-B458-BE57C27AA6B7}</a:tableStyleId>
              </a:tblPr>
              <a:tblGrid>
                <a:gridCol w="910225"/>
                <a:gridCol w="910225"/>
                <a:gridCol w="910225"/>
                <a:gridCol w="910225"/>
                <a:gridCol w="910225"/>
                <a:gridCol w="910225"/>
                <a:gridCol w="910225"/>
                <a:gridCol w="910225"/>
              </a:tblGrid>
              <a:tr h="132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7" name="Google Shape;657;p88"/>
          <p:cNvSpPr txBox="1"/>
          <p:nvPr/>
        </p:nvSpPr>
        <p:spPr>
          <a:xfrm>
            <a:off x="311700" y="415525"/>
            <a:ext cx="8520600" cy="1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Beto toma su posición de portero, mientras que Carlos es delantero.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3" name="Google Shape;663;p89"/>
          <p:cNvSpPr txBox="1"/>
          <p:nvPr/>
        </p:nvSpPr>
        <p:spPr>
          <a:xfrm>
            <a:off x="311700" y="5679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Beto logra parar otro balón dirigido a su portería con un manotazo.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9" name="Google Shape;669;p90"/>
          <p:cNvSpPr txBox="1"/>
          <p:nvPr/>
        </p:nvSpPr>
        <p:spPr>
          <a:xfrm>
            <a:off x="311700" y="796525"/>
            <a:ext cx="85206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100">
                <a:latin typeface="Century Gothic"/>
                <a:ea typeface="Century Gothic"/>
                <a:cs typeface="Century Gothic"/>
                <a:sym typeface="Century Gothic"/>
              </a:rPr>
              <a:t>—¡Qué buen bloqueo, Beto! —dicen en la audiencia.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9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1" name="Google Shape;681;p92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27 at 3.39.5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200" y="995050"/>
            <a:ext cx="4213600" cy="31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7" name="Google Shape;687;p93"/>
          <p:cNvSpPr txBox="1"/>
          <p:nvPr/>
        </p:nvSpPr>
        <p:spPr>
          <a:xfrm>
            <a:off x="311700" y="1101325"/>
            <a:ext cx="8520600" cy="22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Beto toma su posición de portero, mientras que Carlos es delantero.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94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93" name="Google Shape;693;p94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94" name="Google Shape;694;p9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9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9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9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9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9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0" name="Google Shape;70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27 at 3.46.2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600" y="800025"/>
            <a:ext cx="2036975" cy="34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27 at 3.47.2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9975" y="933575"/>
            <a:ext cx="3190276" cy="319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27 at 3.49.1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0413" y="518450"/>
            <a:ext cx="3623174" cy="38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