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DA367D-BF7A-4660-B635-2F3948F3CF55}">
  <a:tblStyle styleId="{64DA367D-BF7A-4660-B635-2F3948F3CF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5d6730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5d6730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0ef85b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d0ef85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0ef85b2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d0ef85b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d0ef85b2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d0ef85b2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d0ef85b2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d0ef85b2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0ef85b2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d0ef85b2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d0ef85b2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d0ef85b2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d0ef85b2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d0ef85b2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0ef85b2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d0ef85b2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d0ef85b2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d0ef85b2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0ef85b2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d0ef85b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5d6730ce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5d6730ce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0ef85b2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0ef85b2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d0ef85b2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d0ef85b2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d0ef85b2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d0ef85b2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d0ef85b2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d0ef85b2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0ef85b2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0ef85b2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d0ef85b2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d0ef85b2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d0ef85b2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d0ef85b2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be612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be612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be612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be612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8a9be612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8a9be612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5d6730ce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5d6730ce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953747d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953747d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 - ne, cine.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896550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896550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 - gar, llegar.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18965503b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18965503b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mer, comer.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ce, hace.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ran, miran.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896550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896550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 - res, llores.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me - los, gemelos.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mal, animal.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- bi - das, bebidas.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cho - co - la - tes, chocolates.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 - co - la - tes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(cho - co - la - tes, chocolates)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chocolates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    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chocolates	    chocolates,</a:t>
            </a:r>
            <a:r>
              <a:rPr i="1"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 - co - la - tes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cho		    cho, /ch/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co 		    co, /k/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la		    la, /l/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tes		    tes, /t/ /e/ /s/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ran - te, durante.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- pe - zar, empezar.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su - rra, susurra.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 - co - la - 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chocolates.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lí - cu - la, película.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94da423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94da423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cán - da - lo, escándalo.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 - mi - tas, palomitas.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8a9be612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28a9be612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747a7b2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747a7b2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cine, ci - ne, cine.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 - ne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/e/. Cine, /s/, /i/, /n/,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 - lo - si - nas, golosinas)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golosinas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golosinas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		go, /g/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		lo, /l/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		si, /s/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		nas, /n/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747a7b2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3747a7b2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llorar, llo - rar, llorar.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llo - 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/r/. Llorar, /ll/, /o/, /r/,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747a7b2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747a7b2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susurra, su - su - rra, susurra.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- su - 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/s/. Susurra, /s/, /u/, /s/, /u/, /rr/,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8a9be612b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8a9be612b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 lo mira. Todos lo miran.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 (1), lo (2), mira (3), Todos (4), lo (5), miran (6). ¡Tiene seis palabras!</a:t>
            </a:r>
            <a:endParaRPr i="1"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5d6730ceb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5d6730ceb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5d6730ceb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5d6730ceb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lí - cu - la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lí - cu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lí - cu - la, película)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película	película, pe - lí - cu - la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		pe, /p/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		lí, /l/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		cu, /k/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		la, /l/ /a/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5d6730ceb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5d6730ceb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cán - da - lo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cán - da - 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 - cán - da - lo, escándalo)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escándalo	escándalo, es - cán - da - lo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		es, /e/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cán		cán, /k/ /a/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		da, /d/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 - mi - tas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lo - mi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lo - mi - tas, palomitas)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palomitas	palomitas, pa - lo - mi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		lo, /l/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		mi, /m/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be61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be61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o una sílaba y ustedes van a decir el sonido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{64DA367D-BF7A-4660-B635-2F3948F3CF55}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551" y="1535863"/>
            <a:ext cx="1840899" cy="284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5788000" y="258100"/>
            <a:ext cx="2719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5694150" y="258100"/>
            <a:ext cx="2813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5600275" y="258100"/>
            <a:ext cx="2907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5235825" y="258100"/>
            <a:ext cx="3272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{64DA367D-BF7A-4660-B635-2F3948F3CF55}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Palabras con 2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2052075" y="1616013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510115" y="1616013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3668100" y="3034288"/>
            <a:ext cx="266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1573325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472925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3316225" y="3043325"/>
            <a:ext cx="334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1453306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4352906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2845581" y="3043325"/>
            <a:ext cx="402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1555525" y="16069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66735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3164288" y="3043325"/>
            <a:ext cx="321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2821700" y="1606975"/>
            <a:ext cx="180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4445552" y="1606975"/>
            <a:ext cx="260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3107800" y="3043325"/>
            <a:ext cx="348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2174055" y="1728550"/>
            <a:ext cx="23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llo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4317353" y="1728550"/>
            <a:ext cx="265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3058575" y="3164900"/>
            <a:ext cx="314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1937877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3542028" y="15688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5445413" y="15688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2092200" y="3081425"/>
            <a:ext cx="512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1365000" y="1606975"/>
            <a:ext cx="23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573750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4603550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2969700" y="3043325"/>
            <a:ext cx="411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1508200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4043575" y="1606975"/>
            <a:ext cx="27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5105100" y="1606975"/>
            <a:ext cx="235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2576200" y="3043325"/>
            <a:ext cx="475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663" y="1295775"/>
            <a:ext cx="1443525" cy="2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1057050" y="1606988"/>
            <a:ext cx="312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3953025" y="16069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5818675" y="16069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2578113" y="3043313"/>
            <a:ext cx="463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241025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3772515" y="1606975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5375150" y="16069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1942613" y="3043325"/>
            <a:ext cx="542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1865960" y="1613325"/>
            <a:ext cx="2062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3725226" y="161332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629225" y="1613325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rra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2597300" y="3036975"/>
            <a:ext cx="418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770900" y="1620200"/>
            <a:ext cx="310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636025" y="1593750"/>
            <a:ext cx="185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462325" y="159375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6190300" y="1593750"/>
            <a:ext cx="28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1384850" y="3056550"/>
            <a:ext cx="670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1610837" y="1592938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3709543" y="16490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4224912" y="1649063"/>
            <a:ext cx="215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795867" y="1649063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2230600" y="3057363"/>
            <a:ext cx="484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1128221" y="1620438"/>
            <a:ext cx="1699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2620475" y="1620438"/>
            <a:ext cx="265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4993424" y="1620438"/>
            <a:ext cx="199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6664719" y="1620438"/>
            <a:ext cx="154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1558450" y="3029863"/>
            <a:ext cx="631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idx="4294967295" type="body"/>
          </p:nvPr>
        </p:nvSpPr>
        <p:spPr>
          <a:xfrm>
            <a:off x="986025" y="1552788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72" name="Google Shape;472;p71"/>
          <p:cNvSpPr txBox="1"/>
          <p:nvPr/>
        </p:nvSpPr>
        <p:spPr>
          <a:xfrm>
            <a:off x="3257638" y="1552788"/>
            <a:ext cx="208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3938688" y="1552788"/>
            <a:ext cx="227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5717464" y="1552788"/>
            <a:ext cx="244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/>
          <p:nvPr/>
        </p:nvSpPr>
        <p:spPr>
          <a:xfrm>
            <a:off x="1728238" y="3097513"/>
            <a:ext cx="575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2" name="Google Shape;4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3"/>
          <p:cNvGraphicFramePr/>
          <p:nvPr/>
        </p:nvGraphicFramePr>
        <p:xfrm>
          <a:off x="952500" y="186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{64DA367D-BF7A-4660-B635-2F3948F3CF55}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41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8" name="Google Shape;4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725" y="1409700"/>
            <a:ext cx="35814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4"/>
          <p:cNvGraphicFramePr/>
          <p:nvPr/>
        </p:nvGraphicFramePr>
        <p:xfrm>
          <a:off x="1469550" y="182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{64DA367D-BF7A-4660-B635-2F3948F3CF55}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9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5"/>
          <p:cNvGraphicFramePr/>
          <p:nvPr/>
        </p:nvGraphicFramePr>
        <p:xfrm>
          <a:off x="952475" y="1896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{64DA367D-BF7A-4660-B635-2F3948F3CF55}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5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>
            <p:ph idx="4294967295" type="body"/>
          </p:nvPr>
        </p:nvSpPr>
        <p:spPr>
          <a:xfrm>
            <a:off x="1682500" y="853575"/>
            <a:ext cx="69336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Beto  lo  mira. </a:t>
            </a:r>
            <a:endParaRPr sz="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Todos  lo miran.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12" name="Google Shape;51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8"/>
          <p:cNvSpPr txBox="1"/>
          <p:nvPr>
            <p:ph idx="4294967295" type="body"/>
          </p:nvPr>
        </p:nvSpPr>
        <p:spPr>
          <a:xfrm>
            <a:off x="1029125" y="978475"/>
            <a:ext cx="754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Los  gemelos, Beto  y Carlos, van  al  cine con  su  papá.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18" name="Google Shape;5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9"/>
          <p:cNvSpPr txBox="1"/>
          <p:nvPr>
            <p:ph idx="4294967295" type="body"/>
          </p:nvPr>
        </p:nvSpPr>
        <p:spPr>
          <a:xfrm>
            <a:off x="699150" y="857100"/>
            <a:ext cx="78426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Al  empezar  la  película,  Beto  bota  su bebida  en  el  piso.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24" name="Google Shape;5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30" name="Google Shape;5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idx="4294967295" type="body"/>
          </p:nvPr>
        </p:nvSpPr>
        <p:spPr>
          <a:xfrm>
            <a:off x="864875" y="960125"/>
            <a:ext cx="8865600" cy="20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_____    __    _____. </a:t>
            </a:r>
            <a:endParaRPr sz="5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______    __     </a:t>
            </a:r>
            <a:r>
              <a:rPr lang="en" sz="5600">
                <a:solidFill>
                  <a:srgbClr val="000000"/>
                </a:solidFill>
              </a:rPr>
              <a:t>_____</a:t>
            </a:r>
            <a:r>
              <a:rPr lang="en" sz="5600">
                <a:solidFill>
                  <a:srgbClr val="000000"/>
                </a:solidFill>
              </a:rPr>
              <a:t>__.</a:t>
            </a:r>
            <a:r>
              <a:rPr lang="en" sz="6000">
                <a:solidFill>
                  <a:srgbClr val="000000"/>
                </a:solidFill>
              </a:rPr>
              <a:t> </a:t>
            </a:r>
            <a:endParaRPr sz="9600"/>
          </a:p>
        </p:txBody>
      </p:sp>
      <p:pic>
        <p:nvPicPr>
          <p:cNvPr id="536" name="Google Shape;53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"/>
          <p:cNvSpPr txBox="1"/>
          <p:nvPr>
            <p:ph idx="4294967295" type="body"/>
          </p:nvPr>
        </p:nvSpPr>
        <p:spPr>
          <a:xfrm>
            <a:off x="1682500" y="853575"/>
            <a:ext cx="53550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Beto  lo  mira. </a:t>
            </a:r>
            <a:endParaRPr sz="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Todos  lo miran.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42" name="Google Shape;54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8" name="Google Shape;548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49" name="Google Shape;549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513" y="1042975"/>
            <a:ext cx="3250974" cy="30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803" y="884350"/>
            <a:ext cx="3886400" cy="33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013" y="1209675"/>
            <a:ext cx="25779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