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1" r:id="rId5"/>
    <p:sldMasterId id="214748371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</p:sldIdLst>
  <p:sldSz cy="5143500" cx="9144000"/>
  <p:notesSz cx="6858000" cy="9144000"/>
  <p:embeddedFontLst>
    <p:embeddedFont>
      <p:font typeface="Century Gothic"/>
      <p:regular r:id="rId69"/>
      <p:bold r:id="rId70"/>
      <p:italic r:id="rId71"/>
      <p:boldItalic r:id="rId7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EC6AB17-BDD4-48EF-9458-2E5BD569E289}">
  <a:tblStyle styleId="{BEC6AB17-BDD4-48EF-9458-2E5BD569E2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2" Type="http://schemas.openxmlformats.org/officeDocument/2006/relationships/font" Target="fonts/CenturyGothic-boldItalic.fntdata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71" Type="http://schemas.openxmlformats.org/officeDocument/2006/relationships/font" Target="fonts/CenturyGothic-italic.fntdata"/><Relationship Id="rId70" Type="http://schemas.openxmlformats.org/officeDocument/2006/relationships/font" Target="fonts/CenturyGothic-bold.fntdata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font" Target="fonts/CenturyGothic-regular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394359a8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394359a8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28a8903fb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28a8903fb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para las próximas letras diremos el sonido juntos.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28a8903fb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28a8903fb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/y/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28a8903fb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28a8903fb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h es muda.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 apoyo, coloque su dedo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índice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sobre su boca para indicar que la letra H es muda.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28a8903fb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28a8903fb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28a8903fb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328a8903fb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28a8903fb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28a8903fb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28a8903fb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28a8903fb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/w/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28a8903fb7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28a8903fb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/ll/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28a8903fb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28a8903fb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/ch/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28a8903fb7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328a8903fb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394359a868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394359a868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repasar sonidos iniciales y leer y escribir palabras.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28a8903fb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328a8903fb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28a8903fb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328a8903fb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28a8903fb7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328a8903fb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28a8903fb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28a8903fb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/ge/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28a8903fb7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28a8903fb7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/gi/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28a8903fb7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28a8903fb7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 /u/ /e/, güe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28a8903fb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28a8903fb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 /u/ /i/, güi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394359a868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394359a868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28a8903fb7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28a8903fb7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uno de estos sonidos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/y/, /h/, /s/, /g/, /rr/, /w/, /ll/, /ch/, /k/, /ge/, /gi/, /j/, /s/, /j/, /güe/, /güi/.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letra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394359a868_3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3394359a868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juntos. Estas palabras tienen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y diga cada palabra en voz alta junto con ellos.</a:t>
            </a: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394359a868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394359a868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02b7b9b47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02b7b9b47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 - lle, Guille.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04a5ee84c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04a5ee84c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 - cer, hacer.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04a5ee84c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04a5ee84c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 - tas, juntas.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149ed81189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149ed81189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zig - zag, zigzag.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18965503b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318965503b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 - za, lanza.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149ed81189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149ed81189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 - ra, hora.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394359a868_3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3394359a868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palabras tienen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37-42 una a la vez y diga cada palabra en voz alta junto con ellos.</a:t>
            </a:r>
            <a:endParaRPr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304a5ee84c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304a5ee84c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 - li - no, felino.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04a5ee84c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04a5ee84c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cho - rra, cachorra.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18965503b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18965503b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no - cer, conocer.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394359a868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394359a868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 ga - lle - tas, galletas. 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 - lle - tas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(ga - lle - tas, galletas)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 y después cada sílaba en fonemas.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¿Cuáles son las partes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galletas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	Estudiantes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galletas	 	galletas, ga - lle - tas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ga			ga, /g/ /a/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lle 			lle, /y/ /e/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tas			tas, /t/ /a/ /s/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04a5ee84c5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04a5ee84c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mi - ga, amiga.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304a5ee84c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304a5ee84c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- can - ta, encanta.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04a5ee84c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04a5ee84c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le - tas, coletas.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3394359a868_3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3394359a868_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44-48 una a la vez y repita lentamente si es necesario.</a:t>
            </a:r>
            <a:endParaRPr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18965503b9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318965503b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- lo - si - nas, golosinas.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318965503b9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318965503b9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- bón - di - gas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alb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ndigas.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318965503b9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318965503b9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 - ller - mi - na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Guillermina.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318965503b9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318965503b9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 - len - ti - na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Valentina.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3194da423d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3194da423d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 - lo - ci - dad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velocidad.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394359a868_3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394359a868_3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50-52 una a la vez.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394359a868_0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394359a868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 - vo - ri - tas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 - vo - ri - tas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(fa - vo - ri - tas, favoritas)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favoritas	favoritas, fa - vo - ri - tas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		fa, /f/ 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		vo, /b/ 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		ri, /r/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		tas, /t/ /a/ 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3374877c0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3374877c0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cereza, ce - re - za, cereza.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 - re - za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Cereza, /s/, /e/, /r/, /e/, /s/,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3374877c03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3374877c03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gustoso, gus - to - so, gustoso.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gus - to - 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/u/,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/o/. Gustoso, /g/, /u/, /s/, /t/, /o/, /s/,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3374877c03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3374877c03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chispas, chis - pas, chispas.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chis - pas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/ch/, /i/,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/a/, /s/. Chispas, /ch/, /i/, /s/, /p/, /a/, /s/.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3394359a868_3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3394359a868_3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Guille,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302b7b9b47b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302b7b9b47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3194da423d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3194da423d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3394359a868_3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3394359a868_3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Félix no sabe ir en monopatín.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palabra: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Guille (1) es (2) mi (3) mejor (4) amiga (5). ¡Tiene cinco palabras!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328a8903fb7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328a8903fb7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94359a868_0_8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94359a868_0_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- bón - di - gas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- bón - di -gas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(al - bón - di - gas, albóndigas)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albóndigas	albóndigas, al - bón - di - gas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		al, /a/ /l/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bón		bón, /b/ /o/ 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		di, /d/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gas		gas, /g/ /a/ 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3394359a868_1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3394359a868_1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3394359a868_1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3394359a868_1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394359a868_0_8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394359a868_0_8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 - ller - mi - na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 - ller - mi - na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(gui - ller - mi - na, Guillermina)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Guillermina 	Guillermina, Gui - ller - mi - na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		Gui, /g/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ller		ller, /ll/ /e/ 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		mi, /m/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		na, /n/ /a/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394359a868_0_8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394359a868_0_8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 - li - no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 - li - no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(fe - li - no, felino)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felino		felino, fe - li - no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		fe, /f/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		li, /l/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	 	no, /n/ /o/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394359a868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394359a868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10-26 una a la vez y diga cada sonido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2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2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2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2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2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{BEC6AB17-BDD4-48EF-9458-2E5BD569E289}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4" name="Google Shape;134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2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2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2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2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2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2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2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2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51" name="Google Shape;151;p2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52" name="Google Shape;152;p2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53" name="Google Shape;153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2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2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2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0" name="Google Shape;160;p26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1" name="Google Shape;16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6" name="Google Shape;166;p2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7" name="Google Shape;167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2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2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2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2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8" name="Google Shape;178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9" name="Google Shape;1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9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3" name="Google Shape;183;p29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4" name="Google Shape;184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9" name="Google Shape;1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31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31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6" name="Google Shape;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1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8" name="Google Shape;198;p31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3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3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3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3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3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3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3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3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3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3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4" name="Google Shape;214;p3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5" name="Google Shape;215;p3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6" name="Google Shape;216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7" name="Google Shape;217;p3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3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9" name="Google Shape;219;p3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4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3" name="Google Shape;223;p34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4" name="Google Shape;224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5" name="Google Shape;22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9" name="Google Shape;229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0" name="Google Shape;230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1" name="Google Shape;23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6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1" name="Google Shape;241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2" name="Google Shape;24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6" name="Google Shape;246;p3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7" name="Google Shape;247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2" name="Google Shape;25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9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9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9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9" name="Google Shape;25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9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1" name="Google Shape;261;p39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4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1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41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41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41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41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41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41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41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41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Google Shape;275;p41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Google Shape;276;p41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7" name="Google Shape;277;p41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8" name="Google Shape;278;p41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9" name="Google Shape;279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0" name="Google Shape;280;p41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41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2" name="Google Shape;282;p41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4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2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6" name="Google Shape;286;p42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7" name="Google Shape;287;p4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8" name="Google Shape;28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2" name="Google Shape;292;p4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3" name="Google Shape;293;p4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4" name="Google Shape;29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4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p4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p4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4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4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4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4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4" name="Google Shape;304;p4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5" name="Google Shape;30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9" name="Google Shape;309;p4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10" name="Google Shape;310;p4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5" name="Google Shape;31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4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p4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1" name="Google Shape;321;p4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2" name="Google Shape;32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4" name="Google Shape;324;p4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4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4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4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4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4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4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4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40" name="Google Shape;340;p4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341" name="Google Shape;341;p4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42" name="Google Shape;342;p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3" name="Google Shape;343;p4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4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5" name="Google Shape;345;p4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5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0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49" name="Google Shape;349;p50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0" name="Google Shape;350;p5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1" name="Google Shape;35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5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51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5" name="Google Shape;355;p51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6" name="Google Shape;356;p5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7" name="Google Shape;35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51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p51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51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1" name="Google Shape;361;p51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2" name="Google Shape;362;p51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3" name="Google Shape;363;p51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5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5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7" name="Google Shape;367;p5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8" name="Google Shape;36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5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5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2" name="Google Shape;372;p5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73" name="Google Shape;373;p5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4" name="Google Shape;37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5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8" name="Google Shape;37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5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5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5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5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5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5" name="Google Shape;38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87" name="Google Shape;387;p5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5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5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5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5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5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5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5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5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5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5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03" name="Google Shape;403;p5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04" name="Google Shape;404;p5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05" name="Google Shape;405;p5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6" name="Google Shape;406;p5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5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8" name="Google Shape;408;p5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8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12" name="Google Shape;412;p58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13" name="Google Shape;413;p5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4" name="Google Shape;41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9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18" name="Google Shape;418;p5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19" name="Google Shape;419;p5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59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9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9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9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9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9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6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6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0" name="Google Shape;430;p6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1" name="Google Shape;43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6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6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5" name="Google Shape;435;p6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36" name="Google Shape;436;p6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7" name="Google Shape;437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6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6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1" name="Google Shape;44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6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6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6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6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6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8" name="Google Shape;44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6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50" name="Google Shape;450;p6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42.xml"/><Relationship Id="rId42" Type="http://schemas.openxmlformats.org/officeDocument/2006/relationships/theme" Target="../theme/theme3.xml"/><Relationship Id="rId41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49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51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1" r:id="rId32"/>
    <p:sldLayoutId id="2147483702" r:id="rId33"/>
    <p:sldLayoutId id="2147483703" r:id="rId34"/>
    <p:sldLayoutId id="2147483704" r:id="rId35"/>
    <p:sldLayoutId id="2147483705" r:id="rId36"/>
    <p:sldLayoutId id="2147483706" r:id="rId37"/>
    <p:sldLayoutId id="2147483707" r:id="rId38"/>
    <p:sldLayoutId id="2147483708" r:id="rId39"/>
    <p:sldLayoutId id="2147483709" r:id="rId40"/>
    <p:sldLayoutId id="2147483710" r:id="rId4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5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5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55" l="0" r="0" t="845"/>
          <a:stretch/>
        </p:blipFill>
        <p:spPr>
          <a:xfrm>
            <a:off x="3486900" y="1345400"/>
            <a:ext cx="2170201" cy="3331199"/>
          </a:xfrm>
          <a:prstGeom prst="rect">
            <a:avLst/>
          </a:prstGeom>
        </p:spPr>
      </p:pic>
      <p:sp>
        <p:nvSpPr>
          <p:cNvPr id="459" name="Google Shape;459;p66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460" name="Google Shape;460;p66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513" name="Google Shape;513;p75"/>
          <p:cNvSpPr txBox="1"/>
          <p:nvPr/>
        </p:nvSpPr>
        <p:spPr>
          <a:xfrm>
            <a:off x="6332600" y="258100"/>
            <a:ext cx="2175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fuerte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(como 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cuna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4" name="Google Shape;514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7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y</a:t>
            </a:r>
            <a:endParaRPr sz="9600"/>
          </a:p>
        </p:txBody>
      </p:sp>
      <p:pic>
        <p:nvPicPr>
          <p:cNvPr id="520" name="Google Shape;520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</a:t>
            </a:r>
            <a:endParaRPr sz="9600"/>
          </a:p>
        </p:txBody>
      </p:sp>
      <p:pic>
        <p:nvPicPr>
          <p:cNvPr id="526" name="Google Shape;526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z</a:t>
            </a:r>
            <a:endParaRPr sz="9600"/>
          </a:p>
        </p:txBody>
      </p:sp>
      <p:pic>
        <p:nvPicPr>
          <p:cNvPr id="532" name="Google Shape;532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538" name="Google Shape;538;p79"/>
          <p:cNvSpPr txBox="1"/>
          <p:nvPr/>
        </p:nvSpPr>
        <p:spPr>
          <a:xfrm>
            <a:off x="6332600" y="258100"/>
            <a:ext cx="2175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uave (como gato)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9" name="Google Shape;539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545" name="Google Shape;545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w</a:t>
            </a:r>
            <a:endParaRPr sz="9600"/>
          </a:p>
        </p:txBody>
      </p:sp>
      <p:pic>
        <p:nvPicPr>
          <p:cNvPr id="551" name="Google Shape;551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ll</a:t>
            </a:r>
            <a:endParaRPr sz="9600"/>
          </a:p>
        </p:txBody>
      </p:sp>
      <p:pic>
        <p:nvPicPr>
          <p:cNvPr id="557" name="Google Shape;557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</a:t>
            </a:r>
            <a:endParaRPr sz="9600"/>
          </a:p>
        </p:txBody>
      </p:sp>
      <p:pic>
        <p:nvPicPr>
          <p:cNvPr id="563" name="Google Shape;563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</a:t>
            </a:r>
            <a:r>
              <a:rPr lang="en" sz="9600"/>
              <a:t>u</a:t>
            </a:r>
            <a:endParaRPr sz="9600"/>
          </a:p>
        </p:txBody>
      </p:sp>
      <p:pic>
        <p:nvPicPr>
          <p:cNvPr id="569" name="Google Shape;569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7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</a:t>
            </a:r>
            <a:endParaRPr sz="9600"/>
          </a:p>
        </p:txBody>
      </p:sp>
      <p:pic>
        <p:nvPicPr>
          <p:cNvPr id="575" name="Google Shape;575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8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</a:t>
            </a:r>
            <a:endParaRPr sz="9600"/>
          </a:p>
        </p:txBody>
      </p:sp>
      <p:sp>
        <p:nvSpPr>
          <p:cNvPr id="581" name="Google Shape;581;p86"/>
          <p:cNvSpPr txBox="1"/>
          <p:nvPr/>
        </p:nvSpPr>
        <p:spPr>
          <a:xfrm>
            <a:off x="6332600" y="258100"/>
            <a:ext cx="2175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suave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(como cepillo)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2" name="Google Shape;582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8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</a:t>
            </a:r>
            <a:endParaRPr sz="9600"/>
          </a:p>
        </p:txBody>
      </p:sp>
      <p:sp>
        <p:nvSpPr>
          <p:cNvPr id="588" name="Google Shape;588;p87"/>
          <p:cNvSpPr txBox="1"/>
          <p:nvPr/>
        </p:nvSpPr>
        <p:spPr>
          <a:xfrm>
            <a:off x="6332600" y="258100"/>
            <a:ext cx="2175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fuerte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(como gemelo)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9" name="Google Shape;589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8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gue</a:t>
            </a:r>
            <a:endParaRPr sz="9600"/>
          </a:p>
        </p:txBody>
      </p:sp>
      <p:pic>
        <p:nvPicPr>
          <p:cNvPr id="595" name="Google Shape;595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8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gui</a:t>
            </a:r>
            <a:endParaRPr sz="9600"/>
          </a:p>
        </p:txBody>
      </p:sp>
      <p:pic>
        <p:nvPicPr>
          <p:cNvPr id="601" name="Google Shape;601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9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güe</a:t>
            </a:r>
            <a:endParaRPr sz="9600"/>
          </a:p>
        </p:txBody>
      </p:sp>
      <p:pic>
        <p:nvPicPr>
          <p:cNvPr id="607" name="Google Shape;607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9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güi</a:t>
            </a:r>
            <a:endParaRPr sz="9600"/>
          </a:p>
        </p:txBody>
      </p:sp>
      <p:pic>
        <p:nvPicPr>
          <p:cNvPr id="613" name="Google Shape;613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92"/>
          <p:cNvSpPr txBox="1"/>
          <p:nvPr>
            <p:ph idx="4294967295"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" name="Google Shape;624;p93"/>
          <p:cNvGraphicFramePr/>
          <p:nvPr/>
        </p:nvGraphicFramePr>
        <p:xfrm>
          <a:off x="3601175" y="172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{BEC6AB17-BDD4-48EF-9458-2E5BD569E289}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25" name="Google Shape;625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94"/>
          <p:cNvSpPr txBox="1"/>
          <p:nvPr>
            <p:ph idx="4294967295"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4. Palabras con 2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631" name="Google Shape;631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8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471" name="Google Shape;471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95"/>
          <p:cNvSpPr txBox="1"/>
          <p:nvPr>
            <p:ph idx="4294967295" type="body"/>
          </p:nvPr>
        </p:nvSpPr>
        <p:spPr>
          <a:xfrm>
            <a:off x="1865925" y="1675188"/>
            <a:ext cx="3085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Gui</a:t>
            </a:r>
            <a:endParaRPr sz="9600"/>
          </a:p>
        </p:txBody>
      </p:sp>
      <p:sp>
        <p:nvSpPr>
          <p:cNvPr id="637" name="Google Shape;637;p95"/>
          <p:cNvSpPr txBox="1"/>
          <p:nvPr/>
        </p:nvSpPr>
        <p:spPr>
          <a:xfrm>
            <a:off x="4765525" y="1675188"/>
            <a:ext cx="302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8" name="Google Shape;638;p95"/>
          <p:cNvSpPr/>
          <p:nvPr/>
        </p:nvSpPr>
        <p:spPr>
          <a:xfrm>
            <a:off x="2859550" y="2975113"/>
            <a:ext cx="338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9" name="Google Shape;639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96"/>
          <p:cNvSpPr txBox="1"/>
          <p:nvPr>
            <p:ph idx="4294967295" type="body"/>
          </p:nvPr>
        </p:nvSpPr>
        <p:spPr>
          <a:xfrm>
            <a:off x="1874797" y="1613000"/>
            <a:ext cx="2760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ha</a:t>
            </a:r>
            <a:endParaRPr sz="9600"/>
          </a:p>
        </p:txBody>
      </p:sp>
      <p:sp>
        <p:nvSpPr>
          <p:cNvPr id="645" name="Google Shape;645;p96"/>
          <p:cNvSpPr txBox="1"/>
          <p:nvPr/>
        </p:nvSpPr>
        <p:spPr>
          <a:xfrm>
            <a:off x="4446872" y="1613000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p96"/>
          <p:cNvSpPr/>
          <p:nvPr/>
        </p:nvSpPr>
        <p:spPr>
          <a:xfrm>
            <a:off x="2861812" y="3037300"/>
            <a:ext cx="3778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7" name="Google Shape;647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97"/>
          <p:cNvSpPr txBox="1"/>
          <p:nvPr>
            <p:ph idx="4294967295" type="body"/>
          </p:nvPr>
        </p:nvSpPr>
        <p:spPr>
          <a:xfrm>
            <a:off x="1804000" y="1568875"/>
            <a:ext cx="279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jun</a:t>
            </a:r>
            <a:endParaRPr sz="9600"/>
          </a:p>
        </p:txBody>
      </p:sp>
      <p:sp>
        <p:nvSpPr>
          <p:cNvPr id="653" name="Google Shape;653;p97"/>
          <p:cNvSpPr txBox="1"/>
          <p:nvPr/>
        </p:nvSpPr>
        <p:spPr>
          <a:xfrm>
            <a:off x="4418900" y="1568875"/>
            <a:ext cx="292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p97"/>
          <p:cNvSpPr/>
          <p:nvPr/>
        </p:nvSpPr>
        <p:spPr>
          <a:xfrm>
            <a:off x="2704650" y="3081425"/>
            <a:ext cx="3734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5" name="Google Shape;655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98"/>
          <p:cNvSpPr txBox="1"/>
          <p:nvPr>
            <p:ph idx="4294967295" type="body"/>
          </p:nvPr>
        </p:nvSpPr>
        <p:spPr>
          <a:xfrm>
            <a:off x="2217525" y="1530775"/>
            <a:ext cx="2195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z</a:t>
            </a:r>
            <a:r>
              <a:rPr lang="en" sz="9600"/>
              <a:t>ig</a:t>
            </a:r>
            <a:endParaRPr sz="9600"/>
          </a:p>
        </p:txBody>
      </p:sp>
      <p:sp>
        <p:nvSpPr>
          <p:cNvPr id="661" name="Google Shape;661;p98"/>
          <p:cNvSpPr txBox="1"/>
          <p:nvPr/>
        </p:nvSpPr>
        <p:spPr>
          <a:xfrm>
            <a:off x="4231575" y="1530775"/>
            <a:ext cx="269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zag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98"/>
          <p:cNvSpPr/>
          <p:nvPr/>
        </p:nvSpPr>
        <p:spPr>
          <a:xfrm>
            <a:off x="2690025" y="3119525"/>
            <a:ext cx="374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3" name="Google Shape;663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99"/>
          <p:cNvSpPr txBox="1"/>
          <p:nvPr>
            <p:ph idx="4294967295" type="body"/>
          </p:nvPr>
        </p:nvSpPr>
        <p:spPr>
          <a:xfrm>
            <a:off x="2501450" y="1584000"/>
            <a:ext cx="2639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</a:t>
            </a:r>
            <a:r>
              <a:rPr lang="en" sz="9600"/>
              <a:t>an</a:t>
            </a:r>
            <a:endParaRPr sz="9600"/>
          </a:p>
        </p:txBody>
      </p:sp>
      <p:sp>
        <p:nvSpPr>
          <p:cNvPr id="669" name="Google Shape;669;p99"/>
          <p:cNvSpPr txBox="1"/>
          <p:nvPr/>
        </p:nvSpPr>
        <p:spPr>
          <a:xfrm>
            <a:off x="4959475" y="1584000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99"/>
          <p:cNvSpPr/>
          <p:nvPr/>
        </p:nvSpPr>
        <p:spPr>
          <a:xfrm>
            <a:off x="3137363" y="2944150"/>
            <a:ext cx="3384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1" name="Google Shape;671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00"/>
          <p:cNvSpPr txBox="1"/>
          <p:nvPr>
            <p:ph idx="4294967295" type="body"/>
          </p:nvPr>
        </p:nvSpPr>
        <p:spPr>
          <a:xfrm>
            <a:off x="2245425" y="1606975"/>
            <a:ext cx="2639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ho</a:t>
            </a:r>
            <a:endParaRPr sz="9600"/>
          </a:p>
        </p:txBody>
      </p:sp>
      <p:sp>
        <p:nvSpPr>
          <p:cNvPr id="677" name="Google Shape;677;p100"/>
          <p:cNvSpPr txBox="1"/>
          <p:nvPr/>
        </p:nvSpPr>
        <p:spPr>
          <a:xfrm>
            <a:off x="4703450" y="16069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100"/>
          <p:cNvSpPr/>
          <p:nvPr/>
        </p:nvSpPr>
        <p:spPr>
          <a:xfrm>
            <a:off x="3295338" y="3043325"/>
            <a:ext cx="2786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9" name="Google Shape;679;p10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01"/>
          <p:cNvSpPr txBox="1"/>
          <p:nvPr>
            <p:ph idx="4294967295"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5. Palabras con 3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685" name="Google Shape;685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02"/>
          <p:cNvSpPr txBox="1"/>
          <p:nvPr>
            <p:ph idx="4294967295" type="body"/>
          </p:nvPr>
        </p:nvSpPr>
        <p:spPr>
          <a:xfrm>
            <a:off x="1574484" y="1606975"/>
            <a:ext cx="3053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   fe</a:t>
            </a:r>
            <a:endParaRPr sz="9600"/>
          </a:p>
        </p:txBody>
      </p:sp>
      <p:sp>
        <p:nvSpPr>
          <p:cNvPr id="691" name="Google Shape;691;p102"/>
          <p:cNvSpPr txBox="1"/>
          <p:nvPr/>
        </p:nvSpPr>
        <p:spPr>
          <a:xfrm>
            <a:off x="3788559" y="1606975"/>
            <a:ext cx="147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2" name="Google Shape;692;p102"/>
          <p:cNvSpPr txBox="1"/>
          <p:nvPr/>
        </p:nvSpPr>
        <p:spPr>
          <a:xfrm>
            <a:off x="4627584" y="16069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3" name="Google Shape;693;p102"/>
          <p:cNvSpPr/>
          <p:nvPr/>
        </p:nvSpPr>
        <p:spPr>
          <a:xfrm>
            <a:off x="3065634" y="3043325"/>
            <a:ext cx="327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4" name="Google Shape;694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03"/>
          <p:cNvSpPr txBox="1"/>
          <p:nvPr>
            <p:ph idx="4294967295" type="body"/>
          </p:nvPr>
        </p:nvSpPr>
        <p:spPr>
          <a:xfrm>
            <a:off x="1098925" y="1645075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</a:t>
            </a:r>
            <a:endParaRPr sz="9600"/>
          </a:p>
        </p:txBody>
      </p:sp>
      <p:sp>
        <p:nvSpPr>
          <p:cNvPr id="700" name="Google Shape;700;p103"/>
          <p:cNvSpPr txBox="1"/>
          <p:nvPr/>
        </p:nvSpPr>
        <p:spPr>
          <a:xfrm>
            <a:off x="3593675" y="1645075"/>
            <a:ext cx="274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1" name="Google Shape;701;p103"/>
          <p:cNvSpPr txBox="1"/>
          <p:nvPr/>
        </p:nvSpPr>
        <p:spPr>
          <a:xfrm>
            <a:off x="5881475" y="1645075"/>
            <a:ext cx="2163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2" name="Google Shape;702;p103"/>
          <p:cNvSpPr/>
          <p:nvPr/>
        </p:nvSpPr>
        <p:spPr>
          <a:xfrm>
            <a:off x="2152475" y="3005225"/>
            <a:ext cx="551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03" name="Google Shape;703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04"/>
          <p:cNvSpPr txBox="1"/>
          <p:nvPr>
            <p:ph idx="4294967295" type="body"/>
          </p:nvPr>
        </p:nvSpPr>
        <p:spPr>
          <a:xfrm>
            <a:off x="1190800" y="1645075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</a:t>
            </a:r>
            <a:endParaRPr sz="9600"/>
          </a:p>
        </p:txBody>
      </p:sp>
      <p:sp>
        <p:nvSpPr>
          <p:cNvPr id="709" name="Google Shape;709;p104"/>
          <p:cNvSpPr txBox="1"/>
          <p:nvPr/>
        </p:nvSpPr>
        <p:spPr>
          <a:xfrm>
            <a:off x="3726175" y="16450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0" name="Google Shape;710;p104"/>
          <p:cNvSpPr txBox="1"/>
          <p:nvPr/>
        </p:nvSpPr>
        <p:spPr>
          <a:xfrm>
            <a:off x="5217500" y="1645075"/>
            <a:ext cx="273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1" name="Google Shape;711;p104"/>
          <p:cNvSpPr/>
          <p:nvPr/>
        </p:nvSpPr>
        <p:spPr>
          <a:xfrm>
            <a:off x="2138525" y="3005225"/>
            <a:ext cx="5245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2" name="Google Shape;712;p10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3488" y="1439900"/>
            <a:ext cx="2897025" cy="216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6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05"/>
          <p:cNvSpPr txBox="1"/>
          <p:nvPr>
            <p:ph idx="4294967295" type="body"/>
          </p:nvPr>
        </p:nvSpPr>
        <p:spPr>
          <a:xfrm>
            <a:off x="1018525" y="1606975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718" name="Google Shape;718;p105"/>
          <p:cNvSpPr txBox="1"/>
          <p:nvPr/>
        </p:nvSpPr>
        <p:spPr>
          <a:xfrm>
            <a:off x="3546425" y="16069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9" name="Google Shape;719;p105"/>
          <p:cNvSpPr txBox="1"/>
          <p:nvPr/>
        </p:nvSpPr>
        <p:spPr>
          <a:xfrm>
            <a:off x="4893650" y="16069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105"/>
          <p:cNvSpPr/>
          <p:nvPr/>
        </p:nvSpPr>
        <p:spPr>
          <a:xfrm>
            <a:off x="2906950" y="3043325"/>
            <a:ext cx="374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21" name="Google Shape;721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106"/>
          <p:cNvSpPr txBox="1"/>
          <p:nvPr>
            <p:ph idx="4294967295" type="body"/>
          </p:nvPr>
        </p:nvSpPr>
        <p:spPr>
          <a:xfrm>
            <a:off x="1034238" y="1606975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727" name="Google Shape;727;p106"/>
          <p:cNvSpPr txBox="1"/>
          <p:nvPr/>
        </p:nvSpPr>
        <p:spPr>
          <a:xfrm>
            <a:off x="3561263" y="1606975"/>
            <a:ext cx="271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8" name="Google Shape;728;p106"/>
          <p:cNvSpPr txBox="1"/>
          <p:nvPr/>
        </p:nvSpPr>
        <p:spPr>
          <a:xfrm>
            <a:off x="5925513" y="1606975"/>
            <a:ext cx="1672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9" name="Google Shape;729;p106"/>
          <p:cNvSpPr/>
          <p:nvPr/>
        </p:nvSpPr>
        <p:spPr>
          <a:xfrm>
            <a:off x="2220813" y="3043325"/>
            <a:ext cx="5084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30" name="Google Shape;730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07"/>
          <p:cNvSpPr txBox="1"/>
          <p:nvPr>
            <p:ph idx="4294967295" type="body"/>
          </p:nvPr>
        </p:nvSpPr>
        <p:spPr>
          <a:xfrm>
            <a:off x="1304650" y="1655125"/>
            <a:ext cx="288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</a:t>
            </a:r>
            <a:endParaRPr sz="9600"/>
          </a:p>
        </p:txBody>
      </p:sp>
      <p:sp>
        <p:nvSpPr>
          <p:cNvPr id="736" name="Google Shape;736;p107"/>
          <p:cNvSpPr txBox="1"/>
          <p:nvPr/>
        </p:nvSpPr>
        <p:spPr>
          <a:xfrm>
            <a:off x="4010175" y="1655125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7" name="Google Shape;737;p107"/>
          <p:cNvSpPr txBox="1"/>
          <p:nvPr/>
        </p:nvSpPr>
        <p:spPr>
          <a:xfrm>
            <a:off x="5028641" y="1655125"/>
            <a:ext cx="281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8" name="Google Shape;738;p107"/>
          <p:cNvSpPr/>
          <p:nvPr/>
        </p:nvSpPr>
        <p:spPr>
          <a:xfrm>
            <a:off x="2580238" y="2995175"/>
            <a:ext cx="430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39" name="Google Shape;739;p10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08"/>
          <p:cNvSpPr txBox="1"/>
          <p:nvPr>
            <p:ph idx="4294967295"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6. Palabras con 4 o más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745" name="Google Shape;745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09"/>
          <p:cNvSpPr txBox="1"/>
          <p:nvPr>
            <p:ph idx="4294967295" type="body"/>
          </p:nvPr>
        </p:nvSpPr>
        <p:spPr>
          <a:xfrm>
            <a:off x="718100" y="1568875"/>
            <a:ext cx="288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go</a:t>
            </a:r>
            <a:endParaRPr sz="9600"/>
          </a:p>
        </p:txBody>
      </p:sp>
      <p:sp>
        <p:nvSpPr>
          <p:cNvPr id="751" name="Google Shape;751;p109"/>
          <p:cNvSpPr txBox="1"/>
          <p:nvPr/>
        </p:nvSpPr>
        <p:spPr>
          <a:xfrm>
            <a:off x="3421725" y="1568875"/>
            <a:ext cx="187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2" name="Google Shape;752;p109"/>
          <p:cNvSpPr txBox="1"/>
          <p:nvPr/>
        </p:nvSpPr>
        <p:spPr>
          <a:xfrm>
            <a:off x="4479550" y="1568875"/>
            <a:ext cx="14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3" name="Google Shape;753;p109"/>
          <p:cNvSpPr txBox="1"/>
          <p:nvPr/>
        </p:nvSpPr>
        <p:spPr>
          <a:xfrm>
            <a:off x="5294925" y="1568875"/>
            <a:ext cx="243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4" name="Google Shape;754;p109"/>
          <p:cNvSpPr/>
          <p:nvPr/>
        </p:nvSpPr>
        <p:spPr>
          <a:xfrm>
            <a:off x="1651950" y="3081425"/>
            <a:ext cx="584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5" name="Google Shape;755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10"/>
          <p:cNvSpPr txBox="1"/>
          <p:nvPr>
            <p:ph idx="4294967295" type="body"/>
          </p:nvPr>
        </p:nvSpPr>
        <p:spPr>
          <a:xfrm>
            <a:off x="1000928" y="1594917"/>
            <a:ext cx="1400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al</a:t>
            </a:r>
            <a:endParaRPr sz="9600"/>
          </a:p>
        </p:txBody>
      </p:sp>
      <p:sp>
        <p:nvSpPr>
          <p:cNvPr id="761" name="Google Shape;761;p110"/>
          <p:cNvSpPr txBox="1"/>
          <p:nvPr/>
        </p:nvSpPr>
        <p:spPr>
          <a:xfrm>
            <a:off x="2199778" y="1594917"/>
            <a:ext cx="262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bón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2" name="Google Shape;762;p110"/>
          <p:cNvSpPr txBox="1"/>
          <p:nvPr/>
        </p:nvSpPr>
        <p:spPr>
          <a:xfrm>
            <a:off x="4176503" y="1594917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3" name="Google Shape;763;p110"/>
          <p:cNvSpPr txBox="1"/>
          <p:nvPr/>
        </p:nvSpPr>
        <p:spPr>
          <a:xfrm>
            <a:off x="5614178" y="1594917"/>
            <a:ext cx="250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4" name="Google Shape;764;p110"/>
          <p:cNvSpPr/>
          <p:nvPr/>
        </p:nvSpPr>
        <p:spPr>
          <a:xfrm>
            <a:off x="1183963" y="3055375"/>
            <a:ext cx="6959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5" name="Google Shape;765;p1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11"/>
          <p:cNvSpPr txBox="1"/>
          <p:nvPr>
            <p:ph idx="4294967295" type="body"/>
          </p:nvPr>
        </p:nvSpPr>
        <p:spPr>
          <a:xfrm>
            <a:off x="937702" y="1620988"/>
            <a:ext cx="2440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Gui</a:t>
            </a:r>
            <a:endParaRPr sz="9600"/>
          </a:p>
        </p:txBody>
      </p:sp>
      <p:sp>
        <p:nvSpPr>
          <p:cNvPr id="771" name="Google Shape;771;p111"/>
          <p:cNvSpPr txBox="1"/>
          <p:nvPr/>
        </p:nvSpPr>
        <p:spPr>
          <a:xfrm>
            <a:off x="3195152" y="1620988"/>
            <a:ext cx="223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2" name="Google Shape;772;p111"/>
          <p:cNvSpPr txBox="1"/>
          <p:nvPr/>
        </p:nvSpPr>
        <p:spPr>
          <a:xfrm>
            <a:off x="4518077" y="1620988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3" name="Google Shape;773;p111"/>
          <p:cNvSpPr txBox="1"/>
          <p:nvPr/>
        </p:nvSpPr>
        <p:spPr>
          <a:xfrm>
            <a:off x="5956777" y="1620988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4" name="Google Shape;774;p111"/>
          <p:cNvSpPr/>
          <p:nvPr/>
        </p:nvSpPr>
        <p:spPr>
          <a:xfrm>
            <a:off x="1301902" y="3029313"/>
            <a:ext cx="6686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5" name="Google Shape;775;p1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12"/>
          <p:cNvSpPr txBox="1"/>
          <p:nvPr>
            <p:ph idx="4294967295" type="body"/>
          </p:nvPr>
        </p:nvSpPr>
        <p:spPr>
          <a:xfrm>
            <a:off x="1151784" y="1588913"/>
            <a:ext cx="2440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Va</a:t>
            </a:r>
            <a:endParaRPr sz="9600"/>
          </a:p>
        </p:txBody>
      </p:sp>
      <p:sp>
        <p:nvSpPr>
          <p:cNvPr id="781" name="Google Shape;781;p112"/>
          <p:cNvSpPr txBox="1"/>
          <p:nvPr/>
        </p:nvSpPr>
        <p:spPr>
          <a:xfrm>
            <a:off x="3409234" y="1588913"/>
            <a:ext cx="223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2" name="Google Shape;782;p112"/>
          <p:cNvSpPr txBox="1"/>
          <p:nvPr/>
        </p:nvSpPr>
        <p:spPr>
          <a:xfrm>
            <a:off x="5177359" y="1588913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3" name="Google Shape;783;p112"/>
          <p:cNvSpPr txBox="1"/>
          <p:nvPr/>
        </p:nvSpPr>
        <p:spPr>
          <a:xfrm>
            <a:off x="5875709" y="1588913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4" name="Google Shape;784;p112"/>
          <p:cNvSpPr/>
          <p:nvPr/>
        </p:nvSpPr>
        <p:spPr>
          <a:xfrm>
            <a:off x="1780863" y="3061388"/>
            <a:ext cx="583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5" name="Google Shape;785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13"/>
          <p:cNvSpPr txBox="1"/>
          <p:nvPr>
            <p:ph idx="4294967295" type="body"/>
          </p:nvPr>
        </p:nvSpPr>
        <p:spPr>
          <a:xfrm>
            <a:off x="1036738" y="1592375"/>
            <a:ext cx="2440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ve</a:t>
            </a:r>
            <a:endParaRPr sz="9600"/>
          </a:p>
        </p:txBody>
      </p:sp>
      <p:sp>
        <p:nvSpPr>
          <p:cNvPr id="791" name="Google Shape;791;p113"/>
          <p:cNvSpPr txBox="1"/>
          <p:nvPr/>
        </p:nvSpPr>
        <p:spPr>
          <a:xfrm>
            <a:off x="3294188" y="1592375"/>
            <a:ext cx="223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113"/>
          <p:cNvSpPr txBox="1"/>
          <p:nvPr/>
        </p:nvSpPr>
        <p:spPr>
          <a:xfrm>
            <a:off x="4337863" y="1592375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3" name="Google Shape;793;p113"/>
          <p:cNvSpPr txBox="1"/>
          <p:nvPr/>
        </p:nvSpPr>
        <p:spPr>
          <a:xfrm>
            <a:off x="5363763" y="1592375"/>
            <a:ext cx="274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dad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4" name="Google Shape;794;p113"/>
          <p:cNvSpPr/>
          <p:nvPr/>
        </p:nvSpPr>
        <p:spPr>
          <a:xfrm>
            <a:off x="1969963" y="2952525"/>
            <a:ext cx="6106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5" name="Google Shape;795;p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14"/>
          <p:cNvSpPr txBox="1"/>
          <p:nvPr>
            <p:ph idx="4294967295"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7. Dictado</a:t>
            </a:r>
            <a:endParaRPr sz="3500"/>
          </a:p>
        </p:txBody>
      </p:sp>
      <p:pic>
        <p:nvPicPr>
          <p:cNvPr id="801" name="Google Shape;801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1175" y="941613"/>
            <a:ext cx="2561650" cy="326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7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6" name="Google Shape;806;p115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{BEC6AB17-BDD4-48EF-9458-2E5BD569E289}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07" name="Google Shape;807;p1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2" name="Google Shape;812;p116"/>
          <p:cNvGraphicFramePr/>
          <p:nvPr/>
        </p:nvGraphicFramePr>
        <p:xfrm>
          <a:off x="952475" y="1822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{BEC6AB17-BDD4-48EF-9458-2E5BD569E289}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49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13" name="Google Shape;813;p1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8" name="Google Shape;818;p117"/>
          <p:cNvGraphicFramePr/>
          <p:nvPr/>
        </p:nvGraphicFramePr>
        <p:xfrm>
          <a:off x="952475" y="1783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{BEC6AB17-BDD4-48EF-9458-2E5BD569E289}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57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19" name="Google Shape;819;p1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Google Shape;824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118"/>
          <p:cNvSpPr txBox="1"/>
          <p:nvPr>
            <p:ph idx="4294967295"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8. Oraciones</a:t>
            </a:r>
            <a:endParaRPr sz="35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19"/>
          <p:cNvSpPr txBox="1"/>
          <p:nvPr>
            <p:ph idx="4294967295" type="body"/>
          </p:nvPr>
        </p:nvSpPr>
        <p:spPr>
          <a:xfrm>
            <a:off x="235500" y="1389175"/>
            <a:ext cx="8520600" cy="18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Guille  es  mi  mejor amiga.</a:t>
            </a:r>
            <a:endParaRPr sz="5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000000"/>
              </a:solidFill>
            </a:endParaRPr>
          </a:p>
        </p:txBody>
      </p:sp>
      <p:pic>
        <p:nvPicPr>
          <p:cNvPr id="831" name="Google Shape;831;p1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20"/>
          <p:cNvSpPr txBox="1"/>
          <p:nvPr>
            <p:ph idx="4294967295" type="body"/>
          </p:nvPr>
        </p:nvSpPr>
        <p:spPr>
          <a:xfrm>
            <a:off x="427525" y="1076700"/>
            <a:ext cx="8520600" cy="33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A  Valentina  y  a Guille  les  encanta  andar  en  su patineta.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6000">
              <a:solidFill>
                <a:srgbClr val="000000"/>
              </a:solidFill>
            </a:endParaRPr>
          </a:p>
        </p:txBody>
      </p:sp>
      <p:pic>
        <p:nvPicPr>
          <p:cNvPr id="837" name="Google Shape;837;p1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21"/>
          <p:cNvSpPr txBox="1"/>
          <p:nvPr>
            <p:ph idx="4294967295" type="body"/>
          </p:nvPr>
        </p:nvSpPr>
        <p:spPr>
          <a:xfrm>
            <a:off x="518300" y="551550"/>
            <a:ext cx="8217300" cy="37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000000"/>
                </a:solidFill>
              </a:rPr>
              <a:t>—A Guille le encanta comer comida de mascota con un cachito de golosinas —señala Valentina.</a:t>
            </a:r>
            <a:endParaRPr sz="4500">
              <a:solidFill>
                <a:srgbClr val="000000"/>
              </a:solidFill>
            </a:endParaRPr>
          </a:p>
        </p:txBody>
      </p:sp>
      <p:pic>
        <p:nvPicPr>
          <p:cNvPr id="843" name="Google Shape;843;p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22"/>
          <p:cNvSpPr txBox="1"/>
          <p:nvPr>
            <p:ph idx="4294967295"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9. Dictado</a:t>
            </a:r>
            <a:endParaRPr sz="3500"/>
          </a:p>
        </p:txBody>
      </p:sp>
      <p:pic>
        <p:nvPicPr>
          <p:cNvPr id="849" name="Google Shape;849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23"/>
          <p:cNvSpPr txBox="1"/>
          <p:nvPr>
            <p:ph idx="4294967295" type="body"/>
          </p:nvPr>
        </p:nvSpPr>
        <p:spPr>
          <a:xfrm>
            <a:off x="222000" y="1555800"/>
            <a:ext cx="8700000" cy="20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_____   ___   ___   </a:t>
            </a:r>
            <a:r>
              <a:rPr lang="en" sz="6000">
                <a:solidFill>
                  <a:srgbClr val="000000"/>
                </a:solidFill>
              </a:rPr>
              <a:t>______</a:t>
            </a:r>
            <a:r>
              <a:rPr lang="en" sz="6000">
                <a:solidFill>
                  <a:srgbClr val="000000"/>
                </a:solidFill>
              </a:rPr>
              <a:t> _______.</a:t>
            </a:r>
            <a:endParaRPr sz="9600"/>
          </a:p>
        </p:txBody>
      </p:sp>
      <p:pic>
        <p:nvPicPr>
          <p:cNvPr id="855" name="Google Shape;855;p1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24"/>
          <p:cNvSpPr txBox="1"/>
          <p:nvPr>
            <p:ph idx="4294967295" type="body"/>
          </p:nvPr>
        </p:nvSpPr>
        <p:spPr>
          <a:xfrm>
            <a:off x="616500" y="703375"/>
            <a:ext cx="8520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Guille  es  mi  mejor </a:t>
            </a:r>
            <a:endParaRPr sz="6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amiga.</a:t>
            </a:r>
            <a:endParaRPr sz="6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000000"/>
              </a:solidFill>
            </a:endParaRPr>
          </a:p>
        </p:txBody>
      </p:sp>
      <p:pic>
        <p:nvPicPr>
          <p:cNvPr id="861" name="Google Shape;861;p1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787" y="1365548"/>
            <a:ext cx="3084413" cy="2412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7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25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867" name="Google Shape;867;p125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868" name="Google Shape;868;p12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9" name="Google Shape;869;p12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0" name="Google Shape;870;p12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1" name="Google Shape;871;p12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2" name="Google Shape;872;p12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3" name="Google Shape;873;p12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74" name="Google Shape;874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675" y="743300"/>
            <a:ext cx="4267126" cy="3792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72" title="Screenshot 2025-03-13 at 9.11.02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1748" y="1099838"/>
            <a:ext cx="2560500" cy="294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9025" y="1051325"/>
            <a:ext cx="2925950" cy="304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7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4"/>
          <p:cNvSpPr txBox="1"/>
          <p:nvPr>
            <p:ph idx="4294967295"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507" name="Google Shape;50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