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4A1092-CE4D-4AD2-B0D8-2E7020E88C58}">
  <a:tblStyle styleId="{884A1092-CE4D-4AD2-B0D8-2E7020E88C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85DB910-7D98-44A0-86BA-3D375C521C8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0e2be4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0e2be4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0e2be4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0e2be4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0e2be48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0e2be4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0e2be48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0e2be4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00e2be48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00e2be48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/e/, /e/, ee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eo, /e/, /o/, eo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oa, /o/, /a/, oa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ón, león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al, real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sos, huesos.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gua, agua.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 - 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 - vo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ta - tua, estatua.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ti - guo, antiguo.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 - se - o, museo.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se - o, paseo.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ne - a, menea.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a - lla, toalla.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no - sau - rio, dinosaurio.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bron - to - sau - rio, brontosaurio.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nos, océanos.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 - drí - a - mos, tendríamos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fe - te - ría, cafetería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33ed8da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333ed8da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cio - na - do, emocionado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37-39 una a la vez.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real, re - al, real.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/l/. Real, /rr/, /e/, /a/, /l/.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museo, mu - se - o, museo.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 - se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Museo, /m/, /u/, /s/,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toalla, to - a - lla, toalla.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- a - 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Toalla, /t/, /o/, /a/, /y/,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le - ón, león.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le - ón?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 - ón, león)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león, le - ón.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(león, le - ón)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la estatua de un león! —dice Clementina.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416041945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416041945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16041945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16041945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 - sos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(hue- sos, huesos)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huesos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(huesos, hue - sos)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6041945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6041945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cé - a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 - cé - a - no, océano)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océano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(océano, o - cé - a - no)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6041945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16041945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ti - guos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an- ti - guos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 - ti - guos, antiguos)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antiguos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(antiguos, an - ti - guos)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16041945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16041945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cafetería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fe - te - rí - 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fe - te - rí - 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cafetería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cafetería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cafetería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fe - te - rí - 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2_#2_Blas y Clementina van al museo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025" y="1298850"/>
            <a:ext cx="1992151" cy="307917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{884A1092-CE4D-4AD2-B0D8-2E7020E88C58}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3158919" y="1664425"/>
            <a:ext cx="131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879847" y="1664425"/>
            <a:ext cx="21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3068750" y="2985875"/>
            <a:ext cx="272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751100" y="16438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3851900" y="16438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469690" y="3006508"/>
            <a:ext cx="237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2080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3949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592738" y="3062075"/>
            <a:ext cx="40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518142" y="1588225"/>
            <a:ext cx="209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676850" y="1588225"/>
            <a:ext cx="294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197760" y="3062075"/>
            <a:ext cx="33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3348009" y="1664425"/>
            <a:ext cx="198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310693" y="1664425"/>
            <a:ext cx="148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962100" y="2985875"/>
            <a:ext cx="159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408200" y="16117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194800" y="16117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527600" y="2915750"/>
            <a:ext cx="395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1934849" y="1612030"/>
            <a:ext cx="219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641219" y="1626038"/>
            <a:ext cx="151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587013" y="1626025"/>
            <a:ext cx="273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145825" y="3038250"/>
            <a:ext cx="500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2043200" y="156777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2325623" y="1567775"/>
            <a:ext cx="36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190525" y="1567775"/>
            <a:ext cx="291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191950" y="3082524"/>
            <a:ext cx="475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2242637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3353763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788458" y="1661065"/>
            <a:ext cx="211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2312674" y="3017250"/>
            <a:ext cx="410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752524" y="1625237"/>
            <a:ext cx="278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3028250" y="16437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346700" y="164375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196300" y="3140000"/>
            <a:ext cx="411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204275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958653" y="1594950"/>
            <a:ext cx="234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847327" y="1594950"/>
            <a:ext cx="102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341015" y="3055350"/>
            <a:ext cx="459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2489655" y="1633050"/>
            <a:ext cx="185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289104" y="1633050"/>
            <a:ext cx="226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4531233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838738" y="3017250"/>
            <a:ext cx="346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994278" y="1637788"/>
            <a:ext cx="194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150325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165225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1164875" y="3012513"/>
            <a:ext cx="67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5832225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590725" y="1599688"/>
            <a:ext cx="294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3376250" y="1599688"/>
            <a:ext cx="14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4604250" y="1599688"/>
            <a:ext cx="262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628475" y="3050613"/>
            <a:ext cx="763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6709775" y="1599688"/>
            <a:ext cx="184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1622808" y="1637788"/>
            <a:ext cx="189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2275813" y="1637788"/>
            <a:ext cx="285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677388" y="16377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5001788" y="1637788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2102013" y="3012513"/>
            <a:ext cx="525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76"/>
          <p:cNvSpPr txBox="1"/>
          <p:nvPr/>
        </p:nvSpPr>
        <p:spPr>
          <a:xfrm>
            <a:off x="1108550" y="1637788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2595475" y="1637788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4119475" y="1637788"/>
            <a:ext cx="185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1262650" y="3012513"/>
            <a:ext cx="66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5253250" y="1637788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7"/>
          <p:cNvSpPr txBox="1"/>
          <p:nvPr/>
        </p:nvSpPr>
        <p:spPr>
          <a:xfrm>
            <a:off x="1559913" y="1623575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3122339" y="1623575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3362238" y="16235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4780838" y="16235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/>
          <p:nvPr/>
        </p:nvSpPr>
        <p:spPr>
          <a:xfrm>
            <a:off x="1681563" y="3026725"/>
            <a:ext cx="554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 txBox="1"/>
          <p:nvPr/>
        </p:nvSpPr>
        <p:spPr>
          <a:xfrm>
            <a:off x="5454988" y="16235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1" name="Google Shape;591;p78"/>
          <p:cNvSpPr txBox="1"/>
          <p:nvPr/>
        </p:nvSpPr>
        <p:spPr>
          <a:xfrm>
            <a:off x="184800" y="1637788"/>
            <a:ext cx="238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493325" y="1637788"/>
            <a:ext cx="238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1578650" y="1637788"/>
            <a:ext cx="24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5131925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/>
          <p:nvPr/>
        </p:nvSpPr>
        <p:spPr>
          <a:xfrm>
            <a:off x="1023000" y="3012513"/>
            <a:ext cx="752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8"/>
          <p:cNvSpPr txBox="1"/>
          <p:nvPr/>
        </p:nvSpPr>
        <p:spPr>
          <a:xfrm>
            <a:off x="6672925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8" name="Google Shape;608;p8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{485DB910-7D98-44A0-86BA-3D375C521C82}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4" name="Google Shape;614;p8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{485DB910-7D98-44A0-86BA-3D375C521C82}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2"/>
          <p:cNvGraphicFramePr/>
          <p:nvPr/>
        </p:nvGraphicFramePr>
        <p:xfrm>
          <a:off x="952500" y="178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{884A1092-CE4D-4AD2-B0D8-2E7020E88C58}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58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7.01.2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200" y="684775"/>
            <a:ext cx="2869601" cy="37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2" name="Google Shape;632;p84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—¡Es la estatua de un león! —dice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8" name="Google Shape;638;p85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Luego, entran a la sala de los dinosaurios.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6"/>
          <p:cNvSpPr txBox="1"/>
          <p:nvPr/>
        </p:nvSpPr>
        <p:spPr>
          <a:xfrm>
            <a:off x="311700" y="720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Blas señala la melena.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—Mira, ¡parece real!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8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89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—¡Es la estatua de un león! —dice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8" name="Google Shape;668;p90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9" name="Google Shape;669;p9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9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5" name="Google Shape;67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7.02.1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5100" y="789088"/>
            <a:ext cx="4033775" cy="356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7.03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363" y="762438"/>
            <a:ext cx="4097274" cy="361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7 at 7.03.5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200" y="944875"/>
            <a:ext cx="2361601" cy="32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7.05.4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03" y="986363"/>
            <a:ext cx="5815575" cy="31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