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y="5143500" cx="9144000"/>
  <p:notesSz cx="6858000" cy="9144000"/>
  <p:embeddedFontLs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B5BE74-1B22-487E-BED9-A86DFD1B9D69}">
  <a:tblStyle styleId="{3BB5BE74-1B22-487E-BED9-A86DFD1B9D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7.xml"/><Relationship Id="rId67" Type="http://schemas.openxmlformats.org/officeDocument/2006/relationships/font" Target="fonts/CenturyGothic-regular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0c246f0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0c246f0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efb634a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4efb634a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efb634a4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4efb634a4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efb634a4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4efb634a4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apoyo, coloque su dedo índice sobre su boca para indicar que la letra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efb634a4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4efb634a4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efb634a4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efb634a4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4efb634a4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4efb634a4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4efb634a4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4efb634a4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/w/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efb634a4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4efb634a4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efb634a4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4efb634a4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efb634a4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4efb634a4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0c246f00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0c246f00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efb634a4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4efb634a4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4efb634a4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4efb634a4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efb634a4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4efb634a4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4efb634a4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4efb634a4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4efb634a4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4efb634a4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4efb634a4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4efb634a4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/e/, güe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efb634a4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4efb634a4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/i/, güi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28a967013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28a967013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28a967013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28a967013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/y/, /h/, /s/, /g/, /rr/, /w/, /ll/, /ch/, /k/, /ge/, /gi/, /j/, /s/, /j/, /güe/, /güi/.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07b75975fb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07b75975fb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0c246f00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0c246f00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18965503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18965503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 - to, corto.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 - ca, busca.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04a5ee84c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04a5ee84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jo, bajo.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- ta, hasta.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149ed81189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149ed81189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llar, hallar.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149ed81189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149ed81189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- che, noche.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07b75975fb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07b75975fb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palabras tienen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 - ta - rras, guitarras.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mi - gos, amigos.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18965503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18965503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 - ja - ma, pijama.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gui - ta - rras, guitarras.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 - ta - rras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(gui - ta - rras, guitarras)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guitarras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guitarras	 	guitarras, gui - ta - rras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gui			gui, /g/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 			ta, /t/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rras			rras, /rr/ /a/ /s/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04a5ee84c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04a5ee84c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 - ni - ca, única.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sa - do, rosado.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car - cha, escarcha.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07b75975fb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07b75975fb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18965503b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18965503b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le - gan - 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elegante.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ti - 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divertida.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18965503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18965503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fun - fu - ña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refunfuña.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194da423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194da423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cá - ma - 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recámara.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28a9670130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28a9670130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49-51 una a la vez.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13fbc24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13fbc24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corto, cor - to, corto.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Corto, /k/, /o/, /r/, /t/,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ji - llas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ji - llas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(me - ji - llas, mejillas)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mejillas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mejillas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ji - llas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		me, /m/ /e/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 		ji, /j/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llas		llas, /ll/ /a/ /s/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7dc38eb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7dc38eb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hallar, ha - llar, hallar.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llar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/ll/, /a/, /r/. Hallar, /a/, /ll/, /a/,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313fbc24b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313fbc24b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cepilla, ce - pi - lla, cepilla.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 - pi - 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/ll/, /a/. Capilla, /s/, /e/, /p/, /i/, /ll/,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28a9670130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28a9670130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Será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Valentina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194da423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194da423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Valentina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¡Será una noche divertida!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Será (1), una (2), noche (3), divertida (4). ¡Tiene cuatro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28a9670130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28a9670130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40c246f00c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40c246f00c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ti - da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ti - 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 - ver - ti - da, divertida)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divertida	divertida, di - ver - ti - da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		di, /d/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		ver, /b/ /e/ 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		ti, /t/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		da, /d/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40c246f00c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40c246f00c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cá - ma - ra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cá - ma - 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 - cá - ma - ra, recámara)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recámara	recámara, re - cá - ma - ra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		re, /rr/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cá		cá, /k/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		ma, /m/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		ra, /r/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- lle - tas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- lle - 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(ga - lle - tas, galletas)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galletas	galletas, ga - lle - tas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		ga, /g/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		lle, /ll/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		tas, /t/ /a/ /s/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8a9670130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8a967013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10-26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{3BB5BE74-1B22-487E-BED9-A86DFD1B9D69}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652" y="1424419"/>
            <a:ext cx="1926701" cy="29658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05" name="Google Shape;205;p34"/>
          <p:cNvSpPr txBox="1"/>
          <p:nvPr/>
        </p:nvSpPr>
        <p:spPr>
          <a:xfrm>
            <a:off x="5695900" y="258100"/>
            <a:ext cx="2811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cuna)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6" name="Google Shape;206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2" name="Google Shape;212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pic>
        <p:nvPicPr>
          <p:cNvPr id="218" name="Google Shape;218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pic>
        <p:nvPicPr>
          <p:cNvPr id="224" name="Google Shape;224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30" name="Google Shape;230;p38"/>
          <p:cNvSpPr txBox="1"/>
          <p:nvPr/>
        </p:nvSpPr>
        <p:spPr>
          <a:xfrm>
            <a:off x="5586450" y="258100"/>
            <a:ext cx="29214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 (como gato)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1" name="Google Shape;231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7" name="Google Shape;237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pic>
        <p:nvPicPr>
          <p:cNvPr id="243" name="Google Shape;243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</a:t>
            </a:r>
            <a:endParaRPr sz="9600"/>
          </a:p>
        </p:txBody>
      </p:sp>
      <p:pic>
        <p:nvPicPr>
          <p:cNvPr id="249" name="Google Shape;249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55" name="Google Shape;25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</a:t>
            </a:r>
            <a:endParaRPr sz="9600"/>
          </a:p>
        </p:txBody>
      </p:sp>
      <p:pic>
        <p:nvPicPr>
          <p:cNvPr id="261" name="Google Shape;261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gue</a:t>
            </a:r>
            <a:endParaRPr sz="9600"/>
          </a:p>
        </p:txBody>
      </p:sp>
      <p:pic>
        <p:nvPicPr>
          <p:cNvPr id="267" name="Google Shape;267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pic>
        <p:nvPicPr>
          <p:cNvPr id="273" name="Google Shape;273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79" name="Google Shape;279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85" name="Google Shape;285;p47"/>
          <p:cNvSpPr txBox="1"/>
          <p:nvPr/>
        </p:nvSpPr>
        <p:spPr>
          <a:xfrm>
            <a:off x="5617725" y="258100"/>
            <a:ext cx="28902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suave(como cepillo)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92" name="Google Shape;292;p48"/>
          <p:cNvSpPr txBox="1"/>
          <p:nvPr/>
        </p:nvSpPr>
        <p:spPr>
          <a:xfrm>
            <a:off x="5477025" y="258100"/>
            <a:ext cx="3030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gemelo)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güe</a:t>
            </a:r>
            <a:endParaRPr sz="9600"/>
          </a:p>
        </p:txBody>
      </p:sp>
      <p:pic>
        <p:nvPicPr>
          <p:cNvPr id="299" name="Google Shape;29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güi</a:t>
            </a:r>
            <a:endParaRPr sz="9600"/>
          </a:p>
        </p:txBody>
      </p:sp>
      <p:pic>
        <p:nvPicPr>
          <p:cNvPr id="305" name="Google Shape;305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b="1" lang="en" sz="3500"/>
              <a:t>3. Dictado</a:t>
            </a:r>
            <a:endParaRPr b="1" sz="3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Google Shape;316;p52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{3BB5BE74-1B22-487E-BED9-A86DFD1B9D69}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7" name="Google Shape;317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4. P</a:t>
            </a:r>
            <a:r>
              <a:rPr b="1" lang="en" sz="3500"/>
              <a:t>alabras con 2 </a:t>
            </a:r>
            <a:r>
              <a:rPr b="1"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23" name="Google Shape;32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>
            <p:ph idx="4294967295" type="body"/>
          </p:nvPr>
        </p:nvSpPr>
        <p:spPr>
          <a:xfrm>
            <a:off x="1865925" y="16069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cor</a:t>
            </a:r>
            <a:endParaRPr sz="9600"/>
          </a:p>
        </p:txBody>
      </p:sp>
      <p:sp>
        <p:nvSpPr>
          <p:cNvPr id="329" name="Google Shape;329;p54"/>
          <p:cNvSpPr txBox="1"/>
          <p:nvPr/>
        </p:nvSpPr>
        <p:spPr>
          <a:xfrm>
            <a:off x="4805771" y="16069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54"/>
          <p:cNvSpPr/>
          <p:nvPr/>
        </p:nvSpPr>
        <p:spPr>
          <a:xfrm>
            <a:off x="2953525" y="3043325"/>
            <a:ext cx="315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" name="Google Shape;331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/>
          <p:nvPr>
            <p:ph idx="4294967295" type="body"/>
          </p:nvPr>
        </p:nvSpPr>
        <p:spPr>
          <a:xfrm>
            <a:off x="2060025" y="1463550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bus</a:t>
            </a:r>
            <a:endParaRPr sz="9600"/>
          </a:p>
        </p:txBody>
      </p:sp>
      <p:sp>
        <p:nvSpPr>
          <p:cNvPr id="337" name="Google Shape;337;p55"/>
          <p:cNvSpPr txBox="1"/>
          <p:nvPr/>
        </p:nvSpPr>
        <p:spPr>
          <a:xfrm>
            <a:off x="4674925" y="1463550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55"/>
          <p:cNvSpPr/>
          <p:nvPr/>
        </p:nvSpPr>
        <p:spPr>
          <a:xfrm>
            <a:off x="2625950" y="2899900"/>
            <a:ext cx="397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Google Shape;339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 txBox="1"/>
          <p:nvPr>
            <p:ph idx="4294967295" type="body"/>
          </p:nvPr>
        </p:nvSpPr>
        <p:spPr>
          <a:xfrm>
            <a:off x="1555525" y="1606975"/>
            <a:ext cx="329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</a:t>
            </a:r>
            <a:endParaRPr sz="9600"/>
          </a:p>
        </p:txBody>
      </p:sp>
      <p:sp>
        <p:nvSpPr>
          <p:cNvPr id="345" name="Google Shape;345;p56"/>
          <p:cNvSpPr txBox="1"/>
          <p:nvPr/>
        </p:nvSpPr>
        <p:spPr>
          <a:xfrm>
            <a:off x="4667350" y="16069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56"/>
          <p:cNvSpPr/>
          <p:nvPr/>
        </p:nvSpPr>
        <p:spPr>
          <a:xfrm>
            <a:off x="3100813" y="3043325"/>
            <a:ext cx="281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7" name="Google Shape;34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7"/>
          <p:cNvSpPr txBox="1"/>
          <p:nvPr>
            <p:ph idx="4294967295" type="body"/>
          </p:nvPr>
        </p:nvSpPr>
        <p:spPr>
          <a:xfrm>
            <a:off x="2048797" y="1606975"/>
            <a:ext cx="305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has</a:t>
            </a:r>
            <a:endParaRPr sz="9600"/>
          </a:p>
        </p:txBody>
      </p:sp>
      <p:sp>
        <p:nvSpPr>
          <p:cNvPr id="353" name="Google Shape;353;p57"/>
          <p:cNvSpPr txBox="1"/>
          <p:nvPr/>
        </p:nvSpPr>
        <p:spPr>
          <a:xfrm>
            <a:off x="4921549" y="1606975"/>
            <a:ext cx="260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2976622" y="3043325"/>
            <a:ext cx="335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8"/>
          <p:cNvSpPr txBox="1"/>
          <p:nvPr>
            <p:ph idx="4294967295" type="body"/>
          </p:nvPr>
        </p:nvSpPr>
        <p:spPr>
          <a:xfrm>
            <a:off x="2473550" y="1606975"/>
            <a:ext cx="2195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</a:t>
            </a:r>
            <a:endParaRPr sz="9600"/>
          </a:p>
        </p:txBody>
      </p:sp>
      <p:sp>
        <p:nvSpPr>
          <p:cNvPr id="361" name="Google Shape;361;p58"/>
          <p:cNvSpPr txBox="1"/>
          <p:nvPr/>
        </p:nvSpPr>
        <p:spPr>
          <a:xfrm>
            <a:off x="4487600" y="1606975"/>
            <a:ext cx="26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58"/>
          <p:cNvSpPr/>
          <p:nvPr/>
        </p:nvSpPr>
        <p:spPr>
          <a:xfrm>
            <a:off x="2955400" y="3043325"/>
            <a:ext cx="341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3" name="Google Shape;36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9"/>
          <p:cNvSpPr txBox="1"/>
          <p:nvPr>
            <p:ph idx="4294967295" type="body"/>
          </p:nvPr>
        </p:nvSpPr>
        <p:spPr>
          <a:xfrm>
            <a:off x="1841099" y="1579875"/>
            <a:ext cx="263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</a:t>
            </a:r>
            <a:endParaRPr sz="9600"/>
          </a:p>
        </p:txBody>
      </p:sp>
      <p:sp>
        <p:nvSpPr>
          <p:cNvPr id="369" name="Google Shape;369;p59"/>
          <p:cNvSpPr txBox="1"/>
          <p:nvPr/>
        </p:nvSpPr>
        <p:spPr>
          <a:xfrm>
            <a:off x="4299138" y="1579875"/>
            <a:ext cx="25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59"/>
          <p:cNvSpPr/>
          <p:nvPr/>
        </p:nvSpPr>
        <p:spPr>
          <a:xfrm>
            <a:off x="2879699" y="3070425"/>
            <a:ext cx="391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1" name="Google Shape;371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5. P</a:t>
            </a:r>
            <a:r>
              <a:rPr b="1" lang="en" sz="3500"/>
              <a:t>alabras con 3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77" name="Google Shape;37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1"/>
          <p:cNvSpPr txBox="1"/>
          <p:nvPr>
            <p:ph idx="4294967295" type="body"/>
          </p:nvPr>
        </p:nvSpPr>
        <p:spPr>
          <a:xfrm>
            <a:off x="1887088" y="1530775"/>
            <a:ext cx="2179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383" name="Google Shape;383;p61"/>
          <p:cNvSpPr txBox="1"/>
          <p:nvPr/>
        </p:nvSpPr>
        <p:spPr>
          <a:xfrm>
            <a:off x="3738963" y="1530775"/>
            <a:ext cx="217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1"/>
          <p:cNvSpPr txBox="1"/>
          <p:nvPr/>
        </p:nvSpPr>
        <p:spPr>
          <a:xfrm>
            <a:off x="4986163" y="1530775"/>
            <a:ext cx="278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61"/>
          <p:cNvSpPr/>
          <p:nvPr/>
        </p:nvSpPr>
        <p:spPr>
          <a:xfrm>
            <a:off x="1887100" y="3119525"/>
            <a:ext cx="541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6" name="Google Shape;38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2"/>
          <p:cNvSpPr txBox="1"/>
          <p:nvPr>
            <p:ph idx="4294967295" type="body"/>
          </p:nvPr>
        </p:nvSpPr>
        <p:spPr>
          <a:xfrm>
            <a:off x="468000" y="1587663"/>
            <a:ext cx="311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392" name="Google Shape;392;p62"/>
          <p:cNvSpPr txBox="1"/>
          <p:nvPr/>
        </p:nvSpPr>
        <p:spPr>
          <a:xfrm>
            <a:off x="3406050" y="1587663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62"/>
          <p:cNvSpPr txBox="1"/>
          <p:nvPr/>
        </p:nvSpPr>
        <p:spPr>
          <a:xfrm>
            <a:off x="4829450" y="1587663"/>
            <a:ext cx="23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62"/>
          <p:cNvSpPr/>
          <p:nvPr/>
        </p:nvSpPr>
        <p:spPr>
          <a:xfrm>
            <a:off x="2645050" y="3062638"/>
            <a:ext cx="456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/>
          <p:nvPr>
            <p:ph idx="4294967295" type="body"/>
          </p:nvPr>
        </p:nvSpPr>
        <p:spPr>
          <a:xfrm>
            <a:off x="1316676" y="15621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401" name="Google Shape;401;p63"/>
          <p:cNvSpPr txBox="1"/>
          <p:nvPr/>
        </p:nvSpPr>
        <p:spPr>
          <a:xfrm>
            <a:off x="3903538" y="1562175"/>
            <a:ext cx="279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3"/>
          <p:cNvSpPr txBox="1"/>
          <p:nvPr/>
        </p:nvSpPr>
        <p:spPr>
          <a:xfrm>
            <a:off x="4965063" y="1562175"/>
            <a:ext cx="235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63"/>
          <p:cNvSpPr/>
          <p:nvPr/>
        </p:nvSpPr>
        <p:spPr>
          <a:xfrm>
            <a:off x="2772763" y="3088125"/>
            <a:ext cx="439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925" y="1228725"/>
            <a:ext cx="196215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/>
          <p:nvPr>
            <p:ph idx="4294967295" type="body"/>
          </p:nvPr>
        </p:nvSpPr>
        <p:spPr>
          <a:xfrm>
            <a:off x="607950" y="1606988"/>
            <a:ext cx="3121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ú</a:t>
            </a:r>
            <a:endParaRPr sz="9600"/>
          </a:p>
        </p:txBody>
      </p:sp>
      <p:sp>
        <p:nvSpPr>
          <p:cNvPr id="410" name="Google Shape;410;p64"/>
          <p:cNvSpPr txBox="1"/>
          <p:nvPr/>
        </p:nvSpPr>
        <p:spPr>
          <a:xfrm>
            <a:off x="3546350" y="16069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4"/>
          <p:cNvSpPr txBox="1"/>
          <p:nvPr/>
        </p:nvSpPr>
        <p:spPr>
          <a:xfrm>
            <a:off x="4582900" y="16069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64"/>
          <p:cNvSpPr/>
          <p:nvPr/>
        </p:nvSpPr>
        <p:spPr>
          <a:xfrm>
            <a:off x="2871500" y="3043313"/>
            <a:ext cx="353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5"/>
          <p:cNvSpPr txBox="1"/>
          <p:nvPr>
            <p:ph idx="4294967295" type="body"/>
          </p:nvPr>
        </p:nvSpPr>
        <p:spPr>
          <a:xfrm>
            <a:off x="1368500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ro</a:t>
            </a:r>
            <a:endParaRPr sz="9600"/>
          </a:p>
        </p:txBody>
      </p:sp>
      <p:sp>
        <p:nvSpPr>
          <p:cNvPr id="419" name="Google Shape;419;p65"/>
          <p:cNvSpPr txBox="1"/>
          <p:nvPr/>
        </p:nvSpPr>
        <p:spPr>
          <a:xfrm>
            <a:off x="3895500" y="1606975"/>
            <a:ext cx="233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5"/>
          <p:cNvSpPr txBox="1"/>
          <p:nvPr/>
        </p:nvSpPr>
        <p:spPr>
          <a:xfrm>
            <a:off x="5174525" y="1606975"/>
            <a:ext cx="252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5"/>
          <p:cNvSpPr/>
          <p:nvPr/>
        </p:nvSpPr>
        <p:spPr>
          <a:xfrm>
            <a:off x="2812863" y="3043325"/>
            <a:ext cx="413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6"/>
          <p:cNvSpPr txBox="1"/>
          <p:nvPr>
            <p:ph idx="4294967295" type="body"/>
          </p:nvPr>
        </p:nvSpPr>
        <p:spPr>
          <a:xfrm>
            <a:off x="1397169" y="1645075"/>
            <a:ext cx="1591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28" name="Google Shape;428;p66"/>
          <p:cNvSpPr txBox="1"/>
          <p:nvPr/>
        </p:nvSpPr>
        <p:spPr>
          <a:xfrm>
            <a:off x="2807226" y="1645075"/>
            <a:ext cx="279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6"/>
          <p:cNvSpPr txBox="1"/>
          <p:nvPr/>
        </p:nvSpPr>
        <p:spPr>
          <a:xfrm>
            <a:off x="4737850" y="1645075"/>
            <a:ext cx="300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 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6"/>
          <p:cNvSpPr/>
          <p:nvPr/>
        </p:nvSpPr>
        <p:spPr>
          <a:xfrm>
            <a:off x="1672338" y="3005225"/>
            <a:ext cx="560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6. P</a:t>
            </a:r>
            <a:r>
              <a:rPr b="1" lang="en" sz="3500"/>
              <a:t>alabras con 4 o más </a:t>
            </a:r>
            <a:r>
              <a:rPr b="1"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37" name="Google Shape;43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8"/>
          <p:cNvSpPr txBox="1"/>
          <p:nvPr>
            <p:ph idx="4294967295" type="body"/>
          </p:nvPr>
        </p:nvSpPr>
        <p:spPr>
          <a:xfrm>
            <a:off x="1796350" y="1568875"/>
            <a:ext cx="986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43" name="Google Shape;443;p68"/>
          <p:cNvSpPr txBox="1"/>
          <p:nvPr/>
        </p:nvSpPr>
        <p:spPr>
          <a:xfrm>
            <a:off x="2621550" y="1568875"/>
            <a:ext cx="263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8"/>
          <p:cNvSpPr txBox="1"/>
          <p:nvPr/>
        </p:nvSpPr>
        <p:spPr>
          <a:xfrm>
            <a:off x="3622425" y="1568875"/>
            <a:ext cx="291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 txBox="1"/>
          <p:nvPr/>
        </p:nvSpPr>
        <p:spPr>
          <a:xfrm>
            <a:off x="5969600" y="1568875"/>
            <a:ext cx="286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68"/>
          <p:cNvSpPr/>
          <p:nvPr/>
        </p:nvSpPr>
        <p:spPr>
          <a:xfrm>
            <a:off x="1858550" y="3081425"/>
            <a:ext cx="546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9"/>
          <p:cNvSpPr txBox="1"/>
          <p:nvPr>
            <p:ph idx="4294967295" type="body"/>
          </p:nvPr>
        </p:nvSpPr>
        <p:spPr>
          <a:xfrm>
            <a:off x="1667446" y="1606975"/>
            <a:ext cx="1384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453" name="Google Shape;453;p69"/>
          <p:cNvSpPr txBox="1"/>
          <p:nvPr/>
        </p:nvSpPr>
        <p:spPr>
          <a:xfrm>
            <a:off x="2931377" y="1606975"/>
            <a:ext cx="207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4815752" y="1606975"/>
            <a:ext cx="193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9"/>
          <p:cNvSpPr txBox="1"/>
          <p:nvPr/>
        </p:nvSpPr>
        <p:spPr>
          <a:xfrm>
            <a:off x="5488651" y="1606975"/>
            <a:ext cx="233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69"/>
          <p:cNvSpPr/>
          <p:nvPr/>
        </p:nvSpPr>
        <p:spPr>
          <a:xfrm>
            <a:off x="1870426" y="3043325"/>
            <a:ext cx="552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7" name="Google Shape;457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0"/>
          <p:cNvSpPr txBox="1"/>
          <p:nvPr>
            <p:ph idx="4294967295" type="body"/>
          </p:nvPr>
        </p:nvSpPr>
        <p:spPr>
          <a:xfrm>
            <a:off x="1327734" y="1617013"/>
            <a:ext cx="1698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463" name="Google Shape;463;p70"/>
          <p:cNvSpPr txBox="1"/>
          <p:nvPr/>
        </p:nvSpPr>
        <p:spPr>
          <a:xfrm>
            <a:off x="2848668" y="1646307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70"/>
          <p:cNvSpPr txBox="1"/>
          <p:nvPr/>
        </p:nvSpPr>
        <p:spPr>
          <a:xfrm>
            <a:off x="4063213" y="1646307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fu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70"/>
          <p:cNvSpPr txBox="1"/>
          <p:nvPr/>
        </p:nvSpPr>
        <p:spPr>
          <a:xfrm>
            <a:off x="5837167" y="1646307"/>
            <a:ext cx="190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70"/>
          <p:cNvSpPr/>
          <p:nvPr/>
        </p:nvSpPr>
        <p:spPr>
          <a:xfrm>
            <a:off x="1632413" y="3033288"/>
            <a:ext cx="611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7" name="Google Shape;467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1"/>
          <p:cNvSpPr txBox="1"/>
          <p:nvPr>
            <p:ph idx="4294967295" type="body"/>
          </p:nvPr>
        </p:nvSpPr>
        <p:spPr>
          <a:xfrm>
            <a:off x="836824" y="1645075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473" name="Google Shape;473;p71"/>
          <p:cNvSpPr txBox="1"/>
          <p:nvPr/>
        </p:nvSpPr>
        <p:spPr>
          <a:xfrm>
            <a:off x="3054161" y="1645075"/>
            <a:ext cx="223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71"/>
          <p:cNvSpPr txBox="1"/>
          <p:nvPr/>
        </p:nvSpPr>
        <p:spPr>
          <a:xfrm>
            <a:off x="4636897" y="1645075"/>
            <a:ext cx="244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1"/>
          <p:cNvSpPr txBox="1"/>
          <p:nvPr/>
        </p:nvSpPr>
        <p:spPr>
          <a:xfrm>
            <a:off x="5257758" y="1645075"/>
            <a:ext cx="274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71"/>
          <p:cNvSpPr/>
          <p:nvPr/>
        </p:nvSpPr>
        <p:spPr>
          <a:xfrm>
            <a:off x="1915870" y="3005225"/>
            <a:ext cx="612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7" name="Google Shape;477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7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483" name="Google Shape;48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Google Shape;488;p73"/>
          <p:cNvGraphicFramePr/>
          <p:nvPr/>
        </p:nvGraphicFramePr>
        <p:xfrm>
          <a:off x="952500" y="19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{3BB5BE74-1B22-487E-BED9-A86DFD1B9D69}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29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9" name="Google Shape;48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800" y="456963"/>
            <a:ext cx="3827251" cy="4229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/>
          <p:nvPr/>
        </p:nvSpPr>
        <p:spPr>
          <a:xfrm rot="10800000">
            <a:off x="4812850" y="2090588"/>
            <a:ext cx="731100" cy="25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63535"/>
          </a:solidFill>
          <a:ln cap="flat" cmpd="sng" w="9525">
            <a:solidFill>
              <a:srgbClr val="F6F2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" name="Google Shape;494;p74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{3BB5BE74-1B22-487E-BED9-A86DFD1B9D69}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95" name="Google Shape;49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75"/>
          <p:cNvGraphicFramePr/>
          <p:nvPr/>
        </p:nvGraphicFramePr>
        <p:xfrm>
          <a:off x="952475" y="1836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{3BB5BE74-1B22-487E-BED9-A86DFD1B9D69}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7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1" name="Google Shape;50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8</a:t>
            </a:r>
            <a:r>
              <a:rPr b="1" lang="en" sz="3500"/>
              <a:t>. Oraciones</a:t>
            </a:r>
            <a:endParaRPr b="1" sz="35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7"/>
          <p:cNvSpPr txBox="1"/>
          <p:nvPr>
            <p:ph idx="4294967295" type="body"/>
          </p:nvPr>
        </p:nvSpPr>
        <p:spPr>
          <a:xfrm>
            <a:off x="253928" y="1463175"/>
            <a:ext cx="8722200" cy="9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000000"/>
                </a:solidFill>
              </a:rPr>
              <a:t>¡Será una noche divertida!</a:t>
            </a:r>
            <a:endParaRPr sz="4900">
              <a:solidFill>
                <a:srgbClr val="000000"/>
              </a:solidFill>
            </a:endParaRPr>
          </a:p>
        </p:txBody>
      </p:sp>
      <p:pic>
        <p:nvPicPr>
          <p:cNvPr id="513" name="Google Shape;51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8"/>
          <p:cNvSpPr txBox="1"/>
          <p:nvPr>
            <p:ph idx="4294967295" type="body"/>
          </p:nvPr>
        </p:nvSpPr>
        <p:spPr>
          <a:xfrm>
            <a:off x="724325" y="1207075"/>
            <a:ext cx="81087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Valentina  y  su  mamá alistan  la  sala.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19" name="Google Shape;51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9"/>
          <p:cNvSpPr txBox="1"/>
          <p:nvPr>
            <p:ph idx="4294967295" type="body"/>
          </p:nvPr>
        </p:nvSpPr>
        <p:spPr>
          <a:xfrm>
            <a:off x="699150" y="780900"/>
            <a:ext cx="8083200" cy="24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Valentina  busca  y busca  hasta  hallar  su pijama  con  guitarras.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25" name="Google Shape;525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9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531" name="Google Shape;53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1"/>
          <p:cNvSpPr txBox="1"/>
          <p:nvPr>
            <p:ph idx="4294967295" type="body"/>
          </p:nvPr>
        </p:nvSpPr>
        <p:spPr>
          <a:xfrm>
            <a:off x="483875" y="960125"/>
            <a:ext cx="8439300" cy="20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¡______   _____   _______     </a:t>
            </a:r>
            <a:r>
              <a:rPr lang="en" sz="5500">
                <a:solidFill>
                  <a:srgbClr val="000000"/>
                </a:solidFill>
              </a:rPr>
              <a:t>______</a:t>
            </a:r>
            <a:r>
              <a:rPr lang="en" sz="5500">
                <a:solidFill>
                  <a:srgbClr val="000000"/>
                </a:solidFill>
              </a:rPr>
              <a:t>_____!  </a:t>
            </a:r>
            <a:endParaRPr sz="9100"/>
          </a:p>
        </p:txBody>
      </p:sp>
      <p:pic>
        <p:nvPicPr>
          <p:cNvPr id="537" name="Google Shape;537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2"/>
          <p:cNvSpPr txBox="1"/>
          <p:nvPr>
            <p:ph idx="4294967295" type="body"/>
          </p:nvPr>
        </p:nvSpPr>
        <p:spPr>
          <a:xfrm>
            <a:off x="234700" y="1691775"/>
            <a:ext cx="8722200" cy="9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000000"/>
                </a:solidFill>
              </a:rPr>
              <a:t>¡Será una noche divertida!</a:t>
            </a:r>
            <a:endParaRPr sz="4900">
              <a:solidFill>
                <a:srgbClr val="000000"/>
              </a:solidFill>
            </a:endParaRPr>
          </a:p>
        </p:txBody>
      </p:sp>
      <p:pic>
        <p:nvPicPr>
          <p:cNvPr id="543" name="Google Shape;54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3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9" name="Google Shape;549;p83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50" name="Google Shape;550;p8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8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8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8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8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8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6" name="Google Shape;556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75" y="743300"/>
            <a:ext cx="4267126" cy="379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100" y="600607"/>
            <a:ext cx="4187800" cy="38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779" y="734600"/>
            <a:ext cx="3566443" cy="367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937" y="1790613"/>
            <a:ext cx="2782125" cy="15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2. Sonidos</a:t>
            </a:r>
            <a:endParaRPr b="1" sz="3500"/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