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</p:sldIdLst>
  <p:sldSz cy="5143500" cx="9144000"/>
  <p:notesSz cx="6858000" cy="9144000"/>
  <p:embeddedFontLst>
    <p:embeddedFont>
      <p:font typeface="Century Gothic"/>
      <p:regular r:id="rId54"/>
      <p:bold r:id="rId55"/>
      <p:italic r:id="rId56"/>
      <p:boldItalic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A180FDB-BD33-4272-AAA1-B8F3FC4D9A1B}">
  <a:tblStyle styleId="{7A180FDB-BD33-4272-AAA1-B8F3FC4D9A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B2D63A5A-278B-48A0-9C54-DA0E05BCA67A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CenturyGothic-bold.fntdata"/><Relationship Id="rId10" Type="http://schemas.openxmlformats.org/officeDocument/2006/relationships/slide" Target="slides/slide5.xml"/><Relationship Id="rId54" Type="http://schemas.openxmlformats.org/officeDocument/2006/relationships/font" Target="fonts/CenturyGothic-regular.fntdata"/><Relationship Id="rId13" Type="http://schemas.openxmlformats.org/officeDocument/2006/relationships/slide" Target="slides/slide8.xml"/><Relationship Id="rId57" Type="http://schemas.openxmlformats.org/officeDocument/2006/relationships/font" Target="fonts/CenturyGothic-boldItalic.fntdata"/><Relationship Id="rId12" Type="http://schemas.openxmlformats.org/officeDocument/2006/relationships/slide" Target="slides/slide7.xml"/><Relationship Id="rId56" Type="http://schemas.openxmlformats.org/officeDocument/2006/relationships/font" Target="fonts/CenturyGothic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a305586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fa305586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d99a0f3df9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d99a0f3df9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ee.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3949ac0706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3949ac0706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3949ac0706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3949ac0706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3949ac0706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3949ac0706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d99a0f3df9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2d99a0f3df9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hiato en voz alta. Todos repetirán el hiato y escribirán el hiato en su pizarra.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una de estos hiatos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ee, /e/, /e/, ee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eo, /e/, /o/, eo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oa, /o/, /a/, oa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hiato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3949ac0706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3949ac0706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16-21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3949ac0706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3949ac0706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- e,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3949ac0706_1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3949ac0706_1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 - o,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3949ac0706_1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3949ac0706_1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 - as,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proas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3949ac0706_1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3949ac0706_1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- al,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leal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d99a0f3df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d99a0f3df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las sílabas y cómo las unimos para formar palabras.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3949ac0706_1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3949ac0706_1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 - ve,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mueve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333e40c3f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333e40c3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bar - co,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barco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3949ac0706_1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3949ac0706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3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23-28 una a la vez para cada palabra.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3949ac0706_1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3949ac0706_1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hé - ro - e, héroe.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3949ac0706_1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3949ac0706_1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 - mien - za, comienza.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3949ac0706_1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3949ac0706_1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ple - ta, repleta.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3949ac0706_1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3949ac0706_1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 - gi - cas, mágicas.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3949ac0706_1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3949ac0706_1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- cre - tos, secretos.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3949ac0706_1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33949ac0706_1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be - za, cabeza.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3949ac0706_1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3949ac0706_1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30-35 una a la vez y repita lentamente si es necesario.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99a0f3df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d99a0f3df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3949ac0706_1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3949ac0706_1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len - ta - men - te, lentamente.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3949ac0706_1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3949ac0706_1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 - blio - te - ca, biblioteca.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31c998b74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331c998b74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- cu - rrí - a, ocurría.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3949ac0706_1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3949ac0706_1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le - grí - a, alegría.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3949ac0706_1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33949ac0706_1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- ner - gí - a, energía.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333ed8da0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3333ed8da0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a - li - zar, realizar.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3949ac0706_1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33949ac0706_1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37-39 una a la vez.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3949ac0706_1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33949ac0706_1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lee, le - e, lee.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 - 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/e/. Lee, /l/, /e/, /e/.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38b2d982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338b2d982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feo, fe - o, feo.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fe - 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/f/,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/o/. Feo, /f/, /e/,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33949ac0706_1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33949ac0706_1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pro, pro - as, proas.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 - 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/r/,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/s/. Proas, /p/, /r/, /o/, /a/, /s/.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d99a0f3df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d99a0f3df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pro - as, proas.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pro - as?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(pro - as, proas)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______________________________________________________________________________________________________________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proas, pro - as.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(proas, pro - as)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3949ac0706_1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33949ac0706_1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33949ac0706_1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33949ac0706_1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Leer.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33949ac0706_1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33949ac0706_1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33949ac0706_1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33949ac0706_1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3949ac0706_1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33949ac0706_1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3949ac0706_1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33949ac0706_1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en voz alta. Todos repetirán la oración y escribirán todas las palabras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—¡Leer es feo! —anuncia Clementina.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repetir la oración juntos.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la oración en voz alta junto con los estudiantes. Cuente las palabras en la oración si los estudiantes todavía necesitan apoyo.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3415fbaeaae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3415fbaeaa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3247fb0a9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3247fb0a9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2d99a0f3df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2d99a0f3df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415fbaeaa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415fbaeaa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hé - ro - 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hé - ro - es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(hé - ro - es, héroes)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héroes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(héroes, hé - ro - es)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415fbaeaae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415fbaeaae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plau - dir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plau - dir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 - plau - dir, aplaudir)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aplaudir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(aplaudir, a - plau - dir)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415fbaeaae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415fbaeaae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 - ve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 - ve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(mue - ve, mueve)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mueve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(mueve, mue - ve)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415fbaeaae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415fbaeaae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cue - va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cue - va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(cue - va, cueva)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Regrese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3.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cueva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(cueva, cue - va)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3949ac070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3949ac070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repasar cómo leer hiatos. Recuerda que un hiato es cuando dos vocales están una al lado de la otra pero se pronuncian en sílabas separadas.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dividir en sílabas la palabra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 - 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Las vocales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pronuncian en sílabas separadas.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en voz alta cada hiato que aparece sobre la flecha azul.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10-12 una a la vez y diga cada hiato en voz alta junto con ellos.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2" name="Google Shape;22;p2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3" name="Google Shape;2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5;p2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2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ivider">
  <p:cSld name="TITLE_4_1_3_1_3">
    <p:bg>
      <p:bgPr>
        <a:solidFill>
          <a:schemeClr val="accent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9" name="Google Shape;99;p12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" name="Google Shape;100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8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8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48" name="Google Shape;148;p18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9" name="Google Shape;14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8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p19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7" name="Google Shape;157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3" name="Google Shape;163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ivider">
  <p:cSld name="TITLE_4_1_3_1">
    <p:bg>
      <p:bgPr>
        <a:solidFill>
          <a:srgbClr val="E3F5EA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4" name="Google Shape;174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Google Shape;179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0" name="Google Shape;180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4" name="Google Shape;194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0" name="Google Shape;210;p2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11" name="Google Shape;211;p2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2" name="Google Shape;21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2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2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ivider ">
  <p:cSld name="TITLE_4_1_3_1_3_2">
    <p:bg>
      <p:bgPr>
        <a:solidFill>
          <a:srgbClr val="C8F0F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9" name="Google Shape;219;p27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5" name="Google Shape;225;p28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6" name="Google Shape;226;p2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7" name="Google Shape;237;p2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Google Shape;242;p30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3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7" name="Google Shape;257;p3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over">
  <p:cSld name="TITLE_4_1_3_2_3">
    <p:bg>
      <p:bgPr>
        <a:noFill/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3" name="Google Shape;273;p3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74" name="Google Shape;274;p3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75" name="Google Shape;275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3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FE2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8" name="Google Shape;278;p3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ivider">
  <p:cSld name="TITLE_4_1_3_1_3_3">
    <p:bg>
      <p:bgPr>
        <a:solidFill>
          <a:srgbClr val="FFE2D6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2" name="Google Shape;282;p35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3" name="Google Shape;283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elebration">
  <p:cSld name="TITLE_4_1_3_1_2_1_3">
    <p:bg>
      <p:bgPr>
        <a:solidFill>
          <a:schemeClr val="l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8" name="Google Shape;288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9" name="Google Shape;289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ía">
  <p:cSld name="TITLE_4_1_3_1_1_2_3"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0" name="Google Shape;300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Section Title">
  <p:cSld name="TITLE_4_1_3_1_1_1_2_3">
    <p:bg>
      <p:bgPr>
        <a:solidFill>
          <a:schemeClr val="lt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5" name="Google Shape;305;p38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6" name="Google Shape;306;p3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">
  <p:cSld name="TITLE_4_1_3_1_1_1_1_2_3"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+CornerIcon">
  <p:cSld name="TITLE_4_1_3_1_1_1_1_1_1_3"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0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40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0" name="Google Shape;320;p40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End">
  <p:cSld name="TITLE_4_1_2_1_3">
    <p:bg>
      <p:bgPr>
        <a:solidFill>
          <a:srgbClr val="FFE2D6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MAIN_POINT_1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6" name="Google Shape;32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" name="Google Shape;54;p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8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" name="Google Shape;68;p8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0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0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0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0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4" name="Google Shape;84;p10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5" name="Google Shape;85;p10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6" name="Google Shape;8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0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0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2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pos="5472">
          <p15:clr>
            <a:srgbClr val="E46962"/>
          </p15:clr>
        </p15:guide>
        <p15:guide id="5" orient="horz" pos="288">
          <p15:clr>
            <a:srgbClr val="E46962"/>
          </p15:clr>
        </p15:guide>
        <p15:guide id="6" orient="horz" pos="296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4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4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333" name="Google Shape;333;p44" title="G1_Blue Set_Series2_#1_Clementina lee todo_Web-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9875" y="1527050"/>
            <a:ext cx="1884249" cy="2912399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4"/>
          <p:cNvSpPr txBox="1"/>
          <p:nvPr/>
        </p:nvSpPr>
        <p:spPr>
          <a:xfrm>
            <a:off x="80899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87" name="Google Shape;387;p53"/>
          <p:cNvSpPr txBox="1"/>
          <p:nvPr/>
        </p:nvSpPr>
        <p:spPr>
          <a:xfrm>
            <a:off x="311700" y="16758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8" name="Google Shape;388;p53"/>
          <p:cNvSpPr/>
          <p:nvPr/>
        </p:nvSpPr>
        <p:spPr>
          <a:xfrm>
            <a:off x="3857475" y="2974413"/>
            <a:ext cx="154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4" name="Google Shape;394;p54"/>
          <p:cNvSpPr txBox="1"/>
          <p:nvPr/>
        </p:nvSpPr>
        <p:spPr>
          <a:xfrm>
            <a:off x="311700" y="16758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54"/>
          <p:cNvSpPr/>
          <p:nvPr/>
        </p:nvSpPr>
        <p:spPr>
          <a:xfrm>
            <a:off x="3857475" y="2974413"/>
            <a:ext cx="154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1" name="Google Shape;401;p55"/>
          <p:cNvSpPr txBox="1"/>
          <p:nvPr/>
        </p:nvSpPr>
        <p:spPr>
          <a:xfrm>
            <a:off x="311700" y="16758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55"/>
          <p:cNvSpPr/>
          <p:nvPr/>
        </p:nvSpPr>
        <p:spPr>
          <a:xfrm>
            <a:off x="3857475" y="2974413"/>
            <a:ext cx="154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56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414" name="Google Shape;414;p57"/>
          <p:cNvGraphicFramePr/>
          <p:nvPr/>
        </p:nvGraphicFramePr>
        <p:xfrm>
          <a:off x="2635475" y="166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{7A180FDB-BD33-4272-AAA1-B8F3FC4D9A1B}</a:tableStyleId>
              </a:tblPr>
              <a:tblGrid>
                <a:gridCol w="1936525"/>
                <a:gridCol w="1936525"/>
              </a:tblGrid>
              <a:tr h="1818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8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2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6" name="Google Shape;426;p59"/>
          <p:cNvSpPr txBox="1"/>
          <p:nvPr/>
        </p:nvSpPr>
        <p:spPr>
          <a:xfrm>
            <a:off x="3378494" y="1664425"/>
            <a:ext cx="1314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59"/>
          <p:cNvSpPr txBox="1"/>
          <p:nvPr/>
        </p:nvSpPr>
        <p:spPr>
          <a:xfrm>
            <a:off x="3918399" y="1664425"/>
            <a:ext cx="1847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59"/>
          <p:cNvSpPr/>
          <p:nvPr/>
        </p:nvSpPr>
        <p:spPr>
          <a:xfrm>
            <a:off x="3378500" y="2985875"/>
            <a:ext cx="2008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4" name="Google Shape;434;p60"/>
          <p:cNvSpPr txBox="1"/>
          <p:nvPr/>
        </p:nvSpPr>
        <p:spPr>
          <a:xfrm>
            <a:off x="3017118" y="1664425"/>
            <a:ext cx="215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60"/>
          <p:cNvSpPr txBox="1"/>
          <p:nvPr/>
        </p:nvSpPr>
        <p:spPr>
          <a:xfrm>
            <a:off x="3972887" y="1664425"/>
            <a:ext cx="215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60"/>
          <p:cNvSpPr/>
          <p:nvPr/>
        </p:nvSpPr>
        <p:spPr>
          <a:xfrm>
            <a:off x="3539563" y="2985875"/>
            <a:ext cx="2033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2" name="Google Shape;442;p61"/>
          <p:cNvSpPr txBox="1"/>
          <p:nvPr/>
        </p:nvSpPr>
        <p:spPr>
          <a:xfrm>
            <a:off x="2398538" y="1588225"/>
            <a:ext cx="3017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61"/>
          <p:cNvSpPr txBox="1"/>
          <p:nvPr/>
        </p:nvSpPr>
        <p:spPr>
          <a:xfrm>
            <a:off x="4204463" y="15882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61"/>
          <p:cNvSpPr/>
          <p:nvPr/>
        </p:nvSpPr>
        <p:spPr>
          <a:xfrm>
            <a:off x="2825238" y="3062075"/>
            <a:ext cx="3548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0" name="Google Shape;450;p62"/>
          <p:cNvSpPr txBox="1"/>
          <p:nvPr/>
        </p:nvSpPr>
        <p:spPr>
          <a:xfrm>
            <a:off x="2871913" y="1622738"/>
            <a:ext cx="2169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62"/>
          <p:cNvSpPr txBox="1"/>
          <p:nvPr/>
        </p:nvSpPr>
        <p:spPr>
          <a:xfrm>
            <a:off x="3731076" y="1622738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62"/>
          <p:cNvSpPr/>
          <p:nvPr/>
        </p:nvSpPr>
        <p:spPr>
          <a:xfrm>
            <a:off x="3419413" y="3027563"/>
            <a:ext cx="2436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/>
        </p:nvSpPr>
        <p:spPr>
          <a:xfrm>
            <a:off x="310900" y="1848450"/>
            <a:ext cx="838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1 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8" name="Google Shape;458;p63"/>
          <p:cNvSpPr txBox="1"/>
          <p:nvPr/>
        </p:nvSpPr>
        <p:spPr>
          <a:xfrm>
            <a:off x="2215238" y="1664425"/>
            <a:ext cx="2926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63"/>
          <p:cNvSpPr txBox="1"/>
          <p:nvPr/>
        </p:nvSpPr>
        <p:spPr>
          <a:xfrm>
            <a:off x="4387763" y="16644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0" name="Google Shape;460;p63"/>
          <p:cNvSpPr/>
          <p:nvPr/>
        </p:nvSpPr>
        <p:spPr>
          <a:xfrm>
            <a:off x="2215238" y="2985875"/>
            <a:ext cx="4387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66" name="Google Shape;466;p64"/>
          <p:cNvSpPr txBox="1"/>
          <p:nvPr/>
        </p:nvSpPr>
        <p:spPr>
          <a:xfrm>
            <a:off x="2408200" y="16644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7" name="Google Shape;467;p64"/>
          <p:cNvSpPr txBox="1"/>
          <p:nvPr/>
        </p:nvSpPr>
        <p:spPr>
          <a:xfrm>
            <a:off x="4194800" y="16644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8" name="Google Shape;468;p64"/>
          <p:cNvSpPr/>
          <p:nvPr/>
        </p:nvSpPr>
        <p:spPr>
          <a:xfrm>
            <a:off x="2690700" y="2985875"/>
            <a:ext cx="3640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5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3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4" name="Google Shape;474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0" name="Google Shape;480;p66"/>
          <p:cNvSpPr txBox="1"/>
          <p:nvPr/>
        </p:nvSpPr>
        <p:spPr>
          <a:xfrm>
            <a:off x="2464825" y="1633050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hé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1" name="Google Shape;481;p66"/>
          <p:cNvSpPr txBox="1"/>
          <p:nvPr/>
        </p:nvSpPr>
        <p:spPr>
          <a:xfrm>
            <a:off x="3778988" y="1633050"/>
            <a:ext cx="190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2" name="Google Shape;482;p66"/>
          <p:cNvSpPr txBox="1"/>
          <p:nvPr/>
        </p:nvSpPr>
        <p:spPr>
          <a:xfrm>
            <a:off x="4588497" y="1633050"/>
            <a:ext cx="2090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3" name="Google Shape;483;p66"/>
          <p:cNvSpPr/>
          <p:nvPr/>
        </p:nvSpPr>
        <p:spPr>
          <a:xfrm>
            <a:off x="2521675" y="3017250"/>
            <a:ext cx="3588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9" name="Google Shape;489;p67"/>
          <p:cNvSpPr txBox="1"/>
          <p:nvPr/>
        </p:nvSpPr>
        <p:spPr>
          <a:xfrm>
            <a:off x="1387087" y="1633050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0" name="Google Shape;490;p67"/>
          <p:cNvSpPr txBox="1"/>
          <p:nvPr/>
        </p:nvSpPr>
        <p:spPr>
          <a:xfrm>
            <a:off x="2736311" y="1633050"/>
            <a:ext cx="3609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1" name="Google Shape;491;p67"/>
          <p:cNvSpPr txBox="1"/>
          <p:nvPr/>
        </p:nvSpPr>
        <p:spPr>
          <a:xfrm>
            <a:off x="5623930" y="1633050"/>
            <a:ext cx="2133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2" name="Google Shape;492;p67"/>
          <p:cNvSpPr/>
          <p:nvPr/>
        </p:nvSpPr>
        <p:spPr>
          <a:xfrm>
            <a:off x="1595988" y="3017250"/>
            <a:ext cx="5841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8" name="Google Shape;498;p68"/>
          <p:cNvSpPr txBox="1"/>
          <p:nvPr/>
        </p:nvSpPr>
        <p:spPr>
          <a:xfrm>
            <a:off x="2171137" y="1594950"/>
            <a:ext cx="2171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9" name="Google Shape;499;p68"/>
          <p:cNvSpPr txBox="1"/>
          <p:nvPr/>
        </p:nvSpPr>
        <p:spPr>
          <a:xfrm>
            <a:off x="2825063" y="1594950"/>
            <a:ext cx="2993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0" name="Google Shape;500;p68"/>
          <p:cNvSpPr txBox="1"/>
          <p:nvPr/>
        </p:nvSpPr>
        <p:spPr>
          <a:xfrm>
            <a:off x="4579451" y="1594950"/>
            <a:ext cx="239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1" name="Google Shape;501;p68"/>
          <p:cNvSpPr/>
          <p:nvPr/>
        </p:nvSpPr>
        <p:spPr>
          <a:xfrm>
            <a:off x="2171138" y="3055350"/>
            <a:ext cx="4252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7" name="Google Shape;507;p69"/>
          <p:cNvSpPr txBox="1"/>
          <p:nvPr/>
        </p:nvSpPr>
        <p:spPr>
          <a:xfrm>
            <a:off x="1720288" y="1594950"/>
            <a:ext cx="278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8" name="Google Shape;508;p69"/>
          <p:cNvSpPr txBox="1"/>
          <p:nvPr/>
        </p:nvSpPr>
        <p:spPr>
          <a:xfrm>
            <a:off x="2970863" y="1594950"/>
            <a:ext cx="3151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9" name="Google Shape;509;p69"/>
          <p:cNvSpPr txBox="1"/>
          <p:nvPr/>
        </p:nvSpPr>
        <p:spPr>
          <a:xfrm>
            <a:off x="4822712" y="1594950"/>
            <a:ext cx="260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0" name="Google Shape;510;p69"/>
          <p:cNvSpPr/>
          <p:nvPr/>
        </p:nvSpPr>
        <p:spPr>
          <a:xfrm>
            <a:off x="2155713" y="3055350"/>
            <a:ext cx="5094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6" name="Google Shape;516;p70"/>
          <p:cNvSpPr txBox="1"/>
          <p:nvPr/>
        </p:nvSpPr>
        <p:spPr>
          <a:xfrm>
            <a:off x="1413975" y="1594950"/>
            <a:ext cx="2427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7" name="Google Shape;517;p70"/>
          <p:cNvSpPr txBox="1"/>
          <p:nvPr/>
        </p:nvSpPr>
        <p:spPr>
          <a:xfrm>
            <a:off x="3015953" y="1594950"/>
            <a:ext cx="234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8" name="Google Shape;518;p70"/>
          <p:cNvSpPr txBox="1"/>
          <p:nvPr/>
        </p:nvSpPr>
        <p:spPr>
          <a:xfrm>
            <a:off x="5057028" y="1594950"/>
            <a:ext cx="2673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9" name="Google Shape;519;p70"/>
          <p:cNvSpPr/>
          <p:nvPr/>
        </p:nvSpPr>
        <p:spPr>
          <a:xfrm>
            <a:off x="2056100" y="3055350"/>
            <a:ext cx="4890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5" name="Google Shape;525;p71"/>
          <p:cNvSpPr txBox="1"/>
          <p:nvPr/>
        </p:nvSpPr>
        <p:spPr>
          <a:xfrm>
            <a:off x="1860940" y="1633050"/>
            <a:ext cx="2845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6" name="Google Shape;526;p71"/>
          <p:cNvSpPr txBox="1"/>
          <p:nvPr/>
        </p:nvSpPr>
        <p:spPr>
          <a:xfrm>
            <a:off x="3253237" y="1633050"/>
            <a:ext cx="3132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7" name="Google Shape;527;p71"/>
          <p:cNvSpPr txBox="1"/>
          <p:nvPr/>
        </p:nvSpPr>
        <p:spPr>
          <a:xfrm>
            <a:off x="5159950" y="1633050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8" name="Google Shape;528;p71"/>
          <p:cNvSpPr/>
          <p:nvPr/>
        </p:nvSpPr>
        <p:spPr>
          <a:xfrm>
            <a:off x="2418513" y="3017250"/>
            <a:ext cx="4613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4 o más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4" name="Google Shape;534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/>
          <p:nvPr>
            <p:ph type="ctrTitle"/>
          </p:nvPr>
        </p:nvSpPr>
        <p:spPr>
          <a:xfrm>
            <a:off x="457213" y="3483864"/>
            <a:ext cx="8229600" cy="5388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1. Conciencia fonémica </a:t>
            </a:r>
            <a:endParaRPr sz="3500"/>
          </a:p>
        </p:txBody>
      </p:sp>
      <p:pic>
        <p:nvPicPr>
          <p:cNvPr id="345" name="Google Shape;34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40" name="Google Shape;540;p73"/>
          <p:cNvSpPr txBox="1"/>
          <p:nvPr/>
        </p:nvSpPr>
        <p:spPr>
          <a:xfrm>
            <a:off x="775836" y="1637788"/>
            <a:ext cx="231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1" name="Google Shape;541;p73"/>
          <p:cNvSpPr txBox="1"/>
          <p:nvPr/>
        </p:nvSpPr>
        <p:spPr>
          <a:xfrm>
            <a:off x="2333725" y="1637788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73"/>
          <p:cNvSpPr txBox="1"/>
          <p:nvPr/>
        </p:nvSpPr>
        <p:spPr>
          <a:xfrm>
            <a:off x="3501025" y="1637788"/>
            <a:ext cx="396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3" name="Google Shape;543;p73"/>
          <p:cNvSpPr/>
          <p:nvPr/>
        </p:nvSpPr>
        <p:spPr>
          <a:xfrm>
            <a:off x="988300" y="3012513"/>
            <a:ext cx="7299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4" name="Google Shape;544;p73"/>
          <p:cNvSpPr txBox="1"/>
          <p:nvPr/>
        </p:nvSpPr>
        <p:spPr>
          <a:xfrm>
            <a:off x="6431973" y="1637788"/>
            <a:ext cx="193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50" name="Google Shape;550;p74"/>
          <p:cNvSpPr txBox="1"/>
          <p:nvPr/>
        </p:nvSpPr>
        <p:spPr>
          <a:xfrm>
            <a:off x="1102075" y="1599675"/>
            <a:ext cx="2460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1" name="Google Shape;551;p74"/>
          <p:cNvSpPr txBox="1"/>
          <p:nvPr/>
        </p:nvSpPr>
        <p:spPr>
          <a:xfrm>
            <a:off x="2790200" y="1599675"/>
            <a:ext cx="3158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blio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p74"/>
          <p:cNvSpPr txBox="1"/>
          <p:nvPr/>
        </p:nvSpPr>
        <p:spPr>
          <a:xfrm>
            <a:off x="4874375" y="1599675"/>
            <a:ext cx="1461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3" name="Google Shape;553;p74"/>
          <p:cNvSpPr/>
          <p:nvPr/>
        </p:nvSpPr>
        <p:spPr>
          <a:xfrm>
            <a:off x="1767415" y="3050600"/>
            <a:ext cx="6274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4" name="Google Shape;554;p74"/>
          <p:cNvSpPr txBox="1"/>
          <p:nvPr/>
        </p:nvSpPr>
        <p:spPr>
          <a:xfrm>
            <a:off x="6123725" y="1599688"/>
            <a:ext cx="1918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60" name="Google Shape;560;p75"/>
          <p:cNvSpPr txBox="1"/>
          <p:nvPr/>
        </p:nvSpPr>
        <p:spPr>
          <a:xfrm>
            <a:off x="1879196" y="1637788"/>
            <a:ext cx="1796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75"/>
          <p:cNvSpPr txBox="1"/>
          <p:nvPr/>
        </p:nvSpPr>
        <p:spPr>
          <a:xfrm>
            <a:off x="2776663" y="1637788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75"/>
          <p:cNvSpPr txBox="1"/>
          <p:nvPr/>
        </p:nvSpPr>
        <p:spPr>
          <a:xfrm>
            <a:off x="3954413" y="1637788"/>
            <a:ext cx="240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rrí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75"/>
          <p:cNvSpPr txBox="1"/>
          <p:nvPr/>
        </p:nvSpPr>
        <p:spPr>
          <a:xfrm>
            <a:off x="4745413" y="1637788"/>
            <a:ext cx="2519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75"/>
          <p:cNvSpPr/>
          <p:nvPr/>
        </p:nvSpPr>
        <p:spPr>
          <a:xfrm>
            <a:off x="2226638" y="3012513"/>
            <a:ext cx="4408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Google Shape;569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70" name="Google Shape;570;p76"/>
          <p:cNvSpPr txBox="1"/>
          <p:nvPr/>
        </p:nvSpPr>
        <p:spPr>
          <a:xfrm>
            <a:off x="2022297" y="1637788"/>
            <a:ext cx="175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76"/>
          <p:cNvSpPr txBox="1"/>
          <p:nvPr/>
        </p:nvSpPr>
        <p:spPr>
          <a:xfrm>
            <a:off x="3083375" y="1637788"/>
            <a:ext cx="1451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76"/>
          <p:cNvSpPr txBox="1"/>
          <p:nvPr/>
        </p:nvSpPr>
        <p:spPr>
          <a:xfrm>
            <a:off x="4027375" y="1637788"/>
            <a:ext cx="1858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grí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76"/>
          <p:cNvSpPr/>
          <p:nvPr/>
        </p:nvSpPr>
        <p:spPr>
          <a:xfrm>
            <a:off x="2339797" y="3012513"/>
            <a:ext cx="4411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4" name="Google Shape;574;p76"/>
          <p:cNvSpPr txBox="1"/>
          <p:nvPr/>
        </p:nvSpPr>
        <p:spPr>
          <a:xfrm>
            <a:off x="4979399" y="1637788"/>
            <a:ext cx="2142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Google Shape;579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80" name="Google Shape;580;p77"/>
          <p:cNvSpPr txBox="1"/>
          <p:nvPr/>
        </p:nvSpPr>
        <p:spPr>
          <a:xfrm>
            <a:off x="1706488" y="1637788"/>
            <a:ext cx="1870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1" name="Google Shape;581;p77"/>
          <p:cNvSpPr txBox="1"/>
          <p:nvPr/>
        </p:nvSpPr>
        <p:spPr>
          <a:xfrm>
            <a:off x="2887914" y="1637788"/>
            <a:ext cx="2240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2" name="Google Shape;582;p77"/>
          <p:cNvSpPr txBox="1"/>
          <p:nvPr/>
        </p:nvSpPr>
        <p:spPr>
          <a:xfrm>
            <a:off x="3889813" y="1637788"/>
            <a:ext cx="306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gí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3" name="Google Shape;583;p77"/>
          <p:cNvSpPr txBox="1"/>
          <p:nvPr/>
        </p:nvSpPr>
        <p:spPr>
          <a:xfrm>
            <a:off x="5308413" y="1637788"/>
            <a:ext cx="212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4" name="Google Shape;584;p77"/>
          <p:cNvSpPr/>
          <p:nvPr/>
        </p:nvSpPr>
        <p:spPr>
          <a:xfrm>
            <a:off x="2140513" y="3171262"/>
            <a:ext cx="4879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Google Shape;589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90" name="Google Shape;590;p78"/>
          <p:cNvSpPr txBox="1"/>
          <p:nvPr/>
        </p:nvSpPr>
        <p:spPr>
          <a:xfrm>
            <a:off x="1945463" y="1633759"/>
            <a:ext cx="2070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1" name="Google Shape;591;p78"/>
          <p:cNvSpPr txBox="1"/>
          <p:nvPr/>
        </p:nvSpPr>
        <p:spPr>
          <a:xfrm>
            <a:off x="3501963" y="1648175"/>
            <a:ext cx="1134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2" name="Google Shape;592;p78"/>
          <p:cNvSpPr txBox="1"/>
          <p:nvPr/>
        </p:nvSpPr>
        <p:spPr>
          <a:xfrm>
            <a:off x="3998881" y="1641825"/>
            <a:ext cx="141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3" name="Google Shape;593;p78"/>
          <p:cNvSpPr txBox="1"/>
          <p:nvPr/>
        </p:nvSpPr>
        <p:spPr>
          <a:xfrm>
            <a:off x="4821328" y="1627393"/>
            <a:ext cx="212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zar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4" name="Google Shape;594;p78"/>
          <p:cNvSpPr/>
          <p:nvPr/>
        </p:nvSpPr>
        <p:spPr>
          <a:xfrm>
            <a:off x="2264733" y="3022900"/>
            <a:ext cx="4933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Google Shape;599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79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7.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06" name="Google Shape;606;p80"/>
          <p:cNvGraphicFramePr/>
          <p:nvPr/>
        </p:nvGraphicFramePr>
        <p:xfrm>
          <a:off x="1857375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{B2D63A5A-278B-48A0-9C54-DA0E05BCA67A}</a:tableStyleId>
              </a:tblPr>
              <a:tblGrid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oogle Shape;611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12" name="Google Shape;612;p81"/>
          <p:cNvGraphicFramePr/>
          <p:nvPr/>
        </p:nvGraphicFramePr>
        <p:xfrm>
          <a:off x="1857375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{B2D63A5A-278B-48A0-9C54-DA0E05BCA67A}</a:tableStyleId>
              </a:tblPr>
              <a:tblGrid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18" name="Google Shape;618;p82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{B2D63A5A-278B-48A0-9C54-DA0E05BCA67A}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1" name="Google Shape;351;p47" title="Screenshot 2025-03-17 at 6.44.27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4550" y="762200"/>
            <a:ext cx="3054900" cy="36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Google Shape;623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83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Oraciones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30" name="Google Shape;630;p84"/>
          <p:cNvSpPr txBox="1"/>
          <p:nvPr/>
        </p:nvSpPr>
        <p:spPr>
          <a:xfrm>
            <a:off x="311700" y="1101325"/>
            <a:ext cx="8520600" cy="1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—¡Leer es feo! —anuncia Clementina.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Google Shape;635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36" name="Google Shape;636;p85"/>
          <p:cNvSpPr txBox="1"/>
          <p:nvPr/>
        </p:nvSpPr>
        <p:spPr>
          <a:xfrm>
            <a:off x="311700" y="1101325"/>
            <a:ext cx="8520600" cy="24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Es un libro con héroes, aventuras y tesoros.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42" name="Google Shape;642;p86"/>
          <p:cNvSpPr txBox="1"/>
          <p:nvPr/>
        </p:nvSpPr>
        <p:spPr>
          <a:xfrm>
            <a:off x="311700" y="720325"/>
            <a:ext cx="8520600" cy="1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—La isla tiene un tesoro escondido —lee Clementina.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Google Shape;647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87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9.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Google Shape;653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4" name="Google Shape;654;p88"/>
          <p:cNvSpPr txBox="1"/>
          <p:nvPr/>
        </p:nvSpPr>
        <p:spPr>
          <a:xfrm>
            <a:off x="311700" y="1710925"/>
            <a:ext cx="852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Google Shape;659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0" name="Google Shape;660;p89"/>
          <p:cNvSpPr txBox="1"/>
          <p:nvPr/>
        </p:nvSpPr>
        <p:spPr>
          <a:xfrm>
            <a:off x="311700" y="1101325"/>
            <a:ext cx="8520600" cy="1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—¡Leer es feo! —anuncia Clementina.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90"/>
          <p:cNvSpPr txBox="1"/>
          <p:nvPr>
            <p:ph type="ctrTitle"/>
          </p:nvPr>
        </p:nvSpPr>
        <p:spPr>
          <a:xfrm>
            <a:off x="457200" y="1835075"/>
            <a:ext cx="4114800" cy="738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66" name="Google Shape;666;p90"/>
          <p:cNvSpPr txBox="1"/>
          <p:nvPr>
            <p:ph idx="1" type="subTitle"/>
          </p:nvPr>
        </p:nvSpPr>
        <p:spPr>
          <a:xfrm>
            <a:off x="457200" y="2613550"/>
            <a:ext cx="41148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667" name="Google Shape;667;p9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8" name="Google Shape;668;p9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9" name="Google Shape;669;p9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0" name="Google Shape;670;p9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1" name="Google Shape;671;p9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2" name="Google Shape;672;p9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3" name="Google Shape;673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495800" y="193075"/>
            <a:ext cx="4267200" cy="4669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7" name="Google Shape;357;p48" title="Screenshot 2025-03-17 at 6.53.58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0663" y="906825"/>
            <a:ext cx="5102674" cy="332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3" name="Google Shape;363;p49" title="Screenshot 2025-03-17 at 6.55.27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0247" y="1073900"/>
            <a:ext cx="2863526" cy="299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9" name="Google Shape;369;p50" title="Screenshot 2025-03-17 at 6.56.13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3775" y="1269500"/>
            <a:ext cx="3356425" cy="260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75" name="Google Shape;375;p51" title="Screenshot 2025-03-17 at 6.57.17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1913" y="699050"/>
            <a:ext cx="5420175" cy="374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Hiatos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1" name="Google Shape;38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