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98C5D6-8C33-46DD-B7F6-D7C56FE18F27}">
  <a:tblStyle styleId="{B698C5D6-8C33-46DD-B7F6-D7C56FE18F2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2dc3eff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2dc3eff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2dc3eff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2dc3eff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lectores.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/f/, /e/, /k/, /i/, /d/, /g/, /rr/, /ñ/, /b/, /r/, /b/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2dc3eff9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32dc3eff9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/a/, /r/,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/i/, vi.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678d608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2678d60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/e/, /n/, ven.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ede226a2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32ede226a2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/ka/, vaca.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2ede226a2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32ede226a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/te/, mete.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0dd6d81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30dd6d81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/bol/, /sa/, bolsa.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/bol/, /sa/?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/bol/, /sa/, bolsa)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bolsa, /bol/, /sa/.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bolsa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bolsa, /bol/, /sa/)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/b/, /o/, /l/, /s/, /a/, bolsa.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/o/, /l/, /s/,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/o/, /l/, /s/, /a/, bolsa)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bolsa, /b/, /o/, /l/, /s/, /a/,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bolsa. Ahora todos juntos: bolsa, /b/, /o/, /l/, /s/, /a/, bolsa.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eddc473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2eddc473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/go/, /rra/, gorra.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30dcaf6e7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30dcaf6e7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/de/, pide.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/ler/, /ta/, alerta.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2eddc4733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" name="Google Shape;424;g32eddc4733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/ña/, /les/, pañales.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2eddc4733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32eddc4733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/en/, /kan/, /ta/, encanta.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eddc4733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2eddc4733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 /fas/, gafas.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0dd6d811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g330dd6d811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/bi/, /be/, /rón/, biberón.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2eddc4733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g32eddc4733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/gi/, /ta/, /rras/, guitarras.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2dc3eff9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2dc3eff9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2dc3eff9e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2dc3eff9e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/ba/, /ka/?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/ba/, /ka/, vaca)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vaca, /ba/, /ka/)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/b/, /a/, /k/,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/b/, /a/, /k/, /a/, vaca)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vaca, /b/, /a/, /k/,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2dc3eff9e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32dc3eff9e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vaca, /ba/, /ka/, vaca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/ba/, /ka/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/a/. Vaca, /b/, /a/, /k/,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0dcaf6e7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330dcaf6e7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bolsa, /bol/, /sa/, bolsa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/bol/, /sa/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/bol/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/o/, /l/.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Bolsa, /b/, /o/, /l/, /s/, /a/.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3502237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g33502237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gafas, /ga/, /fas/, gafas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 /fas/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/a/, /s/. Gafas, /g/, /a/, /f/, /a/,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0dd6d811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30dd6d811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/gi/, /ta/, /rras/?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/gi/, /ta/, /rras/, guitarras)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guitarras, /gi/, /ta/, /rras/)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/g/, /i/, /t/, /a/, /rr/,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/g/, /i/, /t/, /a/, /rr/, /a/, /s/, guitarras)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guitarras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guitarras, /g/, /i/, /t/, /a/, /rr/,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¡Cómo pesa esta enorme bolsa!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mete pañales y un biberón para Lucas.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6c48763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6c48763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bolsa de mamá.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familia de Camila se prepara para un día en el campo. Mamá llena su bolsa con muchas cosas. </a:t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35043bac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35043ba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35043bac8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35043bac8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5043bac8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5043bac8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2b99e6e72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2b99e6e72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b99e6e72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b99e6e72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0dd6d811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30dd6d811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/nor/, /me/?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/nor/, /me/, enorme)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enorme, /e/, /nor/, /me/)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/n/, /o/, /r/, /m/,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/n/, /o/, /r/, /m/, /e/, enorme)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enorme, /e/, /n/, /o/, /r/, /m/,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2b99e6e72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2b99e6e72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2b99e6e72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2b99e6e72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pondrías tú en una bolsa para un día en el campo?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llevaría _________ en mi bolsa para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32dc3eff9e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32dc3eff9e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30dd6d81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330dd6d81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/ña/, /les/?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/pa/, /ña/, /les/, pañales)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pañales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pañales, /pa/, /ña/. /les/)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/ñ/, /a/, /l/, /e/,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/p/, /a/, /ñ/, /a/, /l/, /e/, /s/, pañales)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pañales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pañales, /p/, /a/, /ñ/, /a/, /l/, /e/,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1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5" name="Google Shape;85;p17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  <p:sp>
        <p:nvSpPr>
          <p:cNvPr id="86" name="Google Shape;86;p17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313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18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9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9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9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p19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p19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9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9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9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21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2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8.png"/><Relationship Id="rId4" Type="http://schemas.openxmlformats.org/officeDocument/2006/relationships/image" Target="../media/image3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8.png"/><Relationship Id="rId4" Type="http://schemas.openxmlformats.org/officeDocument/2006/relationships/image" Target="../media/image3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8.png"/><Relationship Id="rId4" Type="http://schemas.openxmlformats.org/officeDocument/2006/relationships/image" Target="../media/image37.jpg"/><Relationship Id="rId5" Type="http://schemas.openxmlformats.org/officeDocument/2006/relationships/image" Target="../media/image42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8.png"/><Relationship Id="rId4" Type="http://schemas.openxmlformats.org/officeDocument/2006/relationships/image" Target="../media/image43.jpg"/><Relationship Id="rId5" Type="http://schemas.openxmlformats.org/officeDocument/2006/relationships/image" Target="../media/image41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300" y="1344098"/>
            <a:ext cx="1724601" cy="2889775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234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08" name="Google Shape;208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14" name="Google Shape;21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20" name="Google Shape;220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</a:t>
            </a:r>
            <a:endParaRPr sz="9600"/>
          </a:p>
        </p:txBody>
      </p:sp>
      <p:pic>
        <p:nvPicPr>
          <p:cNvPr id="226" name="Google Shape;226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32" name="Google Shape;232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38" name="Google Shape;238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</a:t>
            </a:r>
            <a:endParaRPr sz="9600"/>
          </a:p>
        </p:txBody>
      </p:sp>
      <p:pic>
        <p:nvPicPr>
          <p:cNvPr id="244" name="Google Shape;24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</a:t>
            </a:r>
            <a:endParaRPr sz="9600"/>
          </a:p>
        </p:txBody>
      </p:sp>
      <p:pic>
        <p:nvPicPr>
          <p:cNvPr id="250" name="Google Shape;25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</a:t>
            </a:r>
            <a:endParaRPr sz="9600"/>
          </a:p>
        </p:txBody>
      </p:sp>
      <p:pic>
        <p:nvPicPr>
          <p:cNvPr id="256" name="Google Shape;25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</a:t>
            </a:r>
            <a:endParaRPr sz="9600"/>
          </a:p>
        </p:txBody>
      </p:sp>
      <p:pic>
        <p:nvPicPr>
          <p:cNvPr id="262" name="Google Shape;2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</a:t>
            </a:r>
            <a:endParaRPr sz="9600"/>
          </a:p>
        </p:txBody>
      </p:sp>
      <p:pic>
        <p:nvPicPr>
          <p:cNvPr id="268" name="Google Shape;268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</a:t>
            </a:r>
            <a:endParaRPr sz="9600"/>
          </a:p>
        </p:txBody>
      </p:sp>
      <p:pic>
        <p:nvPicPr>
          <p:cNvPr id="274" name="Google Shape;2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8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299" name="Google Shape;299;p50"/>
          <p:cNvSpPr/>
          <p:nvPr/>
        </p:nvSpPr>
        <p:spPr>
          <a:xfrm>
            <a:off x="3802325" y="3191875"/>
            <a:ext cx="180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0" name="Google Shape;300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vi</a:t>
            </a:r>
            <a:endParaRPr sz="9600"/>
          </a:p>
        </p:txBody>
      </p:sp>
      <p:sp>
        <p:nvSpPr>
          <p:cNvPr id="306" name="Google Shape;306;p51"/>
          <p:cNvSpPr/>
          <p:nvPr/>
        </p:nvSpPr>
        <p:spPr>
          <a:xfrm>
            <a:off x="4143850" y="3191525"/>
            <a:ext cx="114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313" name="Google Shape;313;p52"/>
          <p:cNvSpPr/>
          <p:nvPr/>
        </p:nvSpPr>
        <p:spPr>
          <a:xfrm>
            <a:off x="3710408" y="3191525"/>
            <a:ext cx="188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4" name="Google Shape;314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320" name="Google Shape;320;p53"/>
          <p:cNvSpPr/>
          <p:nvPr/>
        </p:nvSpPr>
        <p:spPr>
          <a:xfrm>
            <a:off x="3785200" y="3191525"/>
            <a:ext cx="168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1" name="Google Shape;321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sar</a:t>
            </a:r>
            <a:endParaRPr sz="9600"/>
          </a:p>
        </p:txBody>
      </p:sp>
      <p:sp>
        <p:nvSpPr>
          <p:cNvPr id="327" name="Google Shape;327;p54"/>
          <p:cNvSpPr/>
          <p:nvPr/>
        </p:nvSpPr>
        <p:spPr>
          <a:xfrm>
            <a:off x="3638399" y="3191525"/>
            <a:ext cx="200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mar</a:t>
            </a:r>
            <a:endParaRPr sz="9600"/>
          </a:p>
        </p:txBody>
      </p:sp>
      <p:sp>
        <p:nvSpPr>
          <p:cNvPr id="334" name="Google Shape;334;p55"/>
          <p:cNvSpPr/>
          <p:nvPr/>
        </p:nvSpPr>
        <p:spPr>
          <a:xfrm>
            <a:off x="3433150" y="3115325"/>
            <a:ext cx="236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res</a:t>
            </a:r>
            <a:endParaRPr sz="9600"/>
          </a:p>
        </p:txBody>
      </p:sp>
      <p:sp>
        <p:nvSpPr>
          <p:cNvPr id="341" name="Google Shape;341;p56"/>
          <p:cNvSpPr/>
          <p:nvPr/>
        </p:nvSpPr>
        <p:spPr>
          <a:xfrm>
            <a:off x="3742650" y="3191525"/>
            <a:ext cx="1752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rras</a:t>
            </a:r>
            <a:endParaRPr sz="9600"/>
          </a:p>
        </p:txBody>
      </p:sp>
      <p:sp>
        <p:nvSpPr>
          <p:cNvPr id="348" name="Google Shape;348;p57"/>
          <p:cNvSpPr/>
          <p:nvPr/>
        </p:nvSpPr>
        <p:spPr>
          <a:xfrm>
            <a:off x="3460325" y="3191525"/>
            <a:ext cx="223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9" name="Google Shape;34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ven</a:t>
            </a:r>
            <a:endParaRPr sz="9600"/>
          </a:p>
        </p:txBody>
      </p:sp>
      <p:sp>
        <p:nvSpPr>
          <p:cNvPr id="355" name="Google Shape;355;p58"/>
          <p:cNvSpPr/>
          <p:nvPr/>
        </p:nvSpPr>
        <p:spPr>
          <a:xfrm>
            <a:off x="3589550" y="3191525"/>
            <a:ext cx="224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6" name="Google Shape;35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8" name="Google Shape;36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61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4" name="Google Shape;37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 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3"/>
          <p:cNvSpPr txBox="1"/>
          <p:nvPr>
            <p:ph idx="4294967295" type="body"/>
          </p:nvPr>
        </p:nvSpPr>
        <p:spPr>
          <a:xfrm>
            <a:off x="2797250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va</a:t>
            </a:r>
            <a:endParaRPr sz="9600"/>
          </a:p>
        </p:txBody>
      </p:sp>
      <p:sp>
        <p:nvSpPr>
          <p:cNvPr id="386" name="Google Shape;386;p63"/>
          <p:cNvSpPr txBox="1"/>
          <p:nvPr>
            <p:ph idx="4294967295" type="body"/>
          </p:nvPr>
        </p:nvSpPr>
        <p:spPr>
          <a:xfrm>
            <a:off x="4201725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87" name="Google Shape;387;p63"/>
          <p:cNvSpPr/>
          <p:nvPr/>
        </p:nvSpPr>
        <p:spPr>
          <a:xfrm>
            <a:off x="3173725" y="3131675"/>
            <a:ext cx="294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8" name="Google Shape;38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4"/>
          <p:cNvSpPr txBox="1"/>
          <p:nvPr>
            <p:ph idx="4294967295" type="body"/>
          </p:nvPr>
        </p:nvSpPr>
        <p:spPr>
          <a:xfrm>
            <a:off x="3100878" y="1657825"/>
            <a:ext cx="249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394" name="Google Shape;394;p64"/>
          <p:cNvSpPr txBox="1"/>
          <p:nvPr>
            <p:ph idx="4294967295" type="body"/>
          </p:nvPr>
        </p:nvSpPr>
        <p:spPr>
          <a:xfrm>
            <a:off x="4420649" y="1657825"/>
            <a:ext cx="282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95" name="Google Shape;395;p64"/>
          <p:cNvSpPr/>
          <p:nvPr/>
        </p:nvSpPr>
        <p:spPr>
          <a:xfrm>
            <a:off x="3315075" y="3131675"/>
            <a:ext cx="322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6" name="Google Shape;39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997" y="960450"/>
            <a:ext cx="2347600" cy="27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5"/>
          <p:cNvSpPr txBox="1"/>
          <p:nvPr>
            <p:ph idx="4294967295" type="body"/>
          </p:nvPr>
        </p:nvSpPr>
        <p:spPr>
          <a:xfrm>
            <a:off x="2624575" y="1785375"/>
            <a:ext cx="265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go</a:t>
            </a:r>
            <a:endParaRPr sz="9600"/>
          </a:p>
        </p:txBody>
      </p:sp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4240225" y="1785375"/>
            <a:ext cx="2507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</a:t>
            </a:r>
            <a:endParaRPr sz="9600"/>
          </a:p>
        </p:txBody>
      </p:sp>
      <p:sp>
        <p:nvSpPr>
          <p:cNvPr id="403" name="Google Shape;403;p65"/>
          <p:cNvSpPr/>
          <p:nvPr/>
        </p:nvSpPr>
        <p:spPr>
          <a:xfrm>
            <a:off x="3147725" y="3259225"/>
            <a:ext cx="314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2839638" y="165782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410" name="Google Shape;410;p66"/>
          <p:cNvSpPr txBox="1"/>
          <p:nvPr>
            <p:ph idx="4294967295" type="body"/>
          </p:nvPr>
        </p:nvSpPr>
        <p:spPr>
          <a:xfrm>
            <a:off x="4083163" y="1657825"/>
            <a:ext cx="222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411" name="Google Shape;411;p66"/>
          <p:cNvSpPr/>
          <p:nvPr/>
        </p:nvSpPr>
        <p:spPr>
          <a:xfrm>
            <a:off x="3281976" y="3131675"/>
            <a:ext cx="302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2" name="Google Shape;41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1884800" y="17938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sp>
        <p:nvSpPr>
          <p:cNvPr id="418" name="Google Shape;418;p67"/>
          <p:cNvSpPr txBox="1"/>
          <p:nvPr>
            <p:ph idx="4294967295" type="body"/>
          </p:nvPr>
        </p:nvSpPr>
        <p:spPr>
          <a:xfrm>
            <a:off x="2943325" y="1793875"/>
            <a:ext cx="217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ler</a:t>
            </a:r>
            <a:endParaRPr sz="9600"/>
          </a:p>
        </p:txBody>
      </p:sp>
      <p:sp>
        <p:nvSpPr>
          <p:cNvPr id="419" name="Google Shape;419;p67"/>
          <p:cNvSpPr/>
          <p:nvPr/>
        </p:nvSpPr>
        <p:spPr>
          <a:xfrm>
            <a:off x="2486300" y="3267725"/>
            <a:ext cx="368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67"/>
          <p:cNvSpPr txBox="1"/>
          <p:nvPr>
            <p:ph idx="4294967295" type="body"/>
          </p:nvPr>
        </p:nvSpPr>
        <p:spPr>
          <a:xfrm>
            <a:off x="4056325" y="1793875"/>
            <a:ext cx="272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21" name="Google Shape;42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8"/>
          <p:cNvSpPr txBox="1"/>
          <p:nvPr>
            <p:ph idx="4294967295" type="body"/>
          </p:nvPr>
        </p:nvSpPr>
        <p:spPr>
          <a:xfrm>
            <a:off x="1676152" y="1785375"/>
            <a:ext cx="240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pa</a:t>
            </a:r>
            <a:endParaRPr sz="9600"/>
          </a:p>
        </p:txBody>
      </p:sp>
      <p:sp>
        <p:nvSpPr>
          <p:cNvPr id="427" name="Google Shape;427;p68"/>
          <p:cNvSpPr txBox="1"/>
          <p:nvPr>
            <p:ph idx="4294967295" type="body"/>
          </p:nvPr>
        </p:nvSpPr>
        <p:spPr>
          <a:xfrm>
            <a:off x="3454425" y="17853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ña</a:t>
            </a:r>
            <a:endParaRPr sz="9600"/>
          </a:p>
        </p:txBody>
      </p:sp>
      <p:sp>
        <p:nvSpPr>
          <p:cNvPr id="428" name="Google Shape;428;p68"/>
          <p:cNvSpPr/>
          <p:nvPr/>
        </p:nvSpPr>
        <p:spPr>
          <a:xfrm>
            <a:off x="2024925" y="3259225"/>
            <a:ext cx="476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68"/>
          <p:cNvSpPr txBox="1"/>
          <p:nvPr>
            <p:ph idx="4294967295" type="body"/>
          </p:nvPr>
        </p:nvSpPr>
        <p:spPr>
          <a:xfrm>
            <a:off x="4611704" y="1785375"/>
            <a:ext cx="270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les</a:t>
            </a:r>
            <a:endParaRPr sz="9600"/>
          </a:p>
        </p:txBody>
      </p:sp>
      <p:pic>
        <p:nvPicPr>
          <p:cNvPr id="430" name="Google Shape;430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9"/>
          <p:cNvSpPr txBox="1"/>
          <p:nvPr>
            <p:ph idx="4294967295" type="body"/>
          </p:nvPr>
        </p:nvSpPr>
        <p:spPr>
          <a:xfrm>
            <a:off x="1993588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436" name="Google Shape;436;p69"/>
          <p:cNvSpPr txBox="1"/>
          <p:nvPr>
            <p:ph idx="4294967295" type="body"/>
          </p:nvPr>
        </p:nvSpPr>
        <p:spPr>
          <a:xfrm>
            <a:off x="3408338" y="18601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can</a:t>
            </a:r>
            <a:endParaRPr sz="9600"/>
          </a:p>
        </p:txBody>
      </p:sp>
      <p:sp>
        <p:nvSpPr>
          <p:cNvPr id="437" name="Google Shape;437;p69"/>
          <p:cNvSpPr/>
          <p:nvPr/>
        </p:nvSpPr>
        <p:spPr>
          <a:xfrm>
            <a:off x="2123295" y="3267725"/>
            <a:ext cx="51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69"/>
          <p:cNvSpPr txBox="1"/>
          <p:nvPr>
            <p:ph idx="4294967295" type="body"/>
          </p:nvPr>
        </p:nvSpPr>
        <p:spPr>
          <a:xfrm>
            <a:off x="5475813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39" name="Google Shape;439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>
            <p:ph idx="4294967295" type="body"/>
          </p:nvPr>
        </p:nvSpPr>
        <p:spPr>
          <a:xfrm>
            <a:off x="2520200" y="1608375"/>
            <a:ext cx="28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ga</a:t>
            </a:r>
            <a:endParaRPr sz="9600"/>
          </a:p>
        </p:txBody>
      </p:sp>
      <p:sp>
        <p:nvSpPr>
          <p:cNvPr id="445" name="Google Shape;445;p70"/>
          <p:cNvSpPr txBox="1"/>
          <p:nvPr>
            <p:ph idx="4294967295" type="body"/>
          </p:nvPr>
        </p:nvSpPr>
        <p:spPr>
          <a:xfrm>
            <a:off x="4677389" y="1608375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fas</a:t>
            </a:r>
            <a:endParaRPr sz="9600"/>
          </a:p>
        </p:txBody>
      </p:sp>
      <p:sp>
        <p:nvSpPr>
          <p:cNvPr id="446" name="Google Shape;446;p70"/>
          <p:cNvSpPr/>
          <p:nvPr/>
        </p:nvSpPr>
        <p:spPr>
          <a:xfrm>
            <a:off x="3135650" y="3071050"/>
            <a:ext cx="334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1"/>
          <p:cNvSpPr txBox="1"/>
          <p:nvPr>
            <p:ph idx="4294967295" type="body"/>
          </p:nvPr>
        </p:nvSpPr>
        <p:spPr>
          <a:xfrm>
            <a:off x="2450788" y="1860175"/>
            <a:ext cx="203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bi</a:t>
            </a:r>
            <a:endParaRPr sz="9600"/>
          </a:p>
        </p:txBody>
      </p:sp>
      <p:sp>
        <p:nvSpPr>
          <p:cNvPr id="453" name="Google Shape;453;p71"/>
          <p:cNvSpPr txBox="1"/>
          <p:nvPr>
            <p:ph idx="4294967295" type="body"/>
          </p:nvPr>
        </p:nvSpPr>
        <p:spPr>
          <a:xfrm>
            <a:off x="3179738" y="1860175"/>
            <a:ext cx="260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be</a:t>
            </a:r>
            <a:endParaRPr sz="9600"/>
          </a:p>
        </p:txBody>
      </p:sp>
      <p:sp>
        <p:nvSpPr>
          <p:cNvPr id="454" name="Google Shape;454;p71"/>
          <p:cNvSpPr/>
          <p:nvPr/>
        </p:nvSpPr>
        <p:spPr>
          <a:xfrm>
            <a:off x="2537575" y="3267725"/>
            <a:ext cx="483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71"/>
          <p:cNvSpPr txBox="1"/>
          <p:nvPr>
            <p:ph idx="4294967295" type="body"/>
          </p:nvPr>
        </p:nvSpPr>
        <p:spPr>
          <a:xfrm>
            <a:off x="5109327" y="1860175"/>
            <a:ext cx="240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rón</a:t>
            </a:r>
            <a:endParaRPr sz="9600"/>
          </a:p>
        </p:txBody>
      </p:sp>
      <p:pic>
        <p:nvPicPr>
          <p:cNvPr id="456" name="Google Shape;45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2"/>
          <p:cNvSpPr txBox="1"/>
          <p:nvPr>
            <p:ph idx="4294967295" type="body"/>
          </p:nvPr>
        </p:nvSpPr>
        <p:spPr>
          <a:xfrm>
            <a:off x="1857691" y="1732075"/>
            <a:ext cx="259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gui</a:t>
            </a:r>
            <a:endParaRPr sz="9600"/>
          </a:p>
        </p:txBody>
      </p:sp>
      <p:sp>
        <p:nvSpPr>
          <p:cNvPr id="462" name="Google Shape;462;p72"/>
          <p:cNvSpPr txBox="1"/>
          <p:nvPr>
            <p:ph idx="4294967295" type="body"/>
          </p:nvPr>
        </p:nvSpPr>
        <p:spPr>
          <a:xfrm>
            <a:off x="2960175" y="1732075"/>
            <a:ext cx="282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  ta</a:t>
            </a:r>
            <a:endParaRPr sz="9600"/>
          </a:p>
        </p:txBody>
      </p:sp>
      <p:sp>
        <p:nvSpPr>
          <p:cNvPr id="463" name="Google Shape;463;p72"/>
          <p:cNvSpPr/>
          <p:nvPr/>
        </p:nvSpPr>
        <p:spPr>
          <a:xfrm>
            <a:off x="1997625" y="3199375"/>
            <a:ext cx="521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72"/>
          <p:cNvSpPr txBox="1"/>
          <p:nvPr>
            <p:ph idx="4294967295" type="body"/>
          </p:nvPr>
        </p:nvSpPr>
        <p:spPr>
          <a:xfrm>
            <a:off x="4774100" y="1732075"/>
            <a:ext cx="251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rras</a:t>
            </a:r>
            <a:endParaRPr sz="9600"/>
          </a:p>
        </p:txBody>
      </p:sp>
      <p:pic>
        <p:nvPicPr>
          <p:cNvPr id="465" name="Google Shape;465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"/>
          <p:cNvSpPr txBox="1"/>
          <p:nvPr>
            <p:ph idx="4294967295" type="title"/>
          </p:nvPr>
        </p:nvSpPr>
        <p:spPr>
          <a:xfrm>
            <a:off x="478350" y="2461150"/>
            <a:ext cx="4072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471" name="Google Shape;471;p73"/>
          <p:cNvSpPr txBox="1"/>
          <p:nvPr>
            <p:ph type="ctrTitle"/>
          </p:nvPr>
        </p:nvSpPr>
        <p:spPr>
          <a:xfrm>
            <a:off x="457200" y="19112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pic>
        <p:nvPicPr>
          <p:cNvPr id="472" name="Google Shape;47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20425" y="491150"/>
            <a:ext cx="3695776" cy="429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4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475" y="1050925"/>
            <a:ext cx="2529025" cy="25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8" name="Google Shape;488;p76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9" name="Google Shape;48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" name="Google Shape;494;p77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5" name="Google Shape;49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0" name="Google Shape;500;p78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{B698C5D6-8C33-46DD-B7F6-D7C56FE18F27}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1" name="Google Shape;501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una</a:t>
            </a:r>
            <a:endParaRPr sz="9600"/>
          </a:p>
        </p:txBody>
      </p:sp>
      <p:sp>
        <p:nvSpPr>
          <p:cNvPr id="513" name="Google Shape;513;p80"/>
          <p:cNvSpPr/>
          <p:nvPr/>
        </p:nvSpPr>
        <p:spPr>
          <a:xfrm>
            <a:off x="3477425" y="3191525"/>
            <a:ext cx="226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4" name="Google Shape;51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</a:t>
            </a:r>
            <a:endParaRPr sz="9600"/>
          </a:p>
        </p:txBody>
      </p:sp>
      <p:sp>
        <p:nvSpPr>
          <p:cNvPr id="520" name="Google Shape;520;p81"/>
          <p:cNvSpPr/>
          <p:nvPr/>
        </p:nvSpPr>
        <p:spPr>
          <a:xfrm>
            <a:off x="3955875" y="3208600"/>
            <a:ext cx="141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1" name="Google Shape;52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un</a:t>
            </a:r>
            <a:endParaRPr sz="9600"/>
          </a:p>
        </p:txBody>
      </p:sp>
      <p:sp>
        <p:nvSpPr>
          <p:cNvPr id="527" name="Google Shape;527;p82"/>
          <p:cNvSpPr/>
          <p:nvPr/>
        </p:nvSpPr>
        <p:spPr>
          <a:xfrm>
            <a:off x="3870450" y="3191525"/>
            <a:ext cx="1614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8" name="Google Shape;52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34" name="Google Shape;534;p83"/>
          <p:cNvSpPr/>
          <p:nvPr/>
        </p:nvSpPr>
        <p:spPr>
          <a:xfrm>
            <a:off x="4052471" y="3191525"/>
            <a:ext cx="125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5" name="Google Shape;53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les</a:t>
            </a:r>
            <a:endParaRPr sz="9600"/>
          </a:p>
        </p:txBody>
      </p:sp>
      <p:sp>
        <p:nvSpPr>
          <p:cNvPr id="541" name="Google Shape;541;p84"/>
          <p:cNvSpPr/>
          <p:nvPr/>
        </p:nvSpPr>
        <p:spPr>
          <a:xfrm>
            <a:off x="3793550" y="3191525"/>
            <a:ext cx="155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075" y="1399825"/>
            <a:ext cx="23812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548" name="Google Shape;548;p85"/>
          <p:cNvSpPr/>
          <p:nvPr/>
        </p:nvSpPr>
        <p:spPr>
          <a:xfrm>
            <a:off x="3798075" y="3191525"/>
            <a:ext cx="162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7"/>
          <p:cNvSpPr txBox="1"/>
          <p:nvPr>
            <p:ph idx="4294967295" type="body"/>
          </p:nvPr>
        </p:nvSpPr>
        <p:spPr>
          <a:xfrm>
            <a:off x="387900" y="9489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¡Cómo    pesa   esta   enorme 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bolsa!</a:t>
            </a:r>
            <a:endParaRPr sz="4500"/>
          </a:p>
        </p:txBody>
      </p:sp>
      <p:sp>
        <p:nvSpPr>
          <p:cNvPr id="561" name="Google Shape;561;p87"/>
          <p:cNvSpPr/>
          <p:nvPr/>
        </p:nvSpPr>
        <p:spPr>
          <a:xfrm>
            <a:off x="1199425" y="16829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87"/>
          <p:cNvSpPr/>
          <p:nvPr/>
        </p:nvSpPr>
        <p:spPr>
          <a:xfrm>
            <a:off x="3534717" y="16829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7"/>
          <p:cNvSpPr/>
          <p:nvPr/>
        </p:nvSpPr>
        <p:spPr>
          <a:xfrm>
            <a:off x="5248338" y="16829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7"/>
          <p:cNvSpPr/>
          <p:nvPr/>
        </p:nvSpPr>
        <p:spPr>
          <a:xfrm>
            <a:off x="7206450" y="168297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87"/>
          <p:cNvSpPr/>
          <p:nvPr/>
        </p:nvSpPr>
        <p:spPr>
          <a:xfrm>
            <a:off x="1053450" y="334905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6" name="Google Shape;566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8"/>
          <p:cNvSpPr txBox="1"/>
          <p:nvPr>
            <p:ph idx="4294967295" type="body"/>
          </p:nvPr>
        </p:nvSpPr>
        <p:spPr>
          <a:xfrm>
            <a:off x="579925" y="456625"/>
            <a:ext cx="8520600" cy="2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4500"/>
              <a:t>Mamá   mete   pañales   y   </a:t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45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4500"/>
              <a:t>un   biberón   para   Lucas.</a:t>
            </a:r>
            <a:endParaRPr sz="4500"/>
          </a:p>
        </p:txBody>
      </p:sp>
      <p:sp>
        <p:nvSpPr>
          <p:cNvPr id="572" name="Google Shape;572;p88"/>
          <p:cNvSpPr/>
          <p:nvPr/>
        </p:nvSpPr>
        <p:spPr>
          <a:xfrm>
            <a:off x="1278575" y="1250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88"/>
          <p:cNvSpPr/>
          <p:nvPr/>
        </p:nvSpPr>
        <p:spPr>
          <a:xfrm>
            <a:off x="3463225" y="1250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88"/>
          <p:cNvSpPr/>
          <p:nvPr/>
        </p:nvSpPr>
        <p:spPr>
          <a:xfrm>
            <a:off x="5720400" y="1250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88"/>
          <p:cNvSpPr/>
          <p:nvPr/>
        </p:nvSpPr>
        <p:spPr>
          <a:xfrm>
            <a:off x="7647311" y="1250200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88"/>
          <p:cNvSpPr/>
          <p:nvPr/>
        </p:nvSpPr>
        <p:spPr>
          <a:xfrm>
            <a:off x="868265" y="2865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88"/>
          <p:cNvSpPr/>
          <p:nvPr/>
        </p:nvSpPr>
        <p:spPr>
          <a:xfrm>
            <a:off x="2738525" y="2865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88"/>
          <p:cNvSpPr/>
          <p:nvPr/>
        </p:nvSpPr>
        <p:spPr>
          <a:xfrm>
            <a:off x="5024350" y="2865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8"/>
          <p:cNvSpPr/>
          <p:nvPr/>
        </p:nvSpPr>
        <p:spPr>
          <a:xfrm>
            <a:off x="6929350" y="2865025"/>
            <a:ext cx="429600" cy="4452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0" name="Google Shape;58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86" name="Google Shape;58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75" y="1221249"/>
            <a:ext cx="7261019" cy="2634069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90"/>
          <p:cNvSpPr/>
          <p:nvPr/>
        </p:nvSpPr>
        <p:spPr>
          <a:xfrm>
            <a:off x="1793634" y="2939937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90"/>
          <p:cNvSpPr/>
          <p:nvPr/>
        </p:nvSpPr>
        <p:spPr>
          <a:xfrm>
            <a:off x="2728497" y="294126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90"/>
          <p:cNvSpPr/>
          <p:nvPr/>
        </p:nvSpPr>
        <p:spPr>
          <a:xfrm>
            <a:off x="3633292" y="2916511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90"/>
          <p:cNvSpPr/>
          <p:nvPr/>
        </p:nvSpPr>
        <p:spPr>
          <a:xfrm>
            <a:off x="4558674" y="2918682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90"/>
          <p:cNvSpPr/>
          <p:nvPr/>
        </p:nvSpPr>
        <p:spPr>
          <a:xfrm>
            <a:off x="5487227" y="2918219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7" name="Google Shape;597;p90"/>
          <p:cNvSpPr/>
          <p:nvPr/>
        </p:nvSpPr>
        <p:spPr>
          <a:xfrm>
            <a:off x="6408492" y="2918926"/>
            <a:ext cx="320100" cy="318900"/>
          </a:xfrm>
          <a:prstGeom prst="ellipse">
            <a:avLst/>
          </a:prstGeom>
          <a:solidFill>
            <a:srgbClr val="DAC2E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8" name="Google Shape;598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6" y="412084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Google Shape;60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020" y="1044087"/>
            <a:ext cx="5248950" cy="305533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91"/>
          <p:cNvSpPr/>
          <p:nvPr/>
        </p:nvSpPr>
        <p:spPr>
          <a:xfrm>
            <a:off x="2292110" y="259610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p91"/>
          <p:cNvSpPr/>
          <p:nvPr/>
        </p:nvSpPr>
        <p:spPr>
          <a:xfrm>
            <a:off x="2303475" y="3694821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p91"/>
          <p:cNvSpPr/>
          <p:nvPr/>
        </p:nvSpPr>
        <p:spPr>
          <a:xfrm>
            <a:off x="3302048" y="260924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7" name="Google Shape;607;p91"/>
          <p:cNvSpPr/>
          <p:nvPr/>
        </p:nvSpPr>
        <p:spPr>
          <a:xfrm>
            <a:off x="3287288" y="370582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91"/>
          <p:cNvSpPr/>
          <p:nvPr/>
        </p:nvSpPr>
        <p:spPr>
          <a:xfrm>
            <a:off x="4295044" y="2598474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91"/>
          <p:cNvSpPr/>
          <p:nvPr/>
        </p:nvSpPr>
        <p:spPr>
          <a:xfrm>
            <a:off x="4272637" y="3686353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91"/>
          <p:cNvSpPr/>
          <p:nvPr/>
        </p:nvSpPr>
        <p:spPr>
          <a:xfrm>
            <a:off x="5311273" y="2600038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91"/>
          <p:cNvSpPr/>
          <p:nvPr/>
        </p:nvSpPr>
        <p:spPr>
          <a:xfrm>
            <a:off x="5302115" y="3686770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91"/>
          <p:cNvSpPr/>
          <p:nvPr/>
        </p:nvSpPr>
        <p:spPr>
          <a:xfrm>
            <a:off x="6316709" y="258878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3" name="Google Shape;613;p91"/>
          <p:cNvSpPr/>
          <p:nvPr/>
        </p:nvSpPr>
        <p:spPr>
          <a:xfrm>
            <a:off x="6331459" y="3671565"/>
            <a:ext cx="320100" cy="3189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4" name="Google Shape;61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6" y="412084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915" y="1196843"/>
            <a:ext cx="5731849" cy="26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92"/>
          <p:cNvSpPr/>
          <p:nvPr/>
        </p:nvSpPr>
        <p:spPr>
          <a:xfrm>
            <a:off x="1787903" y="1965327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92"/>
          <p:cNvSpPr/>
          <p:nvPr/>
        </p:nvSpPr>
        <p:spPr>
          <a:xfrm>
            <a:off x="2516331" y="1965543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p92"/>
          <p:cNvSpPr/>
          <p:nvPr/>
        </p:nvSpPr>
        <p:spPr>
          <a:xfrm>
            <a:off x="1597075" y="2246475"/>
            <a:ext cx="2079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p92"/>
          <p:cNvSpPr/>
          <p:nvPr/>
        </p:nvSpPr>
        <p:spPr>
          <a:xfrm>
            <a:off x="3243172" y="1965326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p92"/>
          <p:cNvSpPr/>
          <p:nvPr/>
        </p:nvSpPr>
        <p:spPr>
          <a:xfrm>
            <a:off x="4199919" y="196532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p92"/>
          <p:cNvSpPr/>
          <p:nvPr/>
        </p:nvSpPr>
        <p:spPr>
          <a:xfrm>
            <a:off x="4979797" y="1963514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92"/>
          <p:cNvSpPr/>
          <p:nvPr/>
        </p:nvSpPr>
        <p:spPr>
          <a:xfrm>
            <a:off x="5704886" y="1953121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92"/>
          <p:cNvSpPr/>
          <p:nvPr/>
        </p:nvSpPr>
        <p:spPr>
          <a:xfrm>
            <a:off x="3953498" y="2246475"/>
            <a:ext cx="2876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92"/>
          <p:cNvSpPr/>
          <p:nvPr/>
        </p:nvSpPr>
        <p:spPr>
          <a:xfrm>
            <a:off x="1808093" y="328646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p92"/>
          <p:cNvSpPr/>
          <p:nvPr/>
        </p:nvSpPr>
        <p:spPr>
          <a:xfrm>
            <a:off x="2534503" y="329438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0" name="Google Shape;630;p92"/>
          <p:cNvSpPr/>
          <p:nvPr/>
        </p:nvSpPr>
        <p:spPr>
          <a:xfrm>
            <a:off x="1592100" y="3561050"/>
            <a:ext cx="2163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3264850" y="3292398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2" name="Google Shape;632;p92"/>
          <p:cNvSpPr/>
          <p:nvPr/>
        </p:nvSpPr>
        <p:spPr>
          <a:xfrm>
            <a:off x="4195286" y="329603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3" name="Google Shape;633;p92"/>
          <p:cNvSpPr/>
          <p:nvPr/>
        </p:nvSpPr>
        <p:spPr>
          <a:xfrm>
            <a:off x="4927775" y="330270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4" name="Google Shape;634;p92"/>
          <p:cNvSpPr/>
          <p:nvPr/>
        </p:nvSpPr>
        <p:spPr>
          <a:xfrm>
            <a:off x="5633524" y="329585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2"/>
          <p:cNvSpPr/>
          <p:nvPr/>
        </p:nvSpPr>
        <p:spPr>
          <a:xfrm>
            <a:off x="6334891" y="3286640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2"/>
          <p:cNvSpPr/>
          <p:nvPr/>
        </p:nvSpPr>
        <p:spPr>
          <a:xfrm>
            <a:off x="3973125" y="3563300"/>
            <a:ext cx="2856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2"/>
          <p:cNvSpPr/>
          <p:nvPr/>
        </p:nvSpPr>
        <p:spPr>
          <a:xfrm>
            <a:off x="6422955" y="1953732"/>
            <a:ext cx="240600" cy="2268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46" y="412084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3"/>
          <p:cNvSpPr txBox="1"/>
          <p:nvPr/>
        </p:nvSpPr>
        <p:spPr>
          <a:xfrm>
            <a:off x="310900" y="1119475"/>
            <a:ext cx="38019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—Vamos al campo –alerta papá.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Camila y a Lucas les encanta ir al campo.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3"/>
          <p:cNvSpPr txBox="1"/>
          <p:nvPr/>
        </p:nvSpPr>
        <p:spPr>
          <a:xfrm>
            <a:off x="1072900" y="2464025"/>
            <a:ext cx="31764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—Tengo que revisar mi bolsa antes de salir –señala mamá.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 papel y marcadores por si Camila gusta pintar.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3"/>
          <p:cNvSpPr txBox="1"/>
          <p:nvPr/>
        </p:nvSpPr>
        <p:spPr>
          <a:xfrm>
            <a:off x="2035500" y="3157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bolsa de mamá</a:t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00" y="2523125"/>
            <a:ext cx="702900" cy="7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800" y="1414200"/>
            <a:ext cx="4506701" cy="2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4"/>
          <p:cNvSpPr txBox="1"/>
          <p:nvPr/>
        </p:nvSpPr>
        <p:spPr>
          <a:xfrm>
            <a:off x="539500" y="2719667"/>
            <a:ext cx="3829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Carga muñecos y golosinas por si Lucas se pone a refunfuñar y no pide descansar.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4"/>
          <p:cNvSpPr txBox="1"/>
          <p:nvPr/>
        </p:nvSpPr>
        <p:spPr>
          <a:xfrm>
            <a:off x="5416300" y="2692625"/>
            <a:ext cx="3387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 curitas y pegatinas de guitarras y volcanes. Mete gafas para el sol y su gorra favorita.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4" name="Google Shape;65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826" y="2835952"/>
            <a:ext cx="740225" cy="7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550" y="468525"/>
            <a:ext cx="4041651" cy="222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0863" y="519775"/>
            <a:ext cx="2889275" cy="380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2"/>
          <p:cNvCxnSpPr/>
          <p:nvPr/>
        </p:nvCxnSpPr>
        <p:spPr>
          <a:xfrm>
            <a:off x="2024925" y="1204700"/>
            <a:ext cx="2127600" cy="10425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0" name="Google Shape;190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5"/>
          <p:cNvSpPr txBox="1"/>
          <p:nvPr/>
        </p:nvSpPr>
        <p:spPr>
          <a:xfrm>
            <a:off x="398300" y="459050"/>
            <a:ext cx="40392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mete pañales y un biberón para Lucas. Mete una bolsa de papas y bebidas para Camila y papá.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95"/>
          <p:cNvSpPr txBox="1"/>
          <p:nvPr/>
        </p:nvSpPr>
        <p:spPr>
          <a:xfrm>
            <a:off x="5548529" y="485051"/>
            <a:ext cx="32643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Lucas mete su vaca favorita y un ventilador.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2" name="Google Shape;66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676" y="587175"/>
            <a:ext cx="640400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400" y="1598075"/>
            <a:ext cx="2420273" cy="306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7275" y="1300750"/>
            <a:ext cx="2988048" cy="32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6"/>
          <p:cNvSpPr txBox="1"/>
          <p:nvPr/>
        </p:nvSpPr>
        <p:spPr>
          <a:xfrm>
            <a:off x="387100" y="433675"/>
            <a:ext cx="3788100" cy="11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—¡Cómo pesa esta enorme bolsa! —indica papá. 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6"/>
          <p:cNvSpPr txBox="1"/>
          <p:nvPr/>
        </p:nvSpPr>
        <p:spPr>
          <a:xfrm>
            <a:off x="5275100" y="453700"/>
            <a:ext cx="3378300" cy="1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carro al campo van mamá, papá, Camila, Lucas y…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¡Luna en la bolsa de mamá!</a:t>
            </a: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102" y="554093"/>
            <a:ext cx="715450" cy="7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25" y="1269550"/>
            <a:ext cx="3226125" cy="354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450" y="1942600"/>
            <a:ext cx="2406345" cy="2646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975" y="528350"/>
            <a:ext cx="1846900" cy="33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