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0" r:id="rId5"/>
    <p:sldMasterId id="214748369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Lst>
  <p:sldSz cy="5143500" cx="9144000"/>
  <p:notesSz cx="6858000" cy="9144000"/>
  <p:embeddedFontLst>
    <p:embeddedFont>
      <p:font typeface="Century Gothic"/>
      <p:regular r:id="rId71"/>
      <p:bold r:id="rId72"/>
      <p:italic r:id="rId73"/>
      <p:boldItalic r:id="rId7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guide id="3" pos="196">
          <p15:clr>
            <a:srgbClr val="747775"/>
          </p15:clr>
        </p15:guide>
        <p15:guide id="4" pos="5564">
          <p15:clr>
            <a:srgbClr val="747775"/>
          </p15:clr>
        </p15:guide>
        <p15:guide id="5" pos="2719">
          <p15:clr>
            <a:srgbClr val="747775"/>
          </p15:clr>
        </p15:guide>
        <p15:guide id="6" pos="3041">
          <p15:clr>
            <a:srgbClr val="747775"/>
          </p15:clr>
        </p15:guide>
        <p15:guide id="7" pos="2857">
          <p15:clr>
            <a:srgbClr val="747775"/>
          </p15:clr>
        </p15:guide>
        <p15:guide id="8" orient="horz" pos="605">
          <p15:clr>
            <a:srgbClr val="747775"/>
          </p15:clr>
        </p15:guide>
        <p15:guide id="9" orient="horz" pos="2857">
          <p15:clr>
            <a:srgbClr val="747775"/>
          </p15:clr>
        </p15:guide>
        <p15:guide id="10" orient="horz" pos="662">
          <p15:clr>
            <a:srgbClr val="747775"/>
          </p15:clr>
        </p15:guide>
        <p15:guide id="11" orient="horz" pos="2667">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F49DD12-C1B2-4071-B11D-84DB3F8228A3}">
  <a:tblStyle styleId="{EF49DD12-C1B2-4071-B11D-84DB3F8228A3}"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DD9AA8FA-997D-479A-99D8-D91D4CBBC53A}"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196"/>
        <p:guide pos="5564"/>
        <p:guide pos="2719"/>
        <p:guide pos="3041"/>
        <p:guide pos="2857"/>
        <p:guide pos="605" orient="horz"/>
        <p:guide pos="2857" orient="horz"/>
        <p:guide pos="662" orient="horz"/>
        <p:guide pos="2667"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CenturyGothic-italic.fntdata"/><Relationship Id="rId72" Type="http://schemas.openxmlformats.org/officeDocument/2006/relationships/font" Target="fonts/CenturyGothic-bold.fntdata"/><Relationship Id="rId31" Type="http://schemas.openxmlformats.org/officeDocument/2006/relationships/slide" Target="slides/slide24.xml"/><Relationship Id="rId30" Type="http://schemas.openxmlformats.org/officeDocument/2006/relationships/slide" Target="slides/slide23.xml"/><Relationship Id="rId74" Type="http://schemas.openxmlformats.org/officeDocument/2006/relationships/font" Target="fonts/CenturyGothic-boldItalic.fntdata"/><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71" Type="http://schemas.openxmlformats.org/officeDocument/2006/relationships/font" Target="fonts/CenturyGothic-regular.fntdata"/><Relationship Id="rId70" Type="http://schemas.openxmlformats.org/officeDocument/2006/relationships/slide" Target="slides/slide63.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slide" Target="slides/slide61.xml"/><Relationship Id="rId23" Type="http://schemas.openxmlformats.org/officeDocument/2006/relationships/slide" Target="slides/slide16.xml"/><Relationship Id="rId67" Type="http://schemas.openxmlformats.org/officeDocument/2006/relationships/slide" Target="slides/slide60.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slide" Target="slides/slide62.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429a56ffa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3429a56ffa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34f3c7c156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34f3c7c156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ai.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34f3c7c156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34f3c7c156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au.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34f3c7c156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34f3c7c156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ei.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34f3c7c156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34f3c7c156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eu.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34f3c7c156e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4" name="Google Shape;324;g34f3c7c156e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oi.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SzPts val="1100"/>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SzPts val="1100"/>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34f3c7c156e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0" name="Google Shape;330;g34f3c7c156e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ui.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SzPts val="1100"/>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SzPts val="1100"/>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34f3c7c156e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g34f3c7c156e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34f3c7c156e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2" name="Google Shape;342;g34f3c7c156e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a:solidFill>
                  <a:schemeClr val="dk1"/>
                </a:solidFill>
                <a:latin typeface="Century Gothic"/>
                <a:ea typeface="Century Gothic"/>
                <a:cs typeface="Century Gothic"/>
                <a:sym typeface="Century Gothic"/>
              </a:rPr>
              <a:t>Asegúrese</a:t>
            </a:r>
            <a:r>
              <a:rPr lang="en">
                <a:solidFill>
                  <a:schemeClr val="dk1"/>
                </a:solidFill>
                <a:latin typeface="Century Gothic"/>
                <a:ea typeface="Century Gothic"/>
                <a:cs typeface="Century Gothic"/>
                <a:sym typeface="Century Gothic"/>
              </a:rPr>
              <a:t> de que todos los estudiantes tengan una pizarra donde practicar.</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SzPts val="1100"/>
              <a:buNone/>
            </a:pPr>
            <a:r>
              <a:t/>
            </a:r>
            <a:endParaRPr sz="1200">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Diga: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 diptongo en voz alta. Todos repetirán el diptongo y escribirán el diptongo en su pizarra.</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lang="en">
                <a:solidFill>
                  <a:srgbClr val="363535"/>
                </a:solidFill>
                <a:latin typeface="Century Gothic"/>
                <a:ea typeface="Century Gothic"/>
                <a:cs typeface="Century Gothic"/>
                <a:sym typeface="Century Gothic"/>
              </a:rPr>
              <a:t>Diga cada una de estos diptongos en el siguiente orden:</a:t>
            </a:r>
            <a:r>
              <a:rPr i="1" lang="en">
                <a:solidFill>
                  <a:srgbClr val="363535"/>
                </a:solidFill>
                <a:latin typeface="Century Gothic"/>
                <a:ea typeface="Century Gothic"/>
                <a:cs typeface="Century Gothic"/>
                <a:sym typeface="Century Gothic"/>
              </a:rPr>
              <a:t> </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ai, /a/, /i/, ai</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au, /a/, /u/, au</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ei, /e/, /i/, ei</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eu, /e/, /u/, eu</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oi, /o/, /i/, oi</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ui, /u/, /i/, ui</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 pizarra después de escribir cada diptongo para verificar su respuesta.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lang="en">
                <a:solidFill>
                  <a:srgbClr val="363535"/>
                </a:solidFill>
                <a:latin typeface="Century Gothic"/>
                <a:ea typeface="Century Gothic"/>
                <a:cs typeface="Century Gothic"/>
                <a:sym typeface="Century Gothic"/>
              </a:rPr>
              <a:t>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t/>
            </a:r>
            <a:endParaRPr i="1">
              <a:solidFill>
                <a:srgbClr val="363535"/>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8" name="Google Shape;348;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Vamos a practicar cómo leer diptongos en una sílaba. Recuerda que, cuando hay dos vocales juntas, las pronunciamos en la misma sílaba sin separarlas. Leeremos en voz alta cada sílaba con diptongo que aparece sobre la flecha morada. </a:t>
            </a:r>
            <a:r>
              <a:rPr i="1" lang="en">
                <a:solidFill>
                  <a:srgbClr val="363535"/>
                </a:solidFill>
                <a:latin typeface="Century Gothic"/>
                <a:ea typeface="Century Gothic"/>
                <a:cs typeface="Century Gothic"/>
                <a:sym typeface="Century Gothic"/>
              </a:rPr>
              <a:t>¿Listos?</a:t>
            </a:r>
            <a:endParaRPr i="1">
              <a:solidFill>
                <a:srgbClr val="363535"/>
              </a:solidFill>
              <a:highlight>
                <a:srgbClr val="EEFF41"/>
              </a:highlight>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19-27 una a la vez y diga cada sílaba en voz alta junto con ellos.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5" name="Google Shape;355;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fla.</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429a56ffa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3429a56ffa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¡Hola, lectores! Ahora vamos a practicar lo que hemos aprendido sobre las sílabas y cómo las unimos para formar palabras. ¿Listos?</a:t>
            </a:r>
            <a:endParaRPr i="1">
              <a:solidFill>
                <a:srgbClr val="363535"/>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2" name="Google Shape;362;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pue.</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9" name="Google Shape;369;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sa.</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6" name="Google Shape;376;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cu.</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3" name="Google Shape;383;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pren.</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0" name="Google Shape;390;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la.</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7" name="Google Shape;397;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tras.</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4" name="Google Shape;404;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cer.</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1" name="Google Shape;411;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ho.</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8" name="Google Shape;418;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32678d6081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4" name="Google Shape;424;g32678d6081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Asegúrese</a:t>
            </a:r>
            <a:r>
              <a:rPr lang="en">
                <a:solidFill>
                  <a:schemeClr val="dk1"/>
                </a:solidFill>
                <a:latin typeface="Century Gothic"/>
                <a:ea typeface="Century Gothic"/>
                <a:cs typeface="Century Gothic"/>
                <a:sym typeface="Century Gothic"/>
              </a:rPr>
              <a:t> de que todos los estudiantes tengan una pizarra donde practicar.</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una sílaba en voz alta. Todos repetirán la sílaba y la escribirán en su pizarra.</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fla.</a:t>
            </a:r>
            <a:r>
              <a:rPr i="1" lang="en">
                <a:solidFill>
                  <a:srgbClr val="363535"/>
                </a:solidFill>
                <a:latin typeface="Century Gothic"/>
                <a:ea typeface="Century Gothic"/>
                <a:cs typeface="Century Gothic"/>
                <a:sym typeface="Century Gothic"/>
              </a:rPr>
              <a:t> ¿Cuántos sonidos tiene la sílaba? (3)</a:t>
            </a:r>
            <a:r>
              <a:rPr lang="en">
                <a:solidFill>
                  <a:srgbClr val="363535"/>
                </a:solidFill>
                <a:latin typeface="Century Gothic"/>
                <a:ea typeface="Century Gothic"/>
                <a:cs typeface="Century Gothic"/>
                <a:sym typeface="Century Gothic"/>
              </a:rPr>
              <a:t> /f/, /l/, /a/, fla.</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a:t>
            </a:r>
            <a:r>
              <a:rPr lang="en">
                <a:solidFill>
                  <a:srgbClr val="363535"/>
                </a:solidFill>
                <a:latin typeface="Century Gothic"/>
                <a:ea typeface="Century Gothic"/>
                <a:cs typeface="Century Gothic"/>
                <a:sym typeface="Century Gothic"/>
              </a:rPr>
              <a:t>sílaba</a:t>
            </a:r>
            <a:r>
              <a:rPr lang="en">
                <a:solidFill>
                  <a:srgbClr val="363535"/>
                </a:solidFill>
                <a:latin typeface="Century Gothic"/>
                <a:ea typeface="Century Gothic"/>
                <a:cs typeface="Century Gothic"/>
                <a:sym typeface="Century Gothic"/>
              </a:rPr>
              <a:t>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429a56ffa7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3429a56ffa7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diapositiva 4.</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33833559bd3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0" name="Google Shape;430;g33833559bd3_1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una sílaba en voz alta. Todos repetirán la sílaba y la escribirán en su pizarra.</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pren.</a:t>
            </a:r>
            <a:r>
              <a:rPr i="1" lang="en">
                <a:solidFill>
                  <a:srgbClr val="363535"/>
                </a:solidFill>
                <a:latin typeface="Century Gothic"/>
                <a:ea typeface="Century Gothic"/>
                <a:cs typeface="Century Gothic"/>
                <a:sym typeface="Century Gothic"/>
              </a:rPr>
              <a:t> ¿Cuántos sonidos tiene la sílaba? (4)</a:t>
            </a:r>
            <a:r>
              <a:rPr lang="en">
                <a:solidFill>
                  <a:srgbClr val="363535"/>
                </a:solidFill>
                <a:latin typeface="Century Gothic"/>
                <a:ea typeface="Century Gothic"/>
                <a:cs typeface="Century Gothic"/>
                <a:sym typeface="Century Gothic"/>
              </a:rPr>
              <a:t> /p/, /r/, /e/, /n/, pren.</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a:t>
            </a:r>
            <a:r>
              <a:rPr lang="en">
                <a:solidFill>
                  <a:srgbClr val="363535"/>
                </a:solidFill>
                <a:latin typeface="Century Gothic"/>
                <a:ea typeface="Century Gothic"/>
                <a:cs typeface="Century Gothic"/>
                <a:sym typeface="Century Gothic"/>
              </a:rPr>
              <a:t>sílaba</a:t>
            </a:r>
            <a:r>
              <a:rPr lang="en">
                <a:solidFill>
                  <a:srgbClr val="363535"/>
                </a:solidFill>
                <a:latin typeface="Century Gothic"/>
                <a:ea typeface="Century Gothic"/>
                <a:cs typeface="Century Gothic"/>
                <a:sym typeface="Century Gothic"/>
              </a:rPr>
              <a:t>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b="1">
              <a:solidFill>
                <a:srgbClr val="363535"/>
              </a:solidFill>
              <a:latin typeface="Century Gothic"/>
              <a:ea typeface="Century Gothic"/>
              <a:cs typeface="Century Gothic"/>
              <a:sym typeface="Century Gothic"/>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3429a56ffa7_0_4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6" name="Google Shape;436;g3429a56ffa7_0_4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 vamos a leer palabras de 2 sílabas. Asegúrate de leer cada palabra parte por parte. Luego une cada parte y lee la palabra completa.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32-37 una a la vez y diga cada palabra en voz alta junto con ellos.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2" name="Google Shape;442;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flau - ta, flauta.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0" name="Google Shape;450;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siem - pre, siempre.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8" name="Google Shape;458;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tie - ne, tiene.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33833559bd3_1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6" name="Google Shape;466;g33833559bd3_1_2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des - pués, después.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33833559bd3_1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4" name="Google Shape;474;g33833559bd3_1_2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sien - ta, sienta.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33833559bd3_1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2" name="Google Shape;482;g33833559bd3_1_2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rui - do, ruido.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33833559bd3_1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33833559bd3_1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 vamos a leer palabras de 3 sílabas. Asegúrate de leer cada palabra parte por parte. Luego une cada parte y lee la palabra completa.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39-44 una a la vez para cada palabra.</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6" name="Google Shape;496;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a - pren - der, aprender.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A. Combinar sílabas en palabras</a:t>
            </a:r>
            <a:endParaRPr b="1">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Vamos a combinar sílabas para formar palabras.</a:t>
            </a:r>
            <a:endParaRPr b="1">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Modele:</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Por ejemplo: sien - ta, sienta.</a:t>
            </a:r>
            <a:r>
              <a:rPr i="1" lang="en" sz="600">
                <a:solidFill>
                  <a:srgbClr val="0E0E0E"/>
                </a:solidFill>
                <a:latin typeface="Century Gothic"/>
                <a:ea typeface="Century Gothic"/>
                <a:cs typeface="Century Gothic"/>
                <a:sym typeface="Century Gothic"/>
              </a:rPr>
              <a:t> </a:t>
            </a:r>
            <a:r>
              <a:rPr b="1" lang="en">
                <a:solidFill>
                  <a:srgbClr val="0E0E0E"/>
                </a:solidFill>
                <a:latin typeface="Century Gothic"/>
                <a:ea typeface="Century Gothic"/>
                <a:cs typeface="Century Gothic"/>
                <a:sym typeface="Century Gothic"/>
              </a:rPr>
              <a:t>Pregunte: </a:t>
            </a:r>
            <a:r>
              <a:rPr i="1" lang="en">
                <a:solidFill>
                  <a:srgbClr val="0E0E0E"/>
                </a:solidFill>
                <a:latin typeface="Century Gothic"/>
                <a:ea typeface="Century Gothic"/>
                <a:cs typeface="Century Gothic"/>
                <a:sym typeface="Century Gothic"/>
              </a:rPr>
              <a:t>¿Qué palabra formamos con sien - ta?</a:t>
            </a:r>
            <a:r>
              <a:rPr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(sien - ta, sienta)</a:t>
            </a:r>
            <a:endParaRPr b="1" sz="12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0E0E0E"/>
                </a:solidFill>
                <a:latin typeface="Century Gothic"/>
                <a:ea typeface="Century Gothic"/>
                <a:cs typeface="Century Gothic"/>
                <a:sym typeface="Century Gothic"/>
              </a:rPr>
              <a:t>______________________________________________________________________________________________________________</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B. Segmentar palabras en sílabas</a:t>
            </a:r>
            <a:endParaRPr b="1">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Ahora vamos a separar palabras en sílabas.</a:t>
            </a:r>
            <a:endParaRPr b="1">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Modele:</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Por ejemplo: sienta, sien - ta.</a:t>
            </a:r>
            <a:r>
              <a:rPr i="1" lang="en" sz="600">
                <a:solidFill>
                  <a:srgbClr val="0E0E0E"/>
                </a:solidFill>
                <a:latin typeface="Century Gothic"/>
                <a:ea typeface="Century Gothic"/>
                <a:cs typeface="Century Gothic"/>
                <a:sym typeface="Century Gothic"/>
              </a:rPr>
              <a:t> </a:t>
            </a:r>
            <a:r>
              <a:rPr b="1" lang="en">
                <a:solidFill>
                  <a:srgbClr val="0E0E0E"/>
                </a:solidFill>
                <a:latin typeface="Century Gothic"/>
                <a:ea typeface="Century Gothic"/>
                <a:cs typeface="Century Gothic"/>
                <a:sym typeface="Century Gothic"/>
              </a:rPr>
              <a:t>Pregunte: </a:t>
            </a:r>
            <a:r>
              <a:rPr i="1" lang="en">
                <a:solidFill>
                  <a:srgbClr val="0E0E0E"/>
                </a:solidFill>
                <a:latin typeface="Century Gothic"/>
                <a:ea typeface="Century Gothic"/>
                <a:cs typeface="Century Gothic"/>
                <a:sym typeface="Century Gothic"/>
              </a:rPr>
              <a:t>¿Qué sílabas escuchamos en </a:t>
            </a:r>
            <a:r>
              <a:rPr lang="en">
                <a:solidFill>
                  <a:srgbClr val="0E0E0E"/>
                </a:solidFill>
                <a:latin typeface="Century Gothic"/>
                <a:ea typeface="Century Gothic"/>
                <a:cs typeface="Century Gothic"/>
                <a:sym typeface="Century Gothic"/>
              </a:rPr>
              <a:t>sienta</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(sienta, sien - ta)</a:t>
            </a:r>
            <a:r>
              <a:rPr lang="en">
                <a:solidFill>
                  <a:srgbClr val="0E0E0E"/>
                </a:solidFill>
                <a:latin typeface="Century Gothic"/>
                <a:ea typeface="Century Gothic"/>
                <a:cs typeface="Century Gothic"/>
                <a:sym typeface="Century Gothic"/>
              </a:rPr>
              <a:t> </a:t>
            </a:r>
            <a:endParaRPr b="1" sz="12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33833559bd3_1_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5" name="Google Shape;505;g33833559bd3_1_3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rui - do - sa, ruidosa.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33833559bd3_1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4" name="Google Shape;514;g33833559bd3_1_3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a - ho - ra, ahora.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33833559bd3_1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3" name="Google Shape;523;g33833559bd3_1_3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ha - cer - lo, hacerlo.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33833559bd3_1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2" name="Google Shape;532;g33833559bd3_1_3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es - cue - la, escuela.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33833559bd3_1_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1" name="Google Shape;541;g33833559bd3_1_3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prin - ci - pio, principio.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3429a56ffa7_0_5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0" name="Google Shape;550;g3429a56ffa7_0_5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 vamos a leer más palabras juntos. Estas son palabras más largas, con 4 o más sílabas. Asegúrate de leer parte por parte. Luego une cada parte y lee la palabra completa.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46-50 una a la vez y repita lentamente si es necesario.</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6" name="Google Shape;556;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me - jo - ran - do, mejorando.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331abc48af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6" name="Google Shape;566;g331abc48af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me - lo - dio - sas, melodiosas.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331abc48afb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6" name="Google Shape;576;g331abc48afb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ins - tru - men - to, instrumento.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331abc48afb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6" name="Google Shape;586;g331abc48afb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en - tu - sias - mo, entusiasmo.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392172fb2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g3392172fb27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 Combinar sílabas en palabras</a:t>
            </a:r>
            <a:endParaRPr b="1">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rui - do - sa </a:t>
            </a:r>
            <a:r>
              <a:rPr i="1" lang="en">
                <a:solidFill>
                  <a:srgbClr val="0E0E0E"/>
                </a:solidFill>
                <a:latin typeface="Century Gothic"/>
                <a:ea typeface="Century Gothic"/>
                <a:cs typeface="Century Gothic"/>
                <a:sym typeface="Century Gothic"/>
              </a:rPr>
              <a:t>¿Qué palabra formamos con </a:t>
            </a:r>
            <a:r>
              <a:rPr lang="en">
                <a:solidFill>
                  <a:srgbClr val="363535"/>
                </a:solidFill>
                <a:latin typeface="Century Gothic"/>
                <a:ea typeface="Century Gothic"/>
                <a:cs typeface="Century Gothic"/>
                <a:sym typeface="Century Gothic"/>
              </a:rPr>
              <a:t>rui - do - sa</a:t>
            </a:r>
            <a:r>
              <a:rPr i="1" lang="en">
                <a:solidFill>
                  <a:srgbClr val="0E0E0E"/>
                </a:solidFill>
                <a:latin typeface="Century Gothic"/>
                <a:ea typeface="Century Gothic"/>
                <a:cs typeface="Century Gothic"/>
                <a:sym typeface="Century Gothic"/>
              </a:rPr>
              <a:t>?</a:t>
            </a:r>
            <a:r>
              <a:rPr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(rui - do - sa, ruidosa) </a:t>
            </a:r>
            <a:endParaRPr i="1">
              <a:solidFill>
                <a:srgbClr val="595959"/>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rgbClr val="595959"/>
                </a:solidFill>
                <a:latin typeface="Century Gothic"/>
                <a:ea typeface="Century Gothic"/>
                <a:cs typeface="Century Gothic"/>
                <a:sym typeface="Century Gothic"/>
              </a:rPr>
              <a:t>_____________________________________________________________________</a:t>
            </a:r>
            <a:endParaRPr i="1">
              <a:solidFill>
                <a:srgbClr val="595959"/>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B. Segmentar palabras en sílabas</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¿Qué sílabas escuchamos en </a:t>
            </a:r>
            <a:r>
              <a:rPr lang="en">
                <a:solidFill>
                  <a:srgbClr val="363535"/>
                </a:solidFill>
                <a:latin typeface="Century Gothic"/>
                <a:ea typeface="Century Gothic"/>
                <a:cs typeface="Century Gothic"/>
                <a:sym typeface="Century Gothic"/>
              </a:rPr>
              <a:t>ruidosa</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(ruidosa, rui - do - sa)</a:t>
            </a:r>
            <a:r>
              <a:rPr lang="en">
                <a:solidFill>
                  <a:srgbClr val="0E0E0E"/>
                </a:solidFill>
                <a:latin typeface="Century Gothic"/>
                <a:ea typeface="Century Gothic"/>
                <a:cs typeface="Century Gothic"/>
                <a:sym typeface="Century Gothic"/>
              </a:rPr>
              <a:t> </a:t>
            </a:r>
            <a:endParaRPr>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3391f87840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6" name="Google Shape;596;g3391f878400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con - ver - tir - se, convertirse.</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6" name="Google Shape;606;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unas palabras en voz alta. Todos repetirán la palabra parte por parte y escribirán la palabra en su pizarra lo mejor que puedan. ¿Listos?</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52-54 una a la vez.</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2" name="Google Shape;612;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a:solidFill>
                  <a:schemeClr val="dk1"/>
                </a:solidFill>
                <a:latin typeface="Century Gothic"/>
                <a:ea typeface="Century Gothic"/>
                <a:cs typeface="Century Gothic"/>
                <a:sym typeface="Century Gothic"/>
              </a:rPr>
              <a:t>Asegúrese</a:t>
            </a:r>
            <a:r>
              <a:rPr lang="en">
                <a:solidFill>
                  <a:schemeClr val="dk1"/>
                </a:solidFill>
                <a:latin typeface="Century Gothic"/>
                <a:ea typeface="Century Gothic"/>
                <a:cs typeface="Century Gothic"/>
                <a:sym typeface="Century Gothic"/>
              </a:rPr>
              <a:t> de que todos los estudiantes tengan una pizarra donde practicar.</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SzPts val="1100"/>
              <a:buNone/>
            </a:pPr>
            <a:r>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Escucha la palabra. Identifica los sonidos y sus letras. Primero la sílaba, luego cada sonido y, al final, la palabra completa.</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ruido, rui - do, ruido.</a:t>
            </a:r>
            <a:r>
              <a:rPr i="1" lang="en">
                <a:solidFill>
                  <a:srgbClr val="363535"/>
                </a:solidFill>
                <a:latin typeface="Century Gothic"/>
                <a:ea typeface="Century Gothic"/>
                <a:cs typeface="Century Gothic"/>
                <a:sym typeface="Century Gothic"/>
              </a:rPr>
              <a:t> ¿Cuántas sílabas tiene la palabra? (2)</a:t>
            </a:r>
            <a:r>
              <a:rPr lang="en">
                <a:solidFill>
                  <a:srgbClr val="363535"/>
                </a:solidFill>
                <a:latin typeface="Century Gothic"/>
                <a:ea typeface="Century Gothic"/>
                <a:cs typeface="Century Gothic"/>
                <a:sym typeface="Century Gothic"/>
              </a:rPr>
              <a:t> rui - do</a:t>
            </a:r>
            <a:r>
              <a:rPr i="1" lang="en">
                <a:solidFill>
                  <a:srgbClr val="363535"/>
                </a:solidFill>
                <a:latin typeface="Century Gothic"/>
                <a:ea typeface="Century Gothic"/>
                <a:cs typeface="Century Gothic"/>
                <a:sym typeface="Century Gothic"/>
              </a:rPr>
              <a:t>. La primera sílaba, </a:t>
            </a:r>
            <a:r>
              <a:rPr lang="en">
                <a:solidFill>
                  <a:srgbClr val="363535"/>
                </a:solidFill>
                <a:latin typeface="Century Gothic"/>
                <a:ea typeface="Century Gothic"/>
                <a:cs typeface="Century Gothic"/>
                <a:sym typeface="Century Gothic"/>
              </a:rPr>
              <a:t>rui</a:t>
            </a:r>
            <a:r>
              <a:rPr i="1" lang="en">
                <a:solidFill>
                  <a:srgbClr val="363535"/>
                </a:solidFill>
                <a:latin typeface="Century Gothic"/>
                <a:ea typeface="Century Gothic"/>
                <a:cs typeface="Century Gothic"/>
                <a:sym typeface="Century Gothic"/>
              </a:rPr>
              <a:t>, ¿cuántos sonidos tiene? (3)</a:t>
            </a:r>
            <a:r>
              <a:rPr lang="en">
                <a:solidFill>
                  <a:srgbClr val="363535"/>
                </a:solidFill>
                <a:latin typeface="Century Gothic"/>
                <a:ea typeface="Century Gothic"/>
                <a:cs typeface="Century Gothic"/>
                <a:sym typeface="Century Gothic"/>
              </a:rPr>
              <a:t> /rr/, /u/, /i/</a:t>
            </a:r>
            <a:r>
              <a:rPr i="1" lang="en">
                <a:solidFill>
                  <a:srgbClr val="363535"/>
                </a:solidFill>
                <a:latin typeface="Century Gothic"/>
                <a:ea typeface="Century Gothic"/>
                <a:cs typeface="Century Gothic"/>
                <a:sym typeface="Century Gothic"/>
              </a:rPr>
              <a:t>. La segunda sílaba, </a:t>
            </a:r>
            <a:r>
              <a:rPr lang="en">
                <a:solidFill>
                  <a:srgbClr val="363535"/>
                </a:solidFill>
                <a:latin typeface="Century Gothic"/>
                <a:ea typeface="Century Gothic"/>
                <a:cs typeface="Century Gothic"/>
                <a:sym typeface="Century Gothic"/>
              </a:rPr>
              <a:t>do,</a:t>
            </a:r>
            <a:r>
              <a:rPr i="1" lang="en">
                <a:solidFill>
                  <a:srgbClr val="363535"/>
                </a:solidFill>
                <a:latin typeface="Century Gothic"/>
                <a:ea typeface="Century Gothic"/>
                <a:cs typeface="Century Gothic"/>
                <a:sym typeface="Century Gothic"/>
              </a:rPr>
              <a:t> ¿cuántos sonidos tiene? (2) </a:t>
            </a:r>
            <a:r>
              <a:rPr lang="en">
                <a:solidFill>
                  <a:srgbClr val="363535"/>
                </a:solidFill>
                <a:latin typeface="Century Gothic"/>
                <a:ea typeface="Century Gothic"/>
                <a:cs typeface="Century Gothic"/>
                <a:sym typeface="Century Gothic"/>
              </a:rPr>
              <a:t>/d/, /o</a:t>
            </a:r>
            <a:r>
              <a:rPr lang="en">
                <a:solidFill>
                  <a:srgbClr val="363535"/>
                </a:solidFill>
                <a:latin typeface="Century Gothic"/>
                <a:ea typeface="Century Gothic"/>
                <a:cs typeface="Century Gothic"/>
                <a:sym typeface="Century Gothic"/>
              </a:rPr>
              <a:t>/</a:t>
            </a:r>
            <a:r>
              <a:rPr lang="en">
                <a:solidFill>
                  <a:srgbClr val="363535"/>
                </a:solidFill>
                <a:latin typeface="Century Gothic"/>
                <a:ea typeface="Century Gothic"/>
                <a:cs typeface="Century Gothic"/>
                <a:sym typeface="Century Gothic"/>
              </a:rPr>
              <a:t>. Ruido, /rr/, /u/, /i/, /d/, /o.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palabra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solidFill>
                <a:schemeClr val="dk1"/>
              </a:solidFill>
              <a:latin typeface="Century Gothic"/>
              <a:ea typeface="Century Gothic"/>
              <a:cs typeface="Century Gothic"/>
              <a:sym typeface="Century Gothic"/>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g335b8d337dc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8" name="Google Shape;618;g335b8d337dc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Escucha la palabra. Identifica los sonidos y sus letras. Primero la sílaba, luego cada sonido y, al final, la palabra completa.</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flauta, flau - ta, flauta.</a:t>
            </a:r>
            <a:r>
              <a:rPr i="1" lang="en">
                <a:solidFill>
                  <a:srgbClr val="363535"/>
                </a:solidFill>
                <a:latin typeface="Century Gothic"/>
                <a:ea typeface="Century Gothic"/>
                <a:cs typeface="Century Gothic"/>
                <a:sym typeface="Century Gothic"/>
              </a:rPr>
              <a:t> ¿Cuántas sílabas tiene la palabra? (2)</a:t>
            </a:r>
            <a:r>
              <a:rPr lang="en">
                <a:solidFill>
                  <a:srgbClr val="363535"/>
                </a:solidFill>
                <a:latin typeface="Century Gothic"/>
                <a:ea typeface="Century Gothic"/>
                <a:cs typeface="Century Gothic"/>
                <a:sym typeface="Century Gothic"/>
              </a:rPr>
              <a:t> flau - ta</a:t>
            </a:r>
            <a:r>
              <a:rPr i="1" lang="en">
                <a:solidFill>
                  <a:srgbClr val="363535"/>
                </a:solidFill>
                <a:latin typeface="Century Gothic"/>
                <a:ea typeface="Century Gothic"/>
                <a:cs typeface="Century Gothic"/>
                <a:sym typeface="Century Gothic"/>
              </a:rPr>
              <a:t>. La primera sílaba, </a:t>
            </a:r>
            <a:r>
              <a:rPr lang="en">
                <a:solidFill>
                  <a:srgbClr val="363535"/>
                </a:solidFill>
                <a:latin typeface="Century Gothic"/>
                <a:ea typeface="Century Gothic"/>
                <a:cs typeface="Century Gothic"/>
                <a:sym typeface="Century Gothic"/>
              </a:rPr>
              <a:t>flau</a:t>
            </a:r>
            <a:r>
              <a:rPr i="1" lang="en">
                <a:solidFill>
                  <a:srgbClr val="363535"/>
                </a:solidFill>
                <a:latin typeface="Century Gothic"/>
                <a:ea typeface="Century Gothic"/>
                <a:cs typeface="Century Gothic"/>
                <a:sym typeface="Century Gothic"/>
              </a:rPr>
              <a:t>, ¿cuántos sonidos tiene? (4)</a:t>
            </a:r>
            <a:r>
              <a:rPr lang="en">
                <a:solidFill>
                  <a:srgbClr val="363535"/>
                </a:solidFill>
                <a:latin typeface="Century Gothic"/>
                <a:ea typeface="Century Gothic"/>
                <a:cs typeface="Century Gothic"/>
                <a:sym typeface="Century Gothic"/>
              </a:rPr>
              <a:t> /f/, /l/, /a/, /u/</a:t>
            </a:r>
            <a:r>
              <a:rPr i="1" lang="en">
                <a:solidFill>
                  <a:srgbClr val="363535"/>
                </a:solidFill>
                <a:latin typeface="Century Gothic"/>
                <a:ea typeface="Century Gothic"/>
                <a:cs typeface="Century Gothic"/>
                <a:sym typeface="Century Gothic"/>
              </a:rPr>
              <a:t>. La segunda sílaba, </a:t>
            </a:r>
            <a:r>
              <a:rPr lang="en">
                <a:solidFill>
                  <a:srgbClr val="363535"/>
                </a:solidFill>
                <a:latin typeface="Century Gothic"/>
                <a:ea typeface="Century Gothic"/>
                <a:cs typeface="Century Gothic"/>
                <a:sym typeface="Century Gothic"/>
              </a:rPr>
              <a:t>ta,</a:t>
            </a:r>
            <a:r>
              <a:rPr i="1" lang="en">
                <a:solidFill>
                  <a:srgbClr val="363535"/>
                </a:solidFill>
                <a:latin typeface="Century Gothic"/>
                <a:ea typeface="Century Gothic"/>
                <a:cs typeface="Century Gothic"/>
                <a:sym typeface="Century Gothic"/>
              </a:rPr>
              <a:t> ¿cuántos sonidos tiene? (2) </a:t>
            </a:r>
            <a:r>
              <a:rPr lang="en">
                <a:solidFill>
                  <a:srgbClr val="363535"/>
                </a:solidFill>
                <a:latin typeface="Century Gothic"/>
                <a:ea typeface="Century Gothic"/>
                <a:cs typeface="Century Gothic"/>
                <a:sym typeface="Century Gothic"/>
              </a:rPr>
              <a:t>/t/, /a/. Flauta, /f/, /l/, /a/, /u/, /t/, /a/.</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palabra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g335b8d337d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4" name="Google Shape;624;g335b8d337d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Escucha la palabra. Identifica los sonidos y sus letras. Primero la sílaba, luego cada sonido y, al final, la palabra completa.</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cuidado, cui - da - do, cuidado.</a:t>
            </a:r>
            <a:r>
              <a:rPr i="1" lang="en">
                <a:solidFill>
                  <a:srgbClr val="363535"/>
                </a:solidFill>
                <a:latin typeface="Century Gothic"/>
                <a:ea typeface="Century Gothic"/>
                <a:cs typeface="Century Gothic"/>
                <a:sym typeface="Century Gothic"/>
              </a:rPr>
              <a:t> ¿Cuántas sílabas tiene la palabra? (3)</a:t>
            </a:r>
            <a:r>
              <a:rPr lang="en">
                <a:solidFill>
                  <a:srgbClr val="363535"/>
                </a:solidFill>
                <a:latin typeface="Century Gothic"/>
                <a:ea typeface="Century Gothic"/>
                <a:cs typeface="Century Gothic"/>
                <a:sym typeface="Century Gothic"/>
              </a:rPr>
              <a:t> cui - da - do</a:t>
            </a:r>
            <a:r>
              <a:rPr i="1" lang="en">
                <a:solidFill>
                  <a:srgbClr val="363535"/>
                </a:solidFill>
                <a:latin typeface="Century Gothic"/>
                <a:ea typeface="Century Gothic"/>
                <a:cs typeface="Century Gothic"/>
                <a:sym typeface="Century Gothic"/>
              </a:rPr>
              <a:t>. La primera sílaba, </a:t>
            </a:r>
            <a:r>
              <a:rPr lang="en">
                <a:solidFill>
                  <a:srgbClr val="363535"/>
                </a:solidFill>
                <a:latin typeface="Century Gothic"/>
                <a:ea typeface="Century Gothic"/>
                <a:cs typeface="Century Gothic"/>
                <a:sym typeface="Century Gothic"/>
              </a:rPr>
              <a:t>cui</a:t>
            </a:r>
            <a:r>
              <a:rPr i="1" lang="en">
                <a:solidFill>
                  <a:srgbClr val="363535"/>
                </a:solidFill>
                <a:latin typeface="Century Gothic"/>
                <a:ea typeface="Century Gothic"/>
                <a:cs typeface="Century Gothic"/>
                <a:sym typeface="Century Gothic"/>
              </a:rPr>
              <a:t>, ¿cuántos sonidos tiene? (3)</a:t>
            </a:r>
            <a:r>
              <a:rPr lang="en">
                <a:solidFill>
                  <a:srgbClr val="363535"/>
                </a:solidFill>
                <a:latin typeface="Century Gothic"/>
                <a:ea typeface="Century Gothic"/>
                <a:cs typeface="Century Gothic"/>
                <a:sym typeface="Century Gothic"/>
              </a:rPr>
              <a:t> /k/, /u/, /i/</a:t>
            </a:r>
            <a:r>
              <a:rPr i="1" lang="en">
                <a:solidFill>
                  <a:srgbClr val="363535"/>
                </a:solidFill>
                <a:latin typeface="Century Gothic"/>
                <a:ea typeface="Century Gothic"/>
                <a:cs typeface="Century Gothic"/>
                <a:sym typeface="Century Gothic"/>
              </a:rPr>
              <a:t>. La segunda sílaba, </a:t>
            </a:r>
            <a:r>
              <a:rPr lang="en">
                <a:solidFill>
                  <a:srgbClr val="363535"/>
                </a:solidFill>
                <a:latin typeface="Century Gothic"/>
                <a:ea typeface="Century Gothic"/>
                <a:cs typeface="Century Gothic"/>
                <a:sym typeface="Century Gothic"/>
              </a:rPr>
              <a:t>da,</a:t>
            </a:r>
            <a:r>
              <a:rPr i="1" lang="en">
                <a:solidFill>
                  <a:srgbClr val="363535"/>
                </a:solidFill>
                <a:latin typeface="Century Gothic"/>
                <a:ea typeface="Century Gothic"/>
                <a:cs typeface="Century Gothic"/>
                <a:sym typeface="Century Gothic"/>
              </a:rPr>
              <a:t> ¿cuántos sonidos tiene? (2) </a:t>
            </a:r>
            <a:r>
              <a:rPr lang="en">
                <a:solidFill>
                  <a:srgbClr val="363535"/>
                </a:solidFill>
                <a:latin typeface="Century Gothic"/>
                <a:ea typeface="Century Gothic"/>
                <a:cs typeface="Century Gothic"/>
                <a:sym typeface="Century Gothic"/>
              </a:rPr>
              <a:t>/d/, /a/. </a:t>
            </a:r>
            <a:r>
              <a:rPr i="1" lang="en">
                <a:solidFill>
                  <a:srgbClr val="363535"/>
                </a:solidFill>
                <a:latin typeface="Century Gothic"/>
                <a:ea typeface="Century Gothic"/>
                <a:cs typeface="Century Gothic"/>
                <a:sym typeface="Century Gothic"/>
              </a:rPr>
              <a:t>La tercera sílaba, </a:t>
            </a:r>
            <a:r>
              <a:rPr lang="en">
                <a:solidFill>
                  <a:srgbClr val="363535"/>
                </a:solidFill>
                <a:latin typeface="Century Gothic"/>
                <a:ea typeface="Century Gothic"/>
                <a:cs typeface="Century Gothic"/>
                <a:sym typeface="Century Gothic"/>
              </a:rPr>
              <a:t>do,</a:t>
            </a:r>
            <a:r>
              <a:rPr i="1" lang="en">
                <a:solidFill>
                  <a:srgbClr val="363535"/>
                </a:solidFill>
                <a:latin typeface="Century Gothic"/>
                <a:ea typeface="Century Gothic"/>
                <a:cs typeface="Century Gothic"/>
                <a:sym typeface="Century Gothic"/>
              </a:rPr>
              <a:t> ¿cuántos sonidos tiene? (2) </a:t>
            </a:r>
            <a:r>
              <a:rPr lang="en">
                <a:solidFill>
                  <a:srgbClr val="363535"/>
                </a:solidFill>
                <a:latin typeface="Century Gothic"/>
                <a:ea typeface="Century Gothic"/>
                <a:cs typeface="Century Gothic"/>
                <a:sym typeface="Century Gothic"/>
              </a:rPr>
              <a:t>/d/, /o/. </a:t>
            </a:r>
            <a:r>
              <a:rPr lang="en">
                <a:solidFill>
                  <a:srgbClr val="363535"/>
                </a:solidFill>
                <a:latin typeface="Century Gothic"/>
                <a:ea typeface="Century Gothic"/>
                <a:cs typeface="Century Gothic"/>
                <a:sym typeface="Century Gothic"/>
              </a:rPr>
              <a:t>Cuidado, /k/, /u/, /i/, /d/, /a/, /d/, /o/.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palabra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p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0" name="Google Shape;630;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 vamos a leer oraciones. Asegúrate de prestar atención a la puntuación y la entonación de tu voz. Primero las vamos a leer despacio y luego con más fluidez.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6" name="Google Shape;636;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Señale </a:t>
            </a:r>
            <a:r>
              <a:rPr lang="en">
                <a:solidFill>
                  <a:srgbClr val="363535"/>
                </a:solidFill>
                <a:latin typeface="Century Gothic"/>
                <a:ea typeface="Century Gothic"/>
                <a:cs typeface="Century Gothic"/>
                <a:sym typeface="Century Gothic"/>
              </a:rPr>
              <a:t>la primera palabra: </a:t>
            </a:r>
            <a:r>
              <a:rPr i="1" lang="en">
                <a:solidFill>
                  <a:srgbClr val="363535"/>
                </a:solidFill>
                <a:latin typeface="Century Gothic"/>
                <a:ea typeface="Century Gothic"/>
                <a:cs typeface="Century Gothic"/>
                <a:sym typeface="Century Gothic"/>
              </a:rPr>
              <a:t>Eres.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Lea la oración primero despacio y la segunda vez con fluidez.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Pida a los estudiantes que repitan con usted.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2" name="Google Shape;642;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Señale </a:t>
            </a:r>
            <a:r>
              <a:rPr lang="en">
                <a:solidFill>
                  <a:srgbClr val="363535"/>
                </a:solidFill>
                <a:latin typeface="Century Gothic"/>
                <a:ea typeface="Century Gothic"/>
                <a:cs typeface="Century Gothic"/>
                <a:sym typeface="Century Gothic"/>
              </a:rPr>
              <a:t>la primera palabra: </a:t>
            </a:r>
            <a:r>
              <a:rPr i="1" lang="en">
                <a:solidFill>
                  <a:srgbClr val="363535"/>
                </a:solidFill>
                <a:latin typeface="Century Gothic"/>
                <a:ea typeface="Century Gothic"/>
                <a:cs typeface="Century Gothic"/>
                <a:sym typeface="Century Gothic"/>
              </a:rPr>
              <a:t>El.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Lea la oración primero despacio y la segunda vez con fluidez.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Pida a los estudiantes que repitan con usted.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3384f44b90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8" name="Google Shape;648;g3384f44b90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Señale </a:t>
            </a:r>
            <a:r>
              <a:rPr lang="en">
                <a:solidFill>
                  <a:srgbClr val="363535"/>
                </a:solidFill>
                <a:latin typeface="Century Gothic"/>
                <a:ea typeface="Century Gothic"/>
                <a:cs typeface="Century Gothic"/>
                <a:sym typeface="Century Gothic"/>
              </a:rPr>
              <a:t>la primera palabra: </a:t>
            </a:r>
            <a:r>
              <a:rPr i="1" lang="en">
                <a:solidFill>
                  <a:srgbClr val="363535"/>
                </a:solidFill>
                <a:latin typeface="Century Gothic"/>
                <a:ea typeface="Century Gothic"/>
                <a:cs typeface="Century Gothic"/>
                <a:sym typeface="Century Gothic"/>
              </a:rPr>
              <a:t>Valentina.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Lea la oración primero despacio y la segunda vez con fluidez.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Pida a los estudiantes que repitan con usted.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g33833559bd3_1_5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4" name="Google Shape;654;g33833559bd3_1_5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392172fb27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g3392172fb27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 Combinar sílabas en palabras</a:t>
            </a:r>
            <a:endParaRPr b="1">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es - cue - la </a:t>
            </a:r>
            <a:r>
              <a:rPr i="1" lang="en">
                <a:solidFill>
                  <a:srgbClr val="0E0E0E"/>
                </a:solidFill>
                <a:latin typeface="Century Gothic"/>
                <a:ea typeface="Century Gothic"/>
                <a:cs typeface="Century Gothic"/>
                <a:sym typeface="Century Gothic"/>
              </a:rPr>
              <a:t>¿Qué palabra formamos con </a:t>
            </a:r>
            <a:r>
              <a:rPr lang="en">
                <a:solidFill>
                  <a:srgbClr val="363535"/>
                </a:solidFill>
                <a:latin typeface="Century Gothic"/>
                <a:ea typeface="Century Gothic"/>
                <a:cs typeface="Century Gothic"/>
                <a:sym typeface="Century Gothic"/>
              </a:rPr>
              <a:t>es - cue - la</a:t>
            </a:r>
            <a:r>
              <a:rPr i="1" lang="en">
                <a:solidFill>
                  <a:srgbClr val="0E0E0E"/>
                </a:solidFill>
                <a:latin typeface="Century Gothic"/>
                <a:ea typeface="Century Gothic"/>
                <a:cs typeface="Century Gothic"/>
                <a:sym typeface="Century Gothic"/>
              </a:rPr>
              <a:t>?</a:t>
            </a:r>
            <a:r>
              <a:rPr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(es - cue - la, escuela) </a:t>
            </a:r>
            <a:endParaRPr i="1">
              <a:solidFill>
                <a:srgbClr val="595959"/>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rgbClr val="595959"/>
                </a:solidFill>
                <a:latin typeface="Century Gothic"/>
                <a:ea typeface="Century Gothic"/>
                <a:cs typeface="Century Gothic"/>
                <a:sym typeface="Century Gothic"/>
              </a:rPr>
              <a:t>_____________________________________________________________________</a:t>
            </a:r>
            <a:endParaRPr i="1">
              <a:solidFill>
                <a:srgbClr val="595959"/>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B. Segmentar palabras en sílabas</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¿Qué sílabas escuchamos en </a:t>
            </a:r>
            <a:r>
              <a:rPr lang="en">
                <a:solidFill>
                  <a:srgbClr val="363535"/>
                </a:solidFill>
                <a:latin typeface="Century Gothic"/>
                <a:ea typeface="Century Gothic"/>
                <a:cs typeface="Century Gothic"/>
                <a:sym typeface="Century Gothic"/>
              </a:rPr>
              <a:t>escuela</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(escuela, es - cue - la)</a:t>
            </a:r>
            <a:r>
              <a:rPr lang="en">
                <a:solidFill>
                  <a:srgbClr val="0E0E0E"/>
                </a:solidFill>
                <a:latin typeface="Century Gothic"/>
                <a:ea typeface="Century Gothic"/>
                <a:cs typeface="Century Gothic"/>
                <a:sym typeface="Century Gothic"/>
              </a:rPr>
              <a:t> </a:t>
            </a:r>
            <a:endParaRPr>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33833559bd3_1_5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0" name="Google Shape;660;g33833559bd3_1_5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Asegúrese</a:t>
            </a:r>
            <a:r>
              <a:rPr lang="en">
                <a:solidFill>
                  <a:schemeClr val="dk1"/>
                </a:solidFill>
                <a:latin typeface="Century Gothic"/>
                <a:ea typeface="Century Gothic"/>
                <a:cs typeface="Century Gothic"/>
                <a:sym typeface="Century Gothic"/>
              </a:rPr>
              <a:t> de que todos los estudiantes tengan una pizarra donde practicar.</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sz="1300">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una oración en voz alta. Todos repetirán la oración y escribirán todas las palabras en su pizarra lo mejor que puedan. ¿Listos?</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—Eres una gran música —dicen mamá y papá. </a:t>
            </a:r>
            <a:r>
              <a:rPr i="1" lang="en">
                <a:solidFill>
                  <a:schemeClr val="dk1"/>
                </a:solidFill>
                <a:latin typeface="Century Gothic"/>
                <a:ea typeface="Century Gothic"/>
                <a:cs typeface="Century Gothic"/>
                <a:sym typeface="Century Gothic"/>
              </a:rPr>
              <a:t>Vamos a repetir la oración juntos. </a:t>
            </a:r>
            <a:endParaRPr i="1">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la oración en voz alta junto con los estudiantes. Cuente las palabras en la oración si los estudiantes todavía necesitan apoyo.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Pida </a:t>
            </a:r>
            <a:r>
              <a:rPr lang="en">
                <a:solidFill>
                  <a:srgbClr val="0E0E0E"/>
                </a:solidFill>
                <a:latin typeface="Century Gothic"/>
                <a:ea typeface="Century Gothic"/>
                <a:cs typeface="Century Gothic"/>
                <a:sym typeface="Century Gothic"/>
              </a:rPr>
              <a:t>a los estudiantes que escriban todas las palabras de la oración.</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a:t>
            </a:r>
            <a:r>
              <a:rPr i="1" lang="en">
                <a:solidFill>
                  <a:srgbClr val="0E0E0E"/>
                </a:solidFill>
                <a:latin typeface="Century Gothic"/>
                <a:ea typeface="Century Gothic"/>
                <a:cs typeface="Century Gothic"/>
                <a:sym typeface="Century Gothic"/>
              </a:rPr>
              <a:t> Puedes dividir cada palabra en sílabas y luego en sonidos para asegurarte de escribir todos los sonidos que escuchas correctamente.</a:t>
            </a:r>
            <a:endParaRPr i="1">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 pizarra para verificar su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g34306df6b7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6" name="Google Shape;666;g34306df6b78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Pida</a:t>
            </a:r>
            <a:r>
              <a:rPr lang="en">
                <a:solidFill>
                  <a:srgbClr val="0E0E0E"/>
                </a:solidFill>
                <a:latin typeface="Century Gothic"/>
                <a:ea typeface="Century Gothic"/>
                <a:cs typeface="Century Gothic"/>
                <a:sym typeface="Century Gothic"/>
              </a:rPr>
              <a:t> a los estudiantes que lean la oración en voz alta y comparen su oración con la oración que muestra la diapositiva. </a:t>
            </a:r>
            <a:endParaRPr>
              <a:solidFill>
                <a:srgbClr val="0E0E0E"/>
              </a:solidFill>
              <a:latin typeface="Century Gothic"/>
              <a:ea typeface="Century Gothic"/>
              <a:cs typeface="Century Gothic"/>
              <a:sym typeface="Century Gothic"/>
            </a:endParaRPr>
          </a:p>
          <a:p>
            <a:pPr indent="0" lvl="0" marL="0" rtl="0" algn="l">
              <a:lnSpc>
                <a:spcPct val="120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Anime</a:t>
            </a:r>
            <a:r>
              <a:rPr lang="en">
                <a:solidFill>
                  <a:srgbClr val="0E0E0E"/>
                </a:solidFill>
                <a:latin typeface="Century Gothic"/>
                <a:ea typeface="Century Gothic"/>
                <a:cs typeface="Century Gothic"/>
                <a:sym typeface="Century Gothic"/>
              </a:rPr>
              <a:t> a los estudiantes a autocorregir su escritura. </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3429a56ffa7_0_7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2" name="Google Shape;672;g3429a56ffa7_0_7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3429a56ffa7_0_7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5" name="Google Shape;685;g3429a56ffa7_0_7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3392172fb2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2" name="Google Shape;282;g3392172fb27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 Combinar sílabas en palabras</a:t>
            </a:r>
            <a:endParaRPr b="1">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ins - tru - men - to </a:t>
            </a:r>
            <a:r>
              <a:rPr i="1" lang="en">
                <a:solidFill>
                  <a:srgbClr val="0E0E0E"/>
                </a:solidFill>
                <a:latin typeface="Century Gothic"/>
                <a:ea typeface="Century Gothic"/>
                <a:cs typeface="Century Gothic"/>
                <a:sym typeface="Century Gothic"/>
              </a:rPr>
              <a:t>¿Qué palabra formamos con </a:t>
            </a:r>
            <a:r>
              <a:rPr lang="en">
                <a:solidFill>
                  <a:srgbClr val="363535"/>
                </a:solidFill>
                <a:latin typeface="Century Gothic"/>
                <a:ea typeface="Century Gothic"/>
                <a:cs typeface="Century Gothic"/>
                <a:sym typeface="Century Gothic"/>
              </a:rPr>
              <a:t>ins - tru - men - to</a:t>
            </a:r>
            <a:r>
              <a:rPr i="1" lang="en">
                <a:solidFill>
                  <a:srgbClr val="0E0E0E"/>
                </a:solidFill>
                <a:latin typeface="Century Gothic"/>
                <a:ea typeface="Century Gothic"/>
                <a:cs typeface="Century Gothic"/>
                <a:sym typeface="Century Gothic"/>
              </a:rPr>
              <a:t>?</a:t>
            </a:r>
            <a:r>
              <a:rPr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(ins - tru - men - to, instrumento) </a:t>
            </a:r>
            <a:endParaRPr i="1">
              <a:solidFill>
                <a:srgbClr val="595959"/>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rgbClr val="595959"/>
                </a:solidFill>
                <a:latin typeface="Century Gothic"/>
                <a:ea typeface="Century Gothic"/>
                <a:cs typeface="Century Gothic"/>
                <a:sym typeface="Century Gothic"/>
              </a:rPr>
              <a:t>_____________________________________________________________________</a:t>
            </a:r>
            <a:endParaRPr i="1">
              <a:solidFill>
                <a:srgbClr val="595959"/>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B. Segmentar palabras en sílabas</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¿Qué sílabas escuchamos en </a:t>
            </a:r>
            <a:r>
              <a:rPr lang="en">
                <a:solidFill>
                  <a:srgbClr val="363535"/>
                </a:solidFill>
                <a:latin typeface="Century Gothic"/>
                <a:ea typeface="Century Gothic"/>
                <a:cs typeface="Century Gothic"/>
                <a:sym typeface="Century Gothic"/>
              </a:rPr>
              <a:t>instrumento</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(instrumento, ins - tru - men - to)</a:t>
            </a:r>
            <a:r>
              <a:rPr lang="en">
                <a:solidFill>
                  <a:srgbClr val="0E0E0E"/>
                </a:solidFill>
                <a:latin typeface="Century Gothic"/>
                <a:ea typeface="Century Gothic"/>
                <a:cs typeface="Century Gothic"/>
                <a:sym typeface="Century Gothic"/>
              </a:rPr>
              <a:t> </a:t>
            </a:r>
            <a:endParaRPr>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392172fb2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g3392172fb27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 Combinar sílabas en palabras</a:t>
            </a:r>
            <a:endParaRPr b="1">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me - lo - dio - sa </a:t>
            </a:r>
            <a:r>
              <a:rPr i="1" lang="en">
                <a:solidFill>
                  <a:srgbClr val="0E0E0E"/>
                </a:solidFill>
                <a:latin typeface="Century Gothic"/>
                <a:ea typeface="Century Gothic"/>
                <a:cs typeface="Century Gothic"/>
                <a:sym typeface="Century Gothic"/>
              </a:rPr>
              <a:t>¿Qué palabra formamos con </a:t>
            </a:r>
            <a:r>
              <a:rPr lang="en">
                <a:solidFill>
                  <a:srgbClr val="363535"/>
                </a:solidFill>
                <a:latin typeface="Century Gothic"/>
                <a:ea typeface="Century Gothic"/>
                <a:cs typeface="Century Gothic"/>
                <a:sym typeface="Century Gothic"/>
              </a:rPr>
              <a:t>me - lo - dio - sa</a:t>
            </a:r>
            <a:r>
              <a:rPr i="1" lang="en">
                <a:solidFill>
                  <a:srgbClr val="0E0E0E"/>
                </a:solidFill>
                <a:latin typeface="Century Gothic"/>
                <a:ea typeface="Century Gothic"/>
                <a:cs typeface="Century Gothic"/>
                <a:sym typeface="Century Gothic"/>
              </a:rPr>
              <a:t>?</a:t>
            </a:r>
            <a:r>
              <a:rPr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(me - lo - dio - sa, melodiosa) </a:t>
            </a:r>
            <a:endParaRPr i="1">
              <a:solidFill>
                <a:srgbClr val="595959"/>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Regrese</a:t>
            </a:r>
            <a:r>
              <a:rPr lang="en">
                <a:solidFill>
                  <a:srgbClr val="0E0E0E"/>
                </a:solidFill>
                <a:latin typeface="Century Gothic"/>
                <a:ea typeface="Century Gothic"/>
                <a:cs typeface="Century Gothic"/>
                <a:sym typeface="Century Gothic"/>
              </a:rPr>
              <a:t> a la diapositiva número 3.</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rgbClr val="595959"/>
                </a:solidFill>
                <a:latin typeface="Century Gothic"/>
                <a:ea typeface="Century Gothic"/>
                <a:cs typeface="Century Gothic"/>
                <a:sym typeface="Century Gothic"/>
              </a:rPr>
              <a:t>_____________________________________________________________________</a:t>
            </a:r>
            <a:endParaRPr i="1">
              <a:solidFill>
                <a:srgbClr val="595959"/>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B. Segmentar palabras en sílabas</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¿Qué sílabas escuchamos en </a:t>
            </a:r>
            <a:r>
              <a:rPr lang="en">
                <a:solidFill>
                  <a:srgbClr val="363535"/>
                </a:solidFill>
                <a:latin typeface="Century Gothic"/>
                <a:ea typeface="Century Gothic"/>
                <a:cs typeface="Century Gothic"/>
                <a:sym typeface="Century Gothic"/>
              </a:rPr>
              <a:t>melodiosa</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(melodiosa, me - lo - dio - sa)</a:t>
            </a:r>
            <a:r>
              <a:rPr lang="en">
                <a:solidFill>
                  <a:srgbClr val="0E0E0E"/>
                </a:solidFill>
                <a:latin typeface="Century Gothic"/>
                <a:ea typeface="Century Gothic"/>
                <a:cs typeface="Century Gothic"/>
                <a:sym typeface="Century Gothic"/>
              </a:rPr>
              <a:t> </a:t>
            </a:r>
            <a:endParaRPr>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4" name="Google Shape;29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Vamos a practicar cómo leer diptongos. Recuerda que, cuando hay dos vocales juntas, las pronunciamos en la misma sílaba sin separarlas. </a:t>
            </a:r>
            <a:endParaRPr i="1">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Modele:</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Por ejemplo:</a:t>
            </a:r>
            <a:r>
              <a:rPr i="1" lang="en" sz="1200">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/u/, /i/, como en </a:t>
            </a:r>
            <a:r>
              <a:rPr lang="en">
                <a:solidFill>
                  <a:srgbClr val="0E0E0E"/>
                </a:solidFill>
                <a:latin typeface="Century Gothic"/>
                <a:ea typeface="Century Gothic"/>
                <a:cs typeface="Century Gothic"/>
                <a:sym typeface="Century Gothic"/>
              </a:rPr>
              <a:t>ruidosa.</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Vamos a leer en voz alta cada diptongo que aparece sobre la flecha morada. </a:t>
            </a:r>
            <a:r>
              <a:rPr i="1" lang="en">
                <a:solidFill>
                  <a:srgbClr val="363535"/>
                </a:solidFill>
                <a:latin typeface="Century Gothic"/>
                <a:ea typeface="Century Gothic"/>
                <a:cs typeface="Century Gothic"/>
                <a:sym typeface="Century Gothic"/>
              </a:rPr>
              <a:t>¿Listos?</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10-13 una a la vez y diga cada diptongo en voz alta junto con ellos.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Chart 1">
  <p:cSld name="MAIN_POINT_1">
    <p:spTree>
      <p:nvGrpSpPr>
        <p:cNvPr id="8"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Agave Light" type="tx">
  <p:cSld name="TITLE_AND_BODY">
    <p:spTree>
      <p:nvGrpSpPr>
        <p:cNvPr id="42" name="Shape 42"/>
        <p:cNvGrpSpPr/>
        <p:nvPr/>
      </p:nvGrpSpPr>
      <p:grpSpPr>
        <a:xfrm>
          <a:off x="0" y="0"/>
          <a:ext cx="0" cy="0"/>
          <a:chOff x="0" y="0"/>
          <a:chExt cx="0" cy="0"/>
        </a:xfrm>
      </p:grpSpPr>
      <p:sp>
        <p:nvSpPr>
          <p:cNvPr id="43" name="Google Shape;43;p11"/>
          <p:cNvSpPr/>
          <p:nvPr/>
        </p:nvSpPr>
        <p:spPr>
          <a:xfrm>
            <a:off x="0" y="0"/>
            <a:ext cx="4582200" cy="5143500"/>
          </a:xfrm>
          <a:prstGeom prst="rect">
            <a:avLst/>
          </a:prstGeom>
          <a:solidFill>
            <a:srgbClr val="EFFAF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11"/>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5" name="Google Shape;45;p11"/>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46" name="Google Shape;46;p11"/>
          <p:cNvSpPr/>
          <p:nvPr/>
        </p:nvSpPr>
        <p:spPr>
          <a:xfrm rot="-5400000">
            <a:off x="4262700" y="4472438"/>
            <a:ext cx="618600" cy="744600"/>
          </a:xfrm>
          <a:prstGeom prst="flowChartDelay">
            <a:avLst/>
          </a:prstGeom>
          <a:solidFill>
            <a:srgbClr val="EFFAF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7" name="Google Shape;47;p11"/>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Pétalo Light">
  <p:cSld name="TITLE_AND_BODY_1">
    <p:spTree>
      <p:nvGrpSpPr>
        <p:cNvPr id="48" name="Shape 48"/>
        <p:cNvGrpSpPr/>
        <p:nvPr/>
      </p:nvGrpSpPr>
      <p:grpSpPr>
        <a:xfrm>
          <a:off x="0" y="0"/>
          <a:ext cx="0" cy="0"/>
          <a:chOff x="0" y="0"/>
          <a:chExt cx="0" cy="0"/>
        </a:xfrm>
      </p:grpSpPr>
      <p:sp>
        <p:nvSpPr>
          <p:cNvPr id="49" name="Google Shape;49;p12"/>
          <p:cNvSpPr/>
          <p:nvPr/>
        </p:nvSpPr>
        <p:spPr>
          <a:xfrm>
            <a:off x="0" y="0"/>
            <a:ext cx="4582200" cy="5143500"/>
          </a:xfrm>
          <a:prstGeom prst="rect">
            <a:avLst/>
          </a:prstGeom>
          <a:solidFill>
            <a:srgbClr val="F6F2F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12"/>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1" name="Google Shape;51;p12"/>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52" name="Google Shape;52;p12"/>
          <p:cNvSpPr/>
          <p:nvPr/>
        </p:nvSpPr>
        <p:spPr>
          <a:xfrm rot="-5400000">
            <a:off x="4262700" y="4472438"/>
            <a:ext cx="618600" cy="744600"/>
          </a:xfrm>
          <a:prstGeom prst="flowChartDelay">
            <a:avLst/>
          </a:prstGeom>
          <a:solidFill>
            <a:srgbClr val="F6F2F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3" name="Google Shape;53;p12"/>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Agua Light">
  <p:cSld name="TITLE_AND_BODY_1_1">
    <p:spTree>
      <p:nvGrpSpPr>
        <p:cNvPr id="54" name="Shape 54"/>
        <p:cNvGrpSpPr/>
        <p:nvPr/>
      </p:nvGrpSpPr>
      <p:grpSpPr>
        <a:xfrm>
          <a:off x="0" y="0"/>
          <a:ext cx="0" cy="0"/>
          <a:chOff x="0" y="0"/>
          <a:chExt cx="0" cy="0"/>
        </a:xfrm>
      </p:grpSpPr>
      <p:sp>
        <p:nvSpPr>
          <p:cNvPr id="55" name="Google Shape;55;p13"/>
          <p:cNvSpPr/>
          <p:nvPr/>
        </p:nvSpPr>
        <p:spPr>
          <a:xfrm>
            <a:off x="0" y="0"/>
            <a:ext cx="4582200" cy="5143500"/>
          </a:xfrm>
          <a:prstGeom prst="rect">
            <a:avLst/>
          </a:prstGeom>
          <a:solidFill>
            <a:srgbClr val="C8F0F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13"/>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 name="Google Shape;57;p13"/>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58" name="Google Shape;58;p13"/>
          <p:cNvSpPr/>
          <p:nvPr/>
        </p:nvSpPr>
        <p:spPr>
          <a:xfrm rot="-5400000">
            <a:off x="4262700" y="4472438"/>
            <a:ext cx="618600" cy="744600"/>
          </a:xfrm>
          <a:prstGeom prst="flowChartDelay">
            <a:avLst/>
          </a:prstGeom>
          <a:solidFill>
            <a:srgbClr val="C8F0F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9" name="Google Shape;59;p13"/>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Adobe Light">
  <p:cSld name="TITLE_AND_BODY_1_1_1">
    <p:spTree>
      <p:nvGrpSpPr>
        <p:cNvPr id="60" name="Shape 60"/>
        <p:cNvGrpSpPr/>
        <p:nvPr/>
      </p:nvGrpSpPr>
      <p:grpSpPr>
        <a:xfrm>
          <a:off x="0" y="0"/>
          <a:ext cx="0" cy="0"/>
          <a:chOff x="0" y="0"/>
          <a:chExt cx="0" cy="0"/>
        </a:xfrm>
      </p:grpSpPr>
      <p:sp>
        <p:nvSpPr>
          <p:cNvPr id="61" name="Google Shape;61;p14"/>
          <p:cNvSpPr/>
          <p:nvPr/>
        </p:nvSpPr>
        <p:spPr>
          <a:xfrm>
            <a:off x="0" y="0"/>
            <a:ext cx="4582200" cy="5143500"/>
          </a:xfrm>
          <a:prstGeom prst="rect">
            <a:avLst/>
          </a:prstGeom>
          <a:solidFill>
            <a:srgbClr val="FFE2D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4"/>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 name="Google Shape;63;p14"/>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64" name="Google Shape;64;p14"/>
          <p:cNvSpPr/>
          <p:nvPr/>
        </p:nvSpPr>
        <p:spPr>
          <a:xfrm rot="-5400000">
            <a:off x="4262700" y="4472438"/>
            <a:ext cx="618600" cy="744600"/>
          </a:xfrm>
          <a:prstGeom prst="flowChartDelay">
            <a:avLst/>
          </a:prstGeom>
          <a:solidFill>
            <a:srgbClr val="FFE2D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65" name="Google Shape;65;p14"/>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Sol Light">
  <p:cSld name="TITLE_AND_BODY_1_1_1_1">
    <p:spTree>
      <p:nvGrpSpPr>
        <p:cNvPr id="66" name="Shape 66"/>
        <p:cNvGrpSpPr/>
        <p:nvPr/>
      </p:nvGrpSpPr>
      <p:grpSpPr>
        <a:xfrm>
          <a:off x="0" y="0"/>
          <a:ext cx="0" cy="0"/>
          <a:chOff x="0" y="0"/>
          <a:chExt cx="0" cy="0"/>
        </a:xfrm>
      </p:grpSpPr>
      <p:sp>
        <p:nvSpPr>
          <p:cNvPr id="67" name="Google Shape;67;p15"/>
          <p:cNvSpPr/>
          <p:nvPr/>
        </p:nvSpPr>
        <p:spPr>
          <a:xfrm>
            <a:off x="0" y="0"/>
            <a:ext cx="4582200" cy="5143500"/>
          </a:xfrm>
          <a:prstGeom prst="rect">
            <a:avLst/>
          </a:prstGeom>
          <a:solidFill>
            <a:srgbClr val="FDF0B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5"/>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9" name="Google Shape;69;p15"/>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70" name="Google Shape;70;p15"/>
          <p:cNvSpPr/>
          <p:nvPr/>
        </p:nvSpPr>
        <p:spPr>
          <a:xfrm rot="-5400000">
            <a:off x="4262700" y="4472438"/>
            <a:ext cx="618600" cy="744600"/>
          </a:xfrm>
          <a:prstGeom prst="flowChartDelay">
            <a:avLst/>
          </a:prstGeom>
          <a:solidFill>
            <a:srgbClr val="FDF0B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71" name="Google Shape;71;p15"/>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Sol Light 1">
  <p:cSld name="TITLE_AND_BODY_1_1_1_1_1">
    <p:spTree>
      <p:nvGrpSpPr>
        <p:cNvPr id="72" name="Shape 72"/>
        <p:cNvGrpSpPr/>
        <p:nvPr/>
      </p:nvGrpSpPr>
      <p:grpSpPr>
        <a:xfrm>
          <a:off x="0" y="0"/>
          <a:ext cx="0" cy="0"/>
          <a:chOff x="0" y="0"/>
          <a:chExt cx="0" cy="0"/>
        </a:xfrm>
      </p:grpSpPr>
      <p:sp>
        <p:nvSpPr>
          <p:cNvPr id="73" name="Google Shape;73;p16"/>
          <p:cNvSpPr/>
          <p:nvPr/>
        </p:nvSpPr>
        <p:spPr>
          <a:xfrm>
            <a:off x="0" y="0"/>
            <a:ext cx="4582200" cy="5143500"/>
          </a:xfrm>
          <a:prstGeom prst="rect">
            <a:avLst/>
          </a:prstGeom>
          <a:solidFill>
            <a:srgbClr val="E3F5E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6"/>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5" name="Google Shape;75;p16"/>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76" name="Google Shape;76;p16"/>
          <p:cNvSpPr/>
          <p:nvPr/>
        </p:nvSpPr>
        <p:spPr>
          <a:xfrm rot="-5400000">
            <a:off x="4262700" y="4472438"/>
            <a:ext cx="618600" cy="744600"/>
          </a:xfrm>
          <a:prstGeom prst="flowChartDelay">
            <a:avLst/>
          </a:prstGeom>
          <a:solidFill>
            <a:srgbClr val="FDF0B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77" name="Google Shape;77;p16"/>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3 Pictures">
  <p:cSld name="TITLE_ONLY_1">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80" name="Google Shape;80;p17"/>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
        <p:nvSpPr>
          <p:cNvPr id="81" name="Google Shape;81;p17"/>
          <p:cNvSpPr txBox="1"/>
          <p:nvPr>
            <p:ph idx="1" type="subTitle"/>
          </p:nvPr>
        </p:nvSpPr>
        <p:spPr>
          <a:xfrm>
            <a:off x="311700" y="3298375"/>
            <a:ext cx="2682000" cy="1149000"/>
          </a:xfrm>
          <a:prstGeom prst="rect">
            <a:avLst/>
          </a:prstGeom>
          <a:noFill/>
          <a:ln>
            <a:noFill/>
          </a:ln>
        </p:spPr>
        <p:txBody>
          <a:bodyPr anchorCtr="0" anchor="t" bIns="91425" lIns="91425" spcFirstLastPara="1" rIns="91425" wrap="square" tIns="91425">
            <a:spAutoFit/>
          </a:bodyPr>
          <a:lstStyle>
            <a:lvl1pPr lvl="0" algn="ctr">
              <a:lnSpc>
                <a:spcPct val="115000"/>
              </a:lnSpc>
              <a:spcBef>
                <a:spcPts val="200"/>
              </a:spcBef>
              <a:spcAft>
                <a:spcPts val="0"/>
              </a:spcAft>
              <a:buSzPts val="1800"/>
              <a:buNone/>
              <a:defRPr b="1"/>
            </a:lvl1pPr>
            <a:lvl2pPr lvl="1" algn="l">
              <a:lnSpc>
                <a:spcPct val="115000"/>
              </a:lnSpc>
              <a:spcBef>
                <a:spcPts val="200"/>
              </a:spcBef>
              <a:spcAft>
                <a:spcPts val="0"/>
              </a:spcAft>
              <a:buSzPts val="1800"/>
              <a:buNone/>
              <a:defRPr/>
            </a:lvl2pPr>
            <a:lvl3pPr lvl="2" algn="l">
              <a:lnSpc>
                <a:spcPct val="115000"/>
              </a:lnSpc>
              <a:spcBef>
                <a:spcPts val="200"/>
              </a:spcBef>
              <a:spcAft>
                <a:spcPts val="0"/>
              </a:spcAft>
              <a:buSzPts val="1400"/>
              <a:buNone/>
              <a:defRPr/>
            </a:lvl3pPr>
            <a:lvl4pPr lvl="3" algn="l">
              <a:lnSpc>
                <a:spcPct val="115000"/>
              </a:lnSpc>
              <a:spcBef>
                <a:spcPts val="200"/>
              </a:spcBef>
              <a:spcAft>
                <a:spcPts val="0"/>
              </a:spcAft>
              <a:buSzPts val="1400"/>
              <a:buNone/>
              <a:defRPr/>
            </a:lvl4pPr>
            <a:lvl5pPr lvl="4" algn="l">
              <a:lnSpc>
                <a:spcPct val="115000"/>
              </a:lnSpc>
              <a:spcBef>
                <a:spcPts val="200"/>
              </a:spcBef>
              <a:spcAft>
                <a:spcPts val="0"/>
              </a:spcAft>
              <a:buSzPts val="1100"/>
              <a:buNone/>
              <a:defRPr/>
            </a:lvl5pPr>
            <a:lvl6pPr lvl="5" algn="l">
              <a:lnSpc>
                <a:spcPct val="115000"/>
              </a:lnSpc>
              <a:spcBef>
                <a:spcPts val="200"/>
              </a:spcBef>
              <a:spcAft>
                <a:spcPts val="0"/>
              </a:spcAft>
              <a:buSzPts val="1100"/>
              <a:buNone/>
              <a:defRPr/>
            </a:lvl6pPr>
            <a:lvl7pPr lvl="6" algn="l">
              <a:lnSpc>
                <a:spcPct val="115000"/>
              </a:lnSpc>
              <a:spcBef>
                <a:spcPts val="200"/>
              </a:spcBef>
              <a:spcAft>
                <a:spcPts val="0"/>
              </a:spcAft>
              <a:buSzPts val="1100"/>
              <a:buNone/>
              <a:defRPr/>
            </a:lvl7pPr>
            <a:lvl8pPr lvl="7" algn="l">
              <a:lnSpc>
                <a:spcPct val="115000"/>
              </a:lnSpc>
              <a:spcBef>
                <a:spcPts val="200"/>
              </a:spcBef>
              <a:spcAft>
                <a:spcPts val="0"/>
              </a:spcAft>
              <a:buSzPts val="1100"/>
              <a:buNone/>
              <a:defRPr/>
            </a:lvl8pPr>
            <a:lvl9pPr lvl="8" algn="l">
              <a:lnSpc>
                <a:spcPct val="115000"/>
              </a:lnSpc>
              <a:spcBef>
                <a:spcPts val="200"/>
              </a:spcBef>
              <a:spcAft>
                <a:spcPts val="200"/>
              </a:spcAft>
              <a:buSzPts val="1100"/>
              <a:buNone/>
              <a:defRPr/>
            </a:lvl9pPr>
          </a:lstStyle>
          <a:p/>
        </p:txBody>
      </p:sp>
      <p:sp>
        <p:nvSpPr>
          <p:cNvPr id="82" name="Google Shape;82;p17"/>
          <p:cNvSpPr txBox="1"/>
          <p:nvPr>
            <p:ph idx="2" type="subTitle"/>
          </p:nvPr>
        </p:nvSpPr>
        <p:spPr>
          <a:xfrm>
            <a:off x="3231000" y="3298375"/>
            <a:ext cx="2682000" cy="1149000"/>
          </a:xfrm>
          <a:prstGeom prst="rect">
            <a:avLst/>
          </a:prstGeom>
          <a:noFill/>
          <a:ln>
            <a:noFill/>
          </a:ln>
        </p:spPr>
        <p:txBody>
          <a:bodyPr anchorCtr="0" anchor="t" bIns="91425" lIns="91425" spcFirstLastPara="1" rIns="91425" wrap="square" tIns="91425">
            <a:spAutoFit/>
          </a:bodyPr>
          <a:lstStyle>
            <a:lvl1pPr lvl="0" algn="ctr">
              <a:lnSpc>
                <a:spcPct val="115000"/>
              </a:lnSpc>
              <a:spcBef>
                <a:spcPts val="200"/>
              </a:spcBef>
              <a:spcAft>
                <a:spcPts val="0"/>
              </a:spcAft>
              <a:buSzPts val="1800"/>
              <a:buNone/>
              <a:defRPr b="1"/>
            </a:lvl1pPr>
            <a:lvl2pPr lvl="1" algn="l">
              <a:lnSpc>
                <a:spcPct val="115000"/>
              </a:lnSpc>
              <a:spcBef>
                <a:spcPts val="200"/>
              </a:spcBef>
              <a:spcAft>
                <a:spcPts val="0"/>
              </a:spcAft>
              <a:buSzPts val="1800"/>
              <a:buNone/>
              <a:defRPr/>
            </a:lvl2pPr>
            <a:lvl3pPr lvl="2" algn="l">
              <a:lnSpc>
                <a:spcPct val="115000"/>
              </a:lnSpc>
              <a:spcBef>
                <a:spcPts val="200"/>
              </a:spcBef>
              <a:spcAft>
                <a:spcPts val="0"/>
              </a:spcAft>
              <a:buSzPts val="1400"/>
              <a:buNone/>
              <a:defRPr/>
            </a:lvl3pPr>
            <a:lvl4pPr lvl="3" algn="l">
              <a:lnSpc>
                <a:spcPct val="115000"/>
              </a:lnSpc>
              <a:spcBef>
                <a:spcPts val="200"/>
              </a:spcBef>
              <a:spcAft>
                <a:spcPts val="0"/>
              </a:spcAft>
              <a:buSzPts val="1400"/>
              <a:buNone/>
              <a:defRPr/>
            </a:lvl4pPr>
            <a:lvl5pPr lvl="4" algn="l">
              <a:lnSpc>
                <a:spcPct val="115000"/>
              </a:lnSpc>
              <a:spcBef>
                <a:spcPts val="200"/>
              </a:spcBef>
              <a:spcAft>
                <a:spcPts val="0"/>
              </a:spcAft>
              <a:buSzPts val="1100"/>
              <a:buNone/>
              <a:defRPr/>
            </a:lvl5pPr>
            <a:lvl6pPr lvl="5" algn="l">
              <a:lnSpc>
                <a:spcPct val="115000"/>
              </a:lnSpc>
              <a:spcBef>
                <a:spcPts val="200"/>
              </a:spcBef>
              <a:spcAft>
                <a:spcPts val="0"/>
              </a:spcAft>
              <a:buSzPts val="1100"/>
              <a:buNone/>
              <a:defRPr/>
            </a:lvl6pPr>
            <a:lvl7pPr lvl="6" algn="l">
              <a:lnSpc>
                <a:spcPct val="115000"/>
              </a:lnSpc>
              <a:spcBef>
                <a:spcPts val="200"/>
              </a:spcBef>
              <a:spcAft>
                <a:spcPts val="0"/>
              </a:spcAft>
              <a:buSzPts val="1100"/>
              <a:buNone/>
              <a:defRPr/>
            </a:lvl7pPr>
            <a:lvl8pPr lvl="7" algn="l">
              <a:lnSpc>
                <a:spcPct val="115000"/>
              </a:lnSpc>
              <a:spcBef>
                <a:spcPts val="200"/>
              </a:spcBef>
              <a:spcAft>
                <a:spcPts val="0"/>
              </a:spcAft>
              <a:buSzPts val="1100"/>
              <a:buNone/>
              <a:defRPr/>
            </a:lvl8pPr>
            <a:lvl9pPr lvl="8" algn="l">
              <a:lnSpc>
                <a:spcPct val="115000"/>
              </a:lnSpc>
              <a:spcBef>
                <a:spcPts val="200"/>
              </a:spcBef>
              <a:spcAft>
                <a:spcPts val="200"/>
              </a:spcAft>
              <a:buSzPts val="1100"/>
              <a:buNone/>
              <a:defRPr/>
            </a:lvl9pPr>
          </a:lstStyle>
          <a:p/>
        </p:txBody>
      </p:sp>
      <p:sp>
        <p:nvSpPr>
          <p:cNvPr id="83" name="Google Shape;83;p17"/>
          <p:cNvSpPr txBox="1"/>
          <p:nvPr>
            <p:ph idx="3" type="subTitle"/>
          </p:nvPr>
        </p:nvSpPr>
        <p:spPr>
          <a:xfrm>
            <a:off x="6150300" y="3298375"/>
            <a:ext cx="2682000" cy="1149000"/>
          </a:xfrm>
          <a:prstGeom prst="rect">
            <a:avLst/>
          </a:prstGeom>
          <a:noFill/>
          <a:ln>
            <a:noFill/>
          </a:ln>
        </p:spPr>
        <p:txBody>
          <a:bodyPr anchorCtr="0" anchor="t" bIns="91425" lIns="91425" spcFirstLastPara="1" rIns="91425" wrap="square" tIns="91425">
            <a:normAutofit/>
          </a:bodyPr>
          <a:lstStyle>
            <a:lvl1pPr lvl="0" algn="ctr">
              <a:lnSpc>
                <a:spcPct val="115000"/>
              </a:lnSpc>
              <a:spcBef>
                <a:spcPts val="200"/>
              </a:spcBef>
              <a:spcAft>
                <a:spcPts val="0"/>
              </a:spcAft>
              <a:buSzPts val="1800"/>
              <a:buNone/>
              <a:defRPr b="1"/>
            </a:lvl1pPr>
            <a:lvl2pPr lvl="1" algn="l">
              <a:lnSpc>
                <a:spcPct val="115000"/>
              </a:lnSpc>
              <a:spcBef>
                <a:spcPts val="200"/>
              </a:spcBef>
              <a:spcAft>
                <a:spcPts val="0"/>
              </a:spcAft>
              <a:buSzPts val="1800"/>
              <a:buNone/>
              <a:defRPr/>
            </a:lvl2pPr>
            <a:lvl3pPr lvl="2" algn="l">
              <a:lnSpc>
                <a:spcPct val="115000"/>
              </a:lnSpc>
              <a:spcBef>
                <a:spcPts val="200"/>
              </a:spcBef>
              <a:spcAft>
                <a:spcPts val="0"/>
              </a:spcAft>
              <a:buSzPts val="1400"/>
              <a:buNone/>
              <a:defRPr/>
            </a:lvl3pPr>
            <a:lvl4pPr lvl="3" algn="l">
              <a:lnSpc>
                <a:spcPct val="115000"/>
              </a:lnSpc>
              <a:spcBef>
                <a:spcPts val="200"/>
              </a:spcBef>
              <a:spcAft>
                <a:spcPts val="0"/>
              </a:spcAft>
              <a:buSzPts val="1400"/>
              <a:buNone/>
              <a:defRPr/>
            </a:lvl4pPr>
            <a:lvl5pPr lvl="4" algn="l">
              <a:lnSpc>
                <a:spcPct val="115000"/>
              </a:lnSpc>
              <a:spcBef>
                <a:spcPts val="200"/>
              </a:spcBef>
              <a:spcAft>
                <a:spcPts val="0"/>
              </a:spcAft>
              <a:buSzPts val="1100"/>
              <a:buNone/>
              <a:defRPr/>
            </a:lvl5pPr>
            <a:lvl6pPr lvl="5" algn="l">
              <a:lnSpc>
                <a:spcPct val="115000"/>
              </a:lnSpc>
              <a:spcBef>
                <a:spcPts val="200"/>
              </a:spcBef>
              <a:spcAft>
                <a:spcPts val="0"/>
              </a:spcAft>
              <a:buSzPts val="1100"/>
              <a:buNone/>
              <a:defRPr/>
            </a:lvl6pPr>
            <a:lvl7pPr lvl="6" algn="l">
              <a:lnSpc>
                <a:spcPct val="115000"/>
              </a:lnSpc>
              <a:spcBef>
                <a:spcPts val="200"/>
              </a:spcBef>
              <a:spcAft>
                <a:spcPts val="0"/>
              </a:spcAft>
              <a:buSzPts val="1100"/>
              <a:buNone/>
              <a:defRPr/>
            </a:lvl7pPr>
            <a:lvl8pPr lvl="7" algn="l">
              <a:lnSpc>
                <a:spcPct val="115000"/>
              </a:lnSpc>
              <a:spcBef>
                <a:spcPts val="200"/>
              </a:spcBef>
              <a:spcAft>
                <a:spcPts val="0"/>
              </a:spcAft>
              <a:buSzPts val="1100"/>
              <a:buNone/>
              <a:defRPr/>
            </a:lvl8pPr>
            <a:lvl9pPr lvl="8" algn="l">
              <a:lnSpc>
                <a:spcPct val="115000"/>
              </a:lnSpc>
              <a:spcBef>
                <a:spcPts val="200"/>
              </a:spcBef>
              <a:spcAft>
                <a:spcPts val="200"/>
              </a:spcAft>
              <a:buSzPts val="1100"/>
              <a:buNone/>
              <a:defRPr/>
            </a:lvl9pPr>
          </a:lstStyle>
          <a:p/>
        </p:txBody>
      </p:sp>
      <p:sp>
        <p:nvSpPr>
          <p:cNvPr id="84" name="Google Shape;84;p17"/>
          <p:cNvSpPr/>
          <p:nvPr>
            <p:ph idx="4" type="pic"/>
          </p:nvPr>
        </p:nvSpPr>
        <p:spPr>
          <a:xfrm>
            <a:off x="715350" y="1271275"/>
            <a:ext cx="1874700" cy="1874700"/>
          </a:xfrm>
          <a:prstGeom prst="ellipse">
            <a:avLst/>
          </a:prstGeom>
          <a:noFill/>
          <a:ln cap="flat" cmpd="sng" w="38100">
            <a:solidFill>
              <a:srgbClr val="9ADCB4"/>
            </a:solidFill>
            <a:prstDash val="solid"/>
            <a:round/>
            <a:headEnd len="sm" w="sm" type="none"/>
            <a:tailEnd len="sm" w="sm" type="none"/>
          </a:ln>
          <a:effectLst>
            <a:outerShdw blurRad="114300" rotWithShape="0" algn="bl" dir="2700000" dist="76200">
              <a:srgbClr val="FFC91F">
                <a:alpha val="24313"/>
              </a:srgbClr>
            </a:outerShdw>
          </a:effectLst>
        </p:spPr>
      </p:sp>
      <p:sp>
        <p:nvSpPr>
          <p:cNvPr id="85" name="Google Shape;85;p17"/>
          <p:cNvSpPr/>
          <p:nvPr>
            <p:ph idx="5" type="pic"/>
          </p:nvPr>
        </p:nvSpPr>
        <p:spPr>
          <a:xfrm>
            <a:off x="3634650" y="1271275"/>
            <a:ext cx="1874700" cy="1874700"/>
          </a:xfrm>
          <a:prstGeom prst="ellipse">
            <a:avLst/>
          </a:prstGeom>
          <a:noFill/>
          <a:ln cap="flat" cmpd="sng" w="38100">
            <a:solidFill>
              <a:srgbClr val="9ADCB4"/>
            </a:solidFill>
            <a:prstDash val="solid"/>
            <a:round/>
            <a:headEnd len="sm" w="sm" type="none"/>
            <a:tailEnd len="sm" w="sm" type="none"/>
          </a:ln>
          <a:effectLst>
            <a:outerShdw blurRad="114300" rotWithShape="0" algn="bl" dir="2700000" dist="76200">
              <a:srgbClr val="FFC91F">
                <a:alpha val="24313"/>
              </a:srgbClr>
            </a:outerShdw>
          </a:effectLst>
        </p:spPr>
      </p:sp>
      <p:sp>
        <p:nvSpPr>
          <p:cNvPr id="86" name="Google Shape;86;p17"/>
          <p:cNvSpPr/>
          <p:nvPr>
            <p:ph idx="6" type="pic"/>
          </p:nvPr>
        </p:nvSpPr>
        <p:spPr>
          <a:xfrm>
            <a:off x="6553950" y="1271275"/>
            <a:ext cx="1874700" cy="1874700"/>
          </a:xfrm>
          <a:prstGeom prst="ellipse">
            <a:avLst/>
          </a:prstGeom>
          <a:noFill/>
          <a:ln cap="flat" cmpd="sng" w="38100">
            <a:solidFill>
              <a:srgbClr val="9ADCB4"/>
            </a:solidFill>
            <a:prstDash val="solid"/>
            <a:round/>
            <a:headEnd len="sm" w="sm" type="none"/>
            <a:tailEnd len="sm" w="sm" type="none"/>
          </a:ln>
          <a:effectLst>
            <a:outerShdw blurRad="114300" rotWithShape="0" algn="bl" dir="2700000" dist="76200">
              <a:srgbClr val="FFC91F">
                <a:alpha val="24313"/>
              </a:srgbClr>
            </a:outerShdw>
          </a:effectLst>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Chart">
  <p:cSld name="MAIN_POINT">
    <p:spTree>
      <p:nvGrpSpPr>
        <p:cNvPr id="87" name="Shape 87"/>
        <p:cNvGrpSpPr/>
        <p:nvPr/>
      </p:nvGrpSpPr>
      <p:grpSpPr>
        <a:xfrm>
          <a:off x="0" y="0"/>
          <a:ext cx="0" cy="0"/>
          <a:chOff x="0" y="0"/>
          <a:chExt cx="0" cy="0"/>
        </a:xfrm>
      </p:grpSpPr>
      <p:sp>
        <p:nvSpPr>
          <p:cNvPr id="88" name="Google Shape;88;p18"/>
          <p:cNvSpPr/>
          <p:nvPr/>
        </p:nvSpPr>
        <p:spPr>
          <a:xfrm>
            <a:off x="286200" y="1076350"/>
            <a:ext cx="8571600" cy="3404100"/>
          </a:xfrm>
          <a:prstGeom prst="rect">
            <a:avLst/>
          </a:prstGeom>
          <a:solidFill>
            <a:srgbClr val="FDF0B1"/>
          </a:solidFill>
          <a:ln>
            <a:noFill/>
          </a:ln>
          <a:effectLst>
            <a:outerShdw blurRad="57150" rotWithShape="0" algn="bl" dir="2700000" dist="104775">
              <a:srgbClr val="FDF0B1">
                <a:alpha val="49411"/>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89" name="Google Shape;89;p18"/>
          <p:cNvGraphicFramePr/>
          <p:nvPr/>
        </p:nvGraphicFramePr>
        <p:xfrm>
          <a:off x="280700" y="1076350"/>
          <a:ext cx="3000000" cy="3000000"/>
        </p:xfrm>
        <a:graphic>
          <a:graphicData uri="http://schemas.openxmlformats.org/drawingml/2006/table">
            <a:tbl>
              <a:tblPr>
                <a:noFill/>
                <a:tableStyleId>{EF49DD12-C1B2-4071-B11D-84DB3F8228A3}</a:tableStyleId>
              </a:tblPr>
              <a:tblGrid>
                <a:gridCol w="2857175"/>
                <a:gridCol w="2857175"/>
                <a:gridCol w="2857175"/>
              </a:tblGrid>
              <a:tr h="417450">
                <a:tc>
                  <a:txBody>
                    <a:bodyPr/>
                    <a:lstStyle/>
                    <a:p>
                      <a:pPr indent="0" lvl="0" marL="0" marR="0" rtl="0" algn="ctr">
                        <a:lnSpc>
                          <a:spcPct val="100000"/>
                        </a:lnSpc>
                        <a:spcBef>
                          <a:spcPts val="0"/>
                        </a:spcBef>
                        <a:spcAft>
                          <a:spcPts val="0"/>
                        </a:spcAft>
                        <a:buClr>
                          <a:srgbClr val="000000"/>
                        </a:buClr>
                        <a:buSzPts val="1800"/>
                        <a:buFont typeface="Arial"/>
                        <a:buNone/>
                      </a:pPr>
                      <a:r>
                        <a:rPr b="1" lang="en" sz="1800" u="none" cap="none" strike="noStrike">
                          <a:latin typeface="Century Gothic"/>
                          <a:ea typeface="Century Gothic"/>
                          <a:cs typeface="Century Gothic"/>
                          <a:sym typeface="Century Gothic"/>
                        </a:rPr>
                        <a:t>Heading</a:t>
                      </a:r>
                      <a:endParaRPr b="1" sz="18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9ADCB4"/>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 sz="1800" u="none" cap="none" strike="noStrike">
                          <a:latin typeface="Century Gothic"/>
                          <a:ea typeface="Century Gothic"/>
                          <a:cs typeface="Century Gothic"/>
                          <a:sym typeface="Century Gothic"/>
                        </a:rPr>
                        <a:t>Heading</a:t>
                      </a:r>
                      <a:endParaRPr b="1" sz="18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DAC2E0"/>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 sz="1800" u="none" cap="none" strike="noStrike">
                          <a:latin typeface="Century Gothic"/>
                          <a:ea typeface="Century Gothic"/>
                          <a:cs typeface="Century Gothic"/>
                          <a:sym typeface="Century Gothic"/>
                        </a:rPr>
                        <a:t>Heading</a:t>
                      </a:r>
                      <a:endParaRPr b="1" sz="18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CB497"/>
                    </a:solidFill>
                  </a:tcPr>
                </a:tc>
              </a:tr>
              <a:tr h="2946900">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3F5EA"/>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6F2F7"/>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entury Gothic"/>
                        <a:ea typeface="Century Gothic"/>
                        <a:cs typeface="Century Gothic"/>
                        <a:sym typeface="Century Gothic"/>
                      </a:endParaRPr>
                    </a:p>
                    <a:p>
                      <a:pPr indent="0" lvl="0" marL="457200" marR="0" rtl="0" algn="l">
                        <a:lnSpc>
                          <a:spcPct val="100000"/>
                        </a:lnSpc>
                        <a:spcBef>
                          <a:spcPts val="0"/>
                        </a:spcBef>
                        <a:spcAft>
                          <a:spcPts val="0"/>
                        </a:spcAft>
                        <a:buClr>
                          <a:srgbClr val="000000"/>
                        </a:buClr>
                        <a:buSzPts val="1100"/>
                        <a:buFont typeface="Arial"/>
                        <a:buNone/>
                      </a:pPr>
                      <a:r>
                        <a:t/>
                      </a:r>
                      <a:endParaRPr sz="11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E2D6"/>
                    </a:solidFill>
                  </a:tcPr>
                </a:tc>
              </a:tr>
            </a:tbl>
          </a:graphicData>
        </a:graphic>
      </p:graphicFrame>
      <p:sp>
        <p:nvSpPr>
          <p:cNvPr id="90" name="Google Shape;90;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91" name="Google Shape;91;p18"/>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Cover">
  <p:cSld name="TITLE_4_1_3_2_1">
    <p:bg>
      <p:bgPr>
        <a:noFill/>
      </p:bgPr>
    </p:bg>
    <p:spTree>
      <p:nvGrpSpPr>
        <p:cNvPr id="92" name="Shape 92"/>
        <p:cNvGrpSpPr/>
        <p:nvPr/>
      </p:nvGrpSpPr>
      <p:grpSpPr>
        <a:xfrm>
          <a:off x="0" y="0"/>
          <a:ext cx="0" cy="0"/>
          <a:chOff x="0" y="0"/>
          <a:chExt cx="0" cy="0"/>
        </a:xfrm>
      </p:grpSpPr>
      <p:pic>
        <p:nvPicPr>
          <p:cNvPr id="93" name="Google Shape;93;p19"/>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94" name="Google Shape;94;p19"/>
          <p:cNvSpPr/>
          <p:nvPr/>
        </p:nvSpPr>
        <p:spPr>
          <a:xfrm flipH="1">
            <a:off x="5794700" y="2381696"/>
            <a:ext cx="1699500" cy="1699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5" name="Google Shape;95;p19"/>
          <p:cNvSpPr/>
          <p:nvPr/>
        </p:nvSpPr>
        <p:spPr>
          <a:xfrm flipH="1">
            <a:off x="6492872" y="1604165"/>
            <a:ext cx="726300" cy="7263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6" name="Google Shape;96;p19"/>
          <p:cNvSpPr/>
          <p:nvPr/>
        </p:nvSpPr>
        <p:spPr>
          <a:xfrm flipH="1">
            <a:off x="4997499" y="3649298"/>
            <a:ext cx="1035000" cy="1035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7" name="Google Shape;97;p19"/>
          <p:cNvSpPr/>
          <p:nvPr/>
        </p:nvSpPr>
        <p:spPr>
          <a:xfrm flipH="1">
            <a:off x="7494189" y="3514801"/>
            <a:ext cx="518700" cy="518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8" name="Google Shape;98;p19"/>
          <p:cNvSpPr/>
          <p:nvPr/>
        </p:nvSpPr>
        <p:spPr>
          <a:xfrm flipH="1">
            <a:off x="4950775" y="1086275"/>
            <a:ext cx="1433400" cy="14334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9" name="Google Shape;99;p19"/>
          <p:cNvSpPr/>
          <p:nvPr/>
        </p:nvSpPr>
        <p:spPr>
          <a:xfrm>
            <a:off x="1674370" y="2900392"/>
            <a:ext cx="1132800" cy="113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0" name="Google Shape;100;p19"/>
          <p:cNvSpPr/>
          <p:nvPr/>
        </p:nvSpPr>
        <p:spPr>
          <a:xfrm>
            <a:off x="1490817" y="2174015"/>
            <a:ext cx="726300" cy="7263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1" name="Google Shape;101;p19"/>
          <p:cNvSpPr/>
          <p:nvPr/>
        </p:nvSpPr>
        <p:spPr>
          <a:xfrm>
            <a:off x="2807468" y="3250818"/>
            <a:ext cx="1433400" cy="14334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2" name="Google Shape;102;p19"/>
          <p:cNvSpPr/>
          <p:nvPr/>
        </p:nvSpPr>
        <p:spPr>
          <a:xfrm>
            <a:off x="1121750" y="2831626"/>
            <a:ext cx="518700" cy="518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3" name="Google Shape;103;p19"/>
          <p:cNvSpPr/>
          <p:nvPr/>
        </p:nvSpPr>
        <p:spPr>
          <a:xfrm>
            <a:off x="2247089" y="1086275"/>
            <a:ext cx="2068800" cy="2068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4" name="Google Shape;104;p19"/>
          <p:cNvSpPr/>
          <p:nvPr/>
        </p:nvSpPr>
        <p:spPr>
          <a:xfrm>
            <a:off x="1994025" y="4771850"/>
            <a:ext cx="5121300" cy="37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nvGrpSpPr>
          <p:cNvPr id="105" name="Google Shape;105;p19"/>
          <p:cNvGrpSpPr/>
          <p:nvPr/>
        </p:nvGrpSpPr>
        <p:grpSpPr>
          <a:xfrm>
            <a:off x="2081051" y="4771850"/>
            <a:ext cx="4981899" cy="259175"/>
            <a:chOff x="2188251" y="4771850"/>
            <a:chExt cx="4981899" cy="259175"/>
          </a:xfrm>
        </p:grpSpPr>
        <p:sp>
          <p:nvSpPr>
            <p:cNvPr id="106" name="Google Shape;106;p19"/>
            <p:cNvSpPr txBox="1"/>
            <p:nvPr/>
          </p:nvSpPr>
          <p:spPr>
            <a:xfrm>
              <a:off x="2650050" y="4867675"/>
              <a:ext cx="4520100" cy="123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en" sz="800">
                  <a:solidFill>
                    <a:srgbClr val="363535"/>
                  </a:solidFill>
                  <a:latin typeface="Century Gothic"/>
                  <a:ea typeface="Century Gothic"/>
                  <a:cs typeface="Century Gothic"/>
                  <a:sym typeface="Century Gothic"/>
                </a:rPr>
                <a:t>Copyright © 2025 Hola Books </a:t>
              </a:r>
              <a:r>
                <a:rPr b="1" lang="en" sz="800">
                  <a:solidFill>
                    <a:srgbClr val="363535"/>
                  </a:solidFill>
                  <a:latin typeface="Century Gothic"/>
                  <a:ea typeface="Century Gothic"/>
                  <a:cs typeface="Century Gothic"/>
                  <a:sym typeface="Century Gothic"/>
                </a:rPr>
                <a:t>•</a:t>
              </a:r>
              <a:r>
                <a:rPr lang="en" sz="800">
                  <a:solidFill>
                    <a:srgbClr val="363535"/>
                  </a:solidFill>
                  <a:latin typeface="Century Gothic"/>
                  <a:ea typeface="Century Gothic"/>
                  <a:cs typeface="Century Gothic"/>
                  <a:sym typeface="Century Gothic"/>
                </a:rPr>
                <a:t> holabooks.com  </a:t>
              </a:r>
              <a:r>
                <a:rPr b="1" lang="en" sz="800">
                  <a:solidFill>
                    <a:srgbClr val="363535"/>
                  </a:solidFill>
                  <a:latin typeface="Century Gothic"/>
                  <a:ea typeface="Century Gothic"/>
                  <a:cs typeface="Century Gothic"/>
                  <a:sym typeface="Century Gothic"/>
                </a:rPr>
                <a:t>•</a:t>
              </a:r>
              <a:r>
                <a:rPr lang="en" sz="800">
                  <a:solidFill>
                    <a:srgbClr val="363535"/>
                  </a:solidFill>
                  <a:latin typeface="Century Gothic"/>
                  <a:ea typeface="Century Gothic"/>
                  <a:cs typeface="Century Gothic"/>
                  <a:sym typeface="Century Gothic"/>
                </a:rPr>
                <a:t> DO NOT DUPLICATE WITHOUT PERMISSION</a:t>
              </a:r>
              <a:endParaRPr sz="1200">
                <a:solidFill>
                  <a:srgbClr val="363535"/>
                </a:solidFill>
                <a:latin typeface="Century Gothic"/>
                <a:ea typeface="Century Gothic"/>
                <a:cs typeface="Century Gothic"/>
                <a:sym typeface="Century Gothic"/>
              </a:endParaRPr>
            </a:p>
          </p:txBody>
        </p:sp>
        <p:pic>
          <p:nvPicPr>
            <p:cNvPr id="107" name="Google Shape;107;p19"/>
            <p:cNvPicPr preferRelativeResize="0"/>
            <p:nvPr/>
          </p:nvPicPr>
          <p:blipFill>
            <a:blip r:embed="rId3">
              <a:alphaModFix/>
            </a:blip>
            <a:stretch>
              <a:fillRect/>
            </a:stretch>
          </p:blipFill>
          <p:spPr>
            <a:xfrm>
              <a:off x="2188251" y="4771850"/>
              <a:ext cx="404281" cy="259175"/>
            </a:xfrm>
            <a:prstGeom prst="rect">
              <a:avLst/>
            </a:prstGeom>
            <a:noFill/>
            <a:ln>
              <a:noFill/>
            </a:ln>
          </p:spPr>
        </p:pic>
      </p:grpSp>
      <p:sp>
        <p:nvSpPr>
          <p:cNvPr id="108" name="Google Shape;108;p19"/>
          <p:cNvSpPr/>
          <p:nvPr/>
        </p:nvSpPr>
        <p:spPr>
          <a:xfrm>
            <a:off x="-25400" y="342900"/>
            <a:ext cx="9169500" cy="6858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9" name="Google Shape;109;p19"/>
          <p:cNvSpPr txBox="1"/>
          <p:nvPr>
            <p:ph type="ctrTitle"/>
          </p:nvPr>
        </p:nvSpPr>
        <p:spPr>
          <a:xfrm>
            <a:off x="311700" y="458700"/>
            <a:ext cx="8520600" cy="454200"/>
          </a:xfrm>
          <a:prstGeom prst="rect">
            <a:avLst/>
          </a:prstGeom>
        </p:spPr>
        <p:txBody>
          <a:bodyPr anchorCtr="0" anchor="b" bIns="91425" lIns="91425" spcFirstLastPara="1" rIns="91425" wrap="square" tIns="91425">
            <a:normAutofit/>
          </a:bodyPr>
          <a:lstStyle>
            <a:lvl1pPr lvl="0" algn="ctr">
              <a:spcBef>
                <a:spcPts val="0"/>
              </a:spcBef>
              <a:spcAft>
                <a:spcPts val="0"/>
              </a:spcAft>
              <a:buSzPts val="3000"/>
              <a:buNone/>
              <a:defRPr sz="3000"/>
            </a:lvl1pPr>
            <a:lvl2pPr lvl="1" algn="ctr">
              <a:spcBef>
                <a:spcPts val="0"/>
              </a:spcBef>
              <a:spcAft>
                <a:spcPts val="0"/>
              </a:spcAft>
              <a:buSzPts val="3000"/>
              <a:buFont typeface="Century Gothic"/>
              <a:buNone/>
              <a:defRPr sz="3000">
                <a:latin typeface="Century Gothic"/>
                <a:ea typeface="Century Gothic"/>
                <a:cs typeface="Century Gothic"/>
                <a:sym typeface="Century Gothic"/>
              </a:defRPr>
            </a:lvl2pPr>
            <a:lvl3pPr lvl="2" algn="ctr">
              <a:spcBef>
                <a:spcPts val="0"/>
              </a:spcBef>
              <a:spcAft>
                <a:spcPts val="0"/>
              </a:spcAft>
              <a:buSzPts val="3000"/>
              <a:buFont typeface="Century Gothic"/>
              <a:buNone/>
              <a:defRPr sz="3000">
                <a:latin typeface="Century Gothic"/>
                <a:ea typeface="Century Gothic"/>
                <a:cs typeface="Century Gothic"/>
                <a:sym typeface="Century Gothic"/>
              </a:defRPr>
            </a:lvl3pPr>
            <a:lvl4pPr lvl="3" algn="ctr">
              <a:spcBef>
                <a:spcPts val="0"/>
              </a:spcBef>
              <a:spcAft>
                <a:spcPts val="0"/>
              </a:spcAft>
              <a:buSzPts val="3000"/>
              <a:buFont typeface="Century Gothic"/>
              <a:buNone/>
              <a:defRPr sz="3000">
                <a:latin typeface="Century Gothic"/>
                <a:ea typeface="Century Gothic"/>
                <a:cs typeface="Century Gothic"/>
                <a:sym typeface="Century Gothic"/>
              </a:defRPr>
            </a:lvl4pPr>
            <a:lvl5pPr lvl="4" algn="ctr">
              <a:spcBef>
                <a:spcPts val="0"/>
              </a:spcBef>
              <a:spcAft>
                <a:spcPts val="0"/>
              </a:spcAft>
              <a:buSzPts val="3000"/>
              <a:buFont typeface="Century Gothic"/>
              <a:buNone/>
              <a:defRPr sz="3000">
                <a:latin typeface="Century Gothic"/>
                <a:ea typeface="Century Gothic"/>
                <a:cs typeface="Century Gothic"/>
                <a:sym typeface="Century Gothic"/>
              </a:defRPr>
            </a:lvl5pPr>
            <a:lvl6pPr lvl="5" algn="ctr">
              <a:spcBef>
                <a:spcPts val="0"/>
              </a:spcBef>
              <a:spcAft>
                <a:spcPts val="0"/>
              </a:spcAft>
              <a:buSzPts val="3000"/>
              <a:buFont typeface="Century Gothic"/>
              <a:buNone/>
              <a:defRPr sz="3000">
                <a:latin typeface="Century Gothic"/>
                <a:ea typeface="Century Gothic"/>
                <a:cs typeface="Century Gothic"/>
                <a:sym typeface="Century Gothic"/>
              </a:defRPr>
            </a:lvl6pPr>
            <a:lvl7pPr lvl="6" algn="ctr">
              <a:spcBef>
                <a:spcPts val="0"/>
              </a:spcBef>
              <a:spcAft>
                <a:spcPts val="0"/>
              </a:spcAft>
              <a:buSzPts val="3000"/>
              <a:buFont typeface="Century Gothic"/>
              <a:buNone/>
              <a:defRPr sz="3000">
                <a:latin typeface="Century Gothic"/>
                <a:ea typeface="Century Gothic"/>
                <a:cs typeface="Century Gothic"/>
                <a:sym typeface="Century Gothic"/>
              </a:defRPr>
            </a:lvl7pPr>
            <a:lvl8pPr lvl="7" algn="ctr">
              <a:spcBef>
                <a:spcPts val="0"/>
              </a:spcBef>
              <a:spcAft>
                <a:spcPts val="0"/>
              </a:spcAft>
              <a:buSzPts val="3000"/>
              <a:buFont typeface="Century Gothic"/>
              <a:buNone/>
              <a:defRPr sz="3000">
                <a:latin typeface="Century Gothic"/>
                <a:ea typeface="Century Gothic"/>
                <a:cs typeface="Century Gothic"/>
                <a:sym typeface="Century Gothic"/>
              </a:defRPr>
            </a:lvl8pPr>
            <a:lvl9pPr lvl="8" algn="ctr">
              <a:spcBef>
                <a:spcPts val="0"/>
              </a:spcBef>
              <a:spcAft>
                <a:spcPts val="0"/>
              </a:spcAft>
              <a:buSzPts val="3000"/>
              <a:buFont typeface="Century Gothic"/>
              <a:buNone/>
              <a:defRPr sz="3000">
                <a:latin typeface="Century Gothic"/>
                <a:ea typeface="Century Gothic"/>
                <a:cs typeface="Century Gothic"/>
                <a:sym typeface="Century Gothic"/>
              </a:defRPr>
            </a:lvl9pPr>
          </a:lstStyle>
          <a:p/>
        </p:txBody>
      </p:sp>
      <p:sp>
        <p:nvSpPr>
          <p:cNvPr id="110" name="Google Shape;110;p19"/>
          <p:cNvSpPr/>
          <p:nvPr>
            <p:ph idx="2" type="pic"/>
          </p:nvPr>
        </p:nvSpPr>
        <p:spPr>
          <a:xfrm>
            <a:off x="3486900" y="1176775"/>
            <a:ext cx="2170200" cy="3331200"/>
          </a:xfrm>
          <a:prstGeom prst="rect">
            <a:avLst/>
          </a:prstGeom>
          <a:noFill/>
          <a:ln>
            <a:noFill/>
          </a:ln>
          <a:effectLst>
            <a:outerShdw blurRad="57150" rotWithShape="0" algn="bl" dir="2700000" dist="66675">
              <a:srgbClr val="000000">
                <a:alpha val="33000"/>
              </a:srgbClr>
            </a:outerShdw>
          </a:effectLst>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divider">
  <p:cSld name="TITLE_4_1_3_1_3_1">
    <p:bg>
      <p:bgPr>
        <a:solidFill>
          <a:schemeClr val="dk2"/>
        </a:solidFill>
      </p:bgPr>
    </p:bg>
    <p:spTree>
      <p:nvGrpSpPr>
        <p:cNvPr id="111" name="Shape 111"/>
        <p:cNvGrpSpPr/>
        <p:nvPr/>
      </p:nvGrpSpPr>
      <p:grpSpPr>
        <a:xfrm>
          <a:off x="0" y="0"/>
          <a:ext cx="0" cy="0"/>
          <a:chOff x="0" y="0"/>
          <a:chExt cx="0" cy="0"/>
        </a:xfrm>
      </p:grpSpPr>
      <p:pic>
        <p:nvPicPr>
          <p:cNvPr id="112" name="Google Shape;112;p20"/>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13" name="Google Shape;113;p20"/>
          <p:cNvSpPr txBox="1"/>
          <p:nvPr>
            <p:ph type="ctrTitle"/>
          </p:nvPr>
        </p:nvSpPr>
        <p:spPr>
          <a:xfrm>
            <a:off x="457200" y="1305925"/>
            <a:ext cx="8229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4" name="Google Shape;114;p20"/>
          <p:cNvSpPr txBox="1"/>
          <p:nvPr>
            <p:ph idx="1" type="subTitle"/>
          </p:nvPr>
        </p:nvSpPr>
        <p:spPr>
          <a:xfrm>
            <a:off x="457200" y="2834125"/>
            <a:ext cx="8229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sp>
        <p:nvSpPr>
          <p:cNvPr id="115" name="Google Shape;115;p20"/>
          <p:cNvSpPr/>
          <p:nvPr/>
        </p:nvSpPr>
        <p:spPr>
          <a:xfrm>
            <a:off x="4247550" y="4771850"/>
            <a:ext cx="639600" cy="371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16" name="Google Shape;116;p20"/>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ext Slide" type="titleOnly">
  <p:cSld name="TITLE_ONLY">
    <p:spTree>
      <p:nvGrpSpPr>
        <p:cNvPr id="9" name="Shape 9"/>
        <p:cNvGrpSpPr/>
        <p:nvPr/>
      </p:nvGrpSpPr>
      <p:grpSpPr>
        <a:xfrm>
          <a:off x="0" y="0"/>
          <a:ext cx="0" cy="0"/>
          <a:chOff x="0" y="0"/>
          <a:chExt cx="0" cy="0"/>
        </a:xfrm>
      </p:grpSpPr>
      <p:sp>
        <p:nvSpPr>
          <p:cNvPr id="10" name="Google Shape;10;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11" name="Google Shape;11;p3"/>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
        <p:nvSpPr>
          <p:cNvPr id="12" name="Google Shape;12;p3"/>
          <p:cNvSpPr txBox="1"/>
          <p:nvPr>
            <p:ph idx="1" type="body"/>
          </p:nvPr>
        </p:nvSpPr>
        <p:spPr>
          <a:xfrm>
            <a:off x="311700" y="1017725"/>
            <a:ext cx="8520600" cy="2494800"/>
          </a:xfrm>
          <a:prstGeom prst="rect">
            <a:avLst/>
          </a:prstGeom>
          <a:noFill/>
          <a:ln>
            <a:noFill/>
          </a:ln>
        </p:spPr>
        <p:txBody>
          <a:bodyPr anchorCtr="0" anchor="t" bIns="91425" lIns="91425" spcFirstLastPara="1" rIns="91425" wrap="square" tIns="91425">
            <a:spAutoFit/>
          </a:bodyPr>
          <a:lstStyle>
            <a:lvl1pPr indent="-342900" lvl="0" marL="457200" algn="l">
              <a:lnSpc>
                <a:spcPct val="115000"/>
              </a:lnSpc>
              <a:spcBef>
                <a:spcPts val="200"/>
              </a:spcBef>
              <a:spcAft>
                <a:spcPts val="0"/>
              </a:spcAft>
              <a:buSzPts val="1800"/>
              <a:buChar char="●"/>
              <a:defRPr/>
            </a:lvl1pPr>
            <a:lvl2pPr indent="-342900" lvl="1" marL="914400" algn="l">
              <a:lnSpc>
                <a:spcPct val="115000"/>
              </a:lnSpc>
              <a:spcBef>
                <a:spcPts val="200"/>
              </a:spcBef>
              <a:spcAft>
                <a:spcPts val="0"/>
              </a:spcAft>
              <a:buSzPts val="1800"/>
              <a:buChar char="○"/>
              <a:defRPr/>
            </a:lvl2pPr>
            <a:lvl3pPr indent="-317500" lvl="2" marL="1371600" algn="l">
              <a:lnSpc>
                <a:spcPct val="115000"/>
              </a:lnSpc>
              <a:spcBef>
                <a:spcPts val="200"/>
              </a:spcBef>
              <a:spcAft>
                <a:spcPts val="0"/>
              </a:spcAft>
              <a:buSzPts val="1400"/>
              <a:buChar char="■"/>
              <a:defRPr/>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Día ">
  <p:cSld name="TITLE_4_1_3_1_1_2_1">
    <p:bg>
      <p:bgPr>
        <a:solidFill>
          <a:schemeClr val="dk2"/>
        </a:solidFill>
      </p:bgPr>
    </p:bg>
    <p:spTree>
      <p:nvGrpSpPr>
        <p:cNvPr id="117" name="Shape 117"/>
        <p:cNvGrpSpPr/>
        <p:nvPr/>
      </p:nvGrpSpPr>
      <p:grpSpPr>
        <a:xfrm>
          <a:off x="0" y="0"/>
          <a:ext cx="0" cy="0"/>
          <a:chOff x="0" y="0"/>
          <a:chExt cx="0" cy="0"/>
        </a:xfrm>
      </p:grpSpPr>
      <p:pic>
        <p:nvPicPr>
          <p:cNvPr id="118" name="Google Shape;118;p21"/>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19" name="Google Shape;119;p21"/>
          <p:cNvSpPr txBox="1"/>
          <p:nvPr>
            <p:ph type="ctrTitle"/>
          </p:nvPr>
        </p:nvSpPr>
        <p:spPr>
          <a:xfrm>
            <a:off x="457213" y="2112264"/>
            <a:ext cx="8229600" cy="612900"/>
          </a:xfrm>
          <a:prstGeom prst="rect">
            <a:avLst/>
          </a:prstGeom>
        </p:spPr>
        <p:txBody>
          <a:bodyPr anchorCtr="0" anchor="b" bIns="91425" lIns="91425" spcFirstLastPara="1" rIns="91425" wrap="square" tIns="91425">
            <a:normAutofit/>
          </a:bodyPr>
          <a:lstStyle>
            <a:lvl1pPr lvl="0" algn="ctr">
              <a:spcBef>
                <a:spcPts val="0"/>
              </a:spcBef>
              <a:spcAft>
                <a:spcPts val="0"/>
              </a:spcAft>
              <a:buSzPts val="6000"/>
              <a:buNone/>
              <a:defRPr sz="6000"/>
            </a:lvl1pPr>
            <a:lvl2pPr lvl="1" algn="ctr">
              <a:spcBef>
                <a:spcPts val="0"/>
              </a:spcBef>
              <a:spcAft>
                <a:spcPts val="0"/>
              </a:spcAft>
              <a:buSzPts val="6000"/>
              <a:buFont typeface="Century Gothic"/>
              <a:buNone/>
              <a:defRPr sz="6000">
                <a:latin typeface="Century Gothic"/>
                <a:ea typeface="Century Gothic"/>
                <a:cs typeface="Century Gothic"/>
                <a:sym typeface="Century Gothic"/>
              </a:defRPr>
            </a:lvl2pPr>
            <a:lvl3pPr lvl="2" algn="ctr">
              <a:spcBef>
                <a:spcPts val="0"/>
              </a:spcBef>
              <a:spcAft>
                <a:spcPts val="0"/>
              </a:spcAft>
              <a:buSzPts val="6000"/>
              <a:buFont typeface="Century Gothic"/>
              <a:buNone/>
              <a:defRPr sz="6000">
                <a:latin typeface="Century Gothic"/>
                <a:ea typeface="Century Gothic"/>
                <a:cs typeface="Century Gothic"/>
                <a:sym typeface="Century Gothic"/>
              </a:defRPr>
            </a:lvl3pPr>
            <a:lvl4pPr lvl="3" algn="ctr">
              <a:spcBef>
                <a:spcPts val="0"/>
              </a:spcBef>
              <a:spcAft>
                <a:spcPts val="0"/>
              </a:spcAft>
              <a:buSzPts val="6000"/>
              <a:buFont typeface="Century Gothic"/>
              <a:buNone/>
              <a:defRPr sz="6000">
                <a:latin typeface="Century Gothic"/>
                <a:ea typeface="Century Gothic"/>
                <a:cs typeface="Century Gothic"/>
                <a:sym typeface="Century Gothic"/>
              </a:defRPr>
            </a:lvl4pPr>
            <a:lvl5pPr lvl="4" algn="ctr">
              <a:spcBef>
                <a:spcPts val="0"/>
              </a:spcBef>
              <a:spcAft>
                <a:spcPts val="0"/>
              </a:spcAft>
              <a:buSzPts val="6000"/>
              <a:buFont typeface="Century Gothic"/>
              <a:buNone/>
              <a:defRPr sz="6000">
                <a:latin typeface="Century Gothic"/>
                <a:ea typeface="Century Gothic"/>
                <a:cs typeface="Century Gothic"/>
                <a:sym typeface="Century Gothic"/>
              </a:defRPr>
            </a:lvl5pPr>
            <a:lvl6pPr lvl="5" algn="ctr">
              <a:spcBef>
                <a:spcPts val="0"/>
              </a:spcBef>
              <a:spcAft>
                <a:spcPts val="0"/>
              </a:spcAft>
              <a:buSzPts val="6000"/>
              <a:buFont typeface="Century Gothic"/>
              <a:buNone/>
              <a:defRPr sz="6000">
                <a:latin typeface="Century Gothic"/>
                <a:ea typeface="Century Gothic"/>
                <a:cs typeface="Century Gothic"/>
                <a:sym typeface="Century Gothic"/>
              </a:defRPr>
            </a:lvl6pPr>
            <a:lvl7pPr lvl="6" algn="ctr">
              <a:spcBef>
                <a:spcPts val="0"/>
              </a:spcBef>
              <a:spcAft>
                <a:spcPts val="0"/>
              </a:spcAft>
              <a:buSzPts val="6000"/>
              <a:buFont typeface="Century Gothic"/>
              <a:buNone/>
              <a:defRPr sz="6000">
                <a:latin typeface="Century Gothic"/>
                <a:ea typeface="Century Gothic"/>
                <a:cs typeface="Century Gothic"/>
                <a:sym typeface="Century Gothic"/>
              </a:defRPr>
            </a:lvl7pPr>
            <a:lvl8pPr lvl="7" algn="ctr">
              <a:spcBef>
                <a:spcPts val="0"/>
              </a:spcBef>
              <a:spcAft>
                <a:spcPts val="0"/>
              </a:spcAft>
              <a:buSzPts val="6000"/>
              <a:buFont typeface="Century Gothic"/>
              <a:buNone/>
              <a:defRPr sz="6000">
                <a:latin typeface="Century Gothic"/>
                <a:ea typeface="Century Gothic"/>
                <a:cs typeface="Century Gothic"/>
                <a:sym typeface="Century Gothic"/>
              </a:defRPr>
            </a:lvl8pPr>
            <a:lvl9pPr lvl="8" algn="ctr">
              <a:spcBef>
                <a:spcPts val="0"/>
              </a:spcBef>
              <a:spcAft>
                <a:spcPts val="0"/>
              </a:spcAft>
              <a:buSzPts val="6000"/>
              <a:buFont typeface="Century Gothic"/>
              <a:buNone/>
              <a:defRPr sz="6000">
                <a:latin typeface="Century Gothic"/>
                <a:ea typeface="Century Gothic"/>
                <a:cs typeface="Century Gothic"/>
                <a:sym typeface="Century Gothic"/>
              </a:defRPr>
            </a:lvl9pPr>
          </a:lstStyle>
          <a:p/>
        </p:txBody>
      </p:sp>
      <p:sp>
        <p:nvSpPr>
          <p:cNvPr id="120" name="Google Shape;120;p21"/>
          <p:cNvSpPr/>
          <p:nvPr/>
        </p:nvSpPr>
        <p:spPr>
          <a:xfrm>
            <a:off x="4247550" y="4771850"/>
            <a:ext cx="639600" cy="371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21" name="Google Shape;121;p21"/>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Generic+CornerIcon">
  <p:cSld name="TITLE_4_1_3_1_1_1_1_1_1_1">
    <p:bg>
      <p:bgPr>
        <a:solidFill>
          <a:schemeClr val="lt1"/>
        </a:solidFill>
      </p:bgPr>
    </p:bg>
    <p:spTree>
      <p:nvGrpSpPr>
        <p:cNvPr id="122" name="Shape 122"/>
        <p:cNvGrpSpPr/>
        <p:nvPr/>
      </p:nvGrpSpPr>
      <p:grpSpPr>
        <a:xfrm>
          <a:off x="0" y="0"/>
          <a:ext cx="0" cy="0"/>
          <a:chOff x="0" y="0"/>
          <a:chExt cx="0" cy="0"/>
        </a:xfrm>
      </p:grpSpPr>
      <p:pic>
        <p:nvPicPr>
          <p:cNvPr id="123" name="Google Shape;123;p22"/>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24" name="Google Shape;124;p22"/>
          <p:cNvSpPr/>
          <p:nvPr/>
        </p:nvSpPr>
        <p:spPr>
          <a:xfrm>
            <a:off x="-95700" y="3685150"/>
            <a:ext cx="552900" cy="552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25" name="Google Shape;125;p22"/>
          <p:cNvSpPr/>
          <p:nvPr/>
        </p:nvSpPr>
        <p:spPr>
          <a:xfrm>
            <a:off x="772050" y="4703625"/>
            <a:ext cx="552900" cy="552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26" name="Google Shape;126;p22"/>
          <p:cNvSpPr/>
          <p:nvPr/>
        </p:nvSpPr>
        <p:spPr>
          <a:xfrm rot="-2701136">
            <a:off x="-200528" y="4029126"/>
            <a:ext cx="1284247" cy="1214668"/>
          </a:xfrm>
          <a:prstGeom prst="flowChartDelay">
            <a:avLst/>
          </a:prstGeom>
          <a:solidFill>
            <a:schemeClr val="dk2"/>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27" name="Google Shape;127;p22"/>
          <p:cNvSpPr/>
          <p:nvPr/>
        </p:nvSpPr>
        <p:spPr>
          <a:xfrm>
            <a:off x="4247550" y="4771850"/>
            <a:ext cx="639600" cy="37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28" name="Google Shape;128;p22"/>
          <p:cNvPicPr preferRelativeResize="0"/>
          <p:nvPr/>
        </p:nvPicPr>
        <p:blipFill>
          <a:blip r:embed="rId3">
            <a:alphaModFix/>
          </a:blip>
          <a:stretch>
            <a:fillRect/>
          </a:stretch>
        </p:blipFill>
        <p:spPr>
          <a:xfrm>
            <a:off x="4369863" y="4771850"/>
            <a:ext cx="404281" cy="259175"/>
          </a:xfrm>
          <a:prstGeom prst="rect">
            <a:avLst/>
          </a:prstGeom>
          <a:noFill/>
          <a:ln>
            <a:noFill/>
          </a:ln>
        </p:spPr>
      </p:pic>
      <p:sp>
        <p:nvSpPr>
          <p:cNvPr id="129" name="Google Shape;129;p22"/>
          <p:cNvSpPr/>
          <p:nvPr>
            <p:ph idx="2" type="pic"/>
          </p:nvPr>
        </p:nvSpPr>
        <p:spPr>
          <a:xfrm>
            <a:off x="113275" y="4162550"/>
            <a:ext cx="822900" cy="822900"/>
          </a:xfrm>
          <a:prstGeom prst="ellipse">
            <a:avLst/>
          </a:prstGeom>
          <a:noFill/>
          <a:ln>
            <a:noFill/>
          </a:ln>
        </p:spPr>
      </p:sp>
      <p:sp>
        <p:nvSpPr>
          <p:cNvPr id="130" name="Google Shape;130;p22"/>
          <p:cNvSpPr/>
          <p:nvPr/>
        </p:nvSpPr>
        <p:spPr>
          <a:xfrm rot="2700000">
            <a:off x="-625486" y="4779657"/>
            <a:ext cx="1162908" cy="690278"/>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celebration">
  <p:cSld name="TITLE_4_1_3_1_2_1_1">
    <p:bg>
      <p:bgPr>
        <a:solidFill>
          <a:schemeClr val="dk2"/>
        </a:solidFill>
      </p:bgPr>
    </p:bg>
    <p:spTree>
      <p:nvGrpSpPr>
        <p:cNvPr id="131" name="Shape 131"/>
        <p:cNvGrpSpPr/>
        <p:nvPr/>
      </p:nvGrpSpPr>
      <p:grpSpPr>
        <a:xfrm>
          <a:off x="0" y="0"/>
          <a:ext cx="0" cy="0"/>
          <a:chOff x="0" y="0"/>
          <a:chExt cx="0" cy="0"/>
        </a:xfrm>
      </p:grpSpPr>
      <p:pic>
        <p:nvPicPr>
          <p:cNvPr id="132" name="Google Shape;132;p23"/>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33" name="Google Shape;133;p23"/>
          <p:cNvSpPr txBox="1"/>
          <p:nvPr>
            <p:ph type="ctrTitle"/>
          </p:nvPr>
        </p:nvSpPr>
        <p:spPr>
          <a:xfrm>
            <a:off x="457200" y="1835075"/>
            <a:ext cx="4114800" cy="6717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p:txBody>
      </p:sp>
      <p:sp>
        <p:nvSpPr>
          <p:cNvPr id="134" name="Google Shape;134;p23"/>
          <p:cNvSpPr txBox="1"/>
          <p:nvPr>
            <p:ph idx="1" type="subTitle"/>
          </p:nvPr>
        </p:nvSpPr>
        <p:spPr>
          <a:xfrm>
            <a:off x="457200" y="2613550"/>
            <a:ext cx="4114800" cy="792600"/>
          </a:xfrm>
          <a:prstGeom prst="rect">
            <a:avLst/>
          </a:prstGeom>
        </p:spPr>
        <p:txBody>
          <a:bodyPr anchorCtr="0" anchor="t" bIns="91425" lIns="91425" spcFirstLastPara="1" rIns="91425" wrap="square" tIns="91425">
            <a:normAutofit/>
          </a:bodyPr>
          <a:lstStyle>
            <a:lvl1pPr lvl="0">
              <a:lnSpc>
                <a:spcPct val="100000"/>
              </a:lnSpc>
              <a:spcBef>
                <a:spcPts val="200"/>
              </a:spcBef>
              <a:spcAft>
                <a:spcPts val="0"/>
              </a:spcAft>
              <a:buSzPts val="1800"/>
              <a:buNone/>
              <a:defRPr b="0" sz="1800"/>
            </a:lvl1pPr>
            <a:lvl2pPr lvl="1">
              <a:lnSpc>
                <a:spcPct val="100000"/>
              </a:lnSpc>
              <a:spcBef>
                <a:spcPts val="200"/>
              </a:spcBef>
              <a:spcAft>
                <a:spcPts val="0"/>
              </a:spcAft>
              <a:buSzPts val="2800"/>
              <a:buNone/>
              <a:defRPr sz="2800"/>
            </a:lvl2pPr>
            <a:lvl3pPr lvl="2">
              <a:lnSpc>
                <a:spcPct val="100000"/>
              </a:lnSpc>
              <a:spcBef>
                <a:spcPts val="200"/>
              </a:spcBef>
              <a:spcAft>
                <a:spcPts val="0"/>
              </a:spcAft>
              <a:buSzPts val="2800"/>
              <a:buNone/>
              <a:defRPr sz="2800"/>
            </a:lvl3pPr>
            <a:lvl4pPr lvl="3">
              <a:lnSpc>
                <a:spcPct val="100000"/>
              </a:lnSpc>
              <a:spcBef>
                <a:spcPts val="200"/>
              </a:spcBef>
              <a:spcAft>
                <a:spcPts val="0"/>
              </a:spcAft>
              <a:buSzPts val="2800"/>
              <a:buNone/>
              <a:defRPr sz="2800"/>
            </a:lvl4pPr>
            <a:lvl5pPr lvl="4">
              <a:lnSpc>
                <a:spcPct val="100000"/>
              </a:lnSpc>
              <a:spcBef>
                <a:spcPts val="200"/>
              </a:spcBef>
              <a:spcAft>
                <a:spcPts val="0"/>
              </a:spcAft>
              <a:buSzPts val="2800"/>
              <a:buNone/>
              <a:defRPr sz="2800"/>
            </a:lvl5pPr>
            <a:lvl6pPr lvl="5">
              <a:lnSpc>
                <a:spcPct val="100000"/>
              </a:lnSpc>
              <a:spcBef>
                <a:spcPts val="200"/>
              </a:spcBef>
              <a:spcAft>
                <a:spcPts val="0"/>
              </a:spcAft>
              <a:buSzPts val="2800"/>
              <a:buNone/>
              <a:defRPr sz="2800"/>
            </a:lvl6pPr>
            <a:lvl7pPr lvl="6">
              <a:lnSpc>
                <a:spcPct val="100000"/>
              </a:lnSpc>
              <a:spcBef>
                <a:spcPts val="200"/>
              </a:spcBef>
              <a:spcAft>
                <a:spcPts val="0"/>
              </a:spcAft>
              <a:buSzPts val="2800"/>
              <a:buNone/>
              <a:defRPr sz="2800"/>
            </a:lvl7pPr>
            <a:lvl8pPr lvl="7">
              <a:lnSpc>
                <a:spcPct val="100000"/>
              </a:lnSpc>
              <a:spcBef>
                <a:spcPts val="200"/>
              </a:spcBef>
              <a:spcAft>
                <a:spcPts val="0"/>
              </a:spcAft>
              <a:buSzPts val="2800"/>
              <a:buNone/>
              <a:defRPr sz="2800"/>
            </a:lvl8pPr>
            <a:lvl9pPr lvl="8">
              <a:lnSpc>
                <a:spcPct val="100000"/>
              </a:lnSpc>
              <a:spcBef>
                <a:spcPts val="200"/>
              </a:spcBef>
              <a:spcAft>
                <a:spcPts val="0"/>
              </a:spcAft>
              <a:buSzPts val="2800"/>
              <a:buNone/>
              <a:defRPr sz="2800"/>
            </a:lvl9pPr>
          </a:lstStyle>
          <a:p/>
        </p:txBody>
      </p:sp>
      <p:sp>
        <p:nvSpPr>
          <p:cNvPr id="135" name="Google Shape;135;p23"/>
          <p:cNvSpPr/>
          <p:nvPr/>
        </p:nvSpPr>
        <p:spPr>
          <a:xfrm>
            <a:off x="4247550" y="4771850"/>
            <a:ext cx="639600" cy="371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36" name="Google Shape;136;p23"/>
          <p:cNvPicPr preferRelativeResize="0"/>
          <p:nvPr/>
        </p:nvPicPr>
        <p:blipFill>
          <a:blip r:embed="rId3">
            <a:alphaModFix/>
          </a:blip>
          <a:stretch>
            <a:fillRect/>
          </a:stretch>
        </p:blipFill>
        <p:spPr>
          <a:xfrm>
            <a:off x="4369863" y="4771850"/>
            <a:ext cx="404281" cy="259175"/>
          </a:xfrm>
          <a:prstGeom prst="rect">
            <a:avLst/>
          </a:prstGeom>
          <a:noFill/>
          <a:ln>
            <a:noFill/>
          </a:ln>
        </p:spPr>
      </p:pic>
      <p:sp>
        <p:nvSpPr>
          <p:cNvPr id="137" name="Google Shape;137;p23"/>
          <p:cNvSpPr/>
          <p:nvPr/>
        </p:nvSpPr>
        <p:spPr>
          <a:xfrm rot="2696691">
            <a:off x="812303" y="3429722"/>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38" name="Google Shape;138;p23"/>
          <p:cNvSpPr/>
          <p:nvPr/>
        </p:nvSpPr>
        <p:spPr>
          <a:xfrm flipH="1" rot="-2696691">
            <a:off x="3138403" y="3429722"/>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39" name="Google Shape;139;p23"/>
          <p:cNvSpPr/>
          <p:nvPr/>
        </p:nvSpPr>
        <p:spPr>
          <a:xfrm flipH="1" rot="3312">
            <a:off x="1929847" y="3432672"/>
            <a:ext cx="311400" cy="12708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40" name="Google Shape;140;p23"/>
          <p:cNvSpPr/>
          <p:nvPr/>
        </p:nvSpPr>
        <p:spPr>
          <a:xfrm flipH="1" rot="8103309">
            <a:off x="812303" y="830809"/>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41" name="Google Shape;141;p23"/>
          <p:cNvSpPr/>
          <p:nvPr/>
        </p:nvSpPr>
        <p:spPr>
          <a:xfrm rot="-8103309">
            <a:off x="3138403" y="830809"/>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42" name="Google Shape;142;p23"/>
          <p:cNvSpPr/>
          <p:nvPr/>
        </p:nvSpPr>
        <p:spPr>
          <a:xfrm rot="10796688">
            <a:off x="1929847" y="457347"/>
            <a:ext cx="311400" cy="12708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End">
  <p:cSld name="TITLE_4_1_2_1_1">
    <p:bg>
      <p:bgPr>
        <a:solidFill>
          <a:schemeClr val="dk2"/>
        </a:solidFill>
      </p:bgPr>
    </p:bg>
    <p:spTree>
      <p:nvGrpSpPr>
        <p:cNvPr id="143" name="Shape 143"/>
        <p:cNvGrpSpPr/>
        <p:nvPr/>
      </p:nvGrpSpPr>
      <p:grpSpPr>
        <a:xfrm>
          <a:off x="0" y="0"/>
          <a:ext cx="0" cy="0"/>
          <a:chOff x="0" y="0"/>
          <a:chExt cx="0" cy="0"/>
        </a:xfrm>
      </p:grpSpPr>
      <p:pic>
        <p:nvPicPr>
          <p:cNvPr id="144" name="Google Shape;144;p24"/>
          <p:cNvPicPr preferRelativeResize="0"/>
          <p:nvPr/>
        </p:nvPicPr>
        <p:blipFill>
          <a:blip r:embed="rId2">
            <a:alphaModFix/>
          </a:blip>
          <a:stretch>
            <a:fillRect/>
          </a:stretch>
        </p:blipFill>
        <p:spPr>
          <a:xfrm>
            <a:off x="2555158" y="1278804"/>
            <a:ext cx="4033675" cy="258589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Agave Light" type="title">
  <p:cSld name="TITLE">
    <p:bg>
      <p:bgPr>
        <a:solidFill>
          <a:srgbClr val="EFFAF9"/>
        </a:solidFill>
      </p:bgPr>
    </p:bg>
    <p:spTree>
      <p:nvGrpSpPr>
        <p:cNvPr id="148" name="Shape 148"/>
        <p:cNvGrpSpPr/>
        <p:nvPr/>
      </p:nvGrpSpPr>
      <p:grpSpPr>
        <a:xfrm>
          <a:off x="0" y="0"/>
          <a:ext cx="0" cy="0"/>
          <a:chOff x="0" y="0"/>
          <a:chExt cx="0" cy="0"/>
        </a:xfrm>
      </p:grpSpPr>
      <p:sp>
        <p:nvSpPr>
          <p:cNvPr id="149" name="Google Shape;149;p26"/>
          <p:cNvSpPr txBox="1"/>
          <p:nvPr>
            <p:ph type="ctrTitle"/>
          </p:nvPr>
        </p:nvSpPr>
        <p:spPr>
          <a:xfrm>
            <a:off x="311700" y="1305925"/>
            <a:ext cx="8520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50" name="Google Shape;150;p26"/>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151" name="Google Shape;151;p26"/>
          <p:cNvPicPr preferRelativeResize="0"/>
          <p:nvPr/>
        </p:nvPicPr>
        <p:blipFill>
          <a:blip r:embed="rId2">
            <a:alphaModFix/>
          </a:blip>
          <a:stretch>
            <a:fillRect/>
          </a:stretch>
        </p:blipFill>
        <p:spPr>
          <a:xfrm>
            <a:off x="3785001" y="3953747"/>
            <a:ext cx="1574001" cy="100905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Pétalo Light">
  <p:cSld name="TITLE_1">
    <p:bg>
      <p:bgPr>
        <a:solidFill>
          <a:srgbClr val="F6F2F7"/>
        </a:solidFill>
      </p:bgPr>
    </p:bg>
    <p:spTree>
      <p:nvGrpSpPr>
        <p:cNvPr id="152" name="Shape 152"/>
        <p:cNvGrpSpPr/>
        <p:nvPr/>
      </p:nvGrpSpPr>
      <p:grpSpPr>
        <a:xfrm>
          <a:off x="0" y="0"/>
          <a:ext cx="0" cy="0"/>
          <a:chOff x="0" y="0"/>
          <a:chExt cx="0" cy="0"/>
        </a:xfrm>
      </p:grpSpPr>
      <p:sp>
        <p:nvSpPr>
          <p:cNvPr id="153" name="Google Shape;153;p27"/>
          <p:cNvSpPr txBox="1"/>
          <p:nvPr>
            <p:ph type="ctrTitle"/>
          </p:nvPr>
        </p:nvSpPr>
        <p:spPr>
          <a:xfrm>
            <a:off x="311700" y="1305925"/>
            <a:ext cx="8520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54" name="Google Shape;154;p2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155" name="Google Shape;155;p27"/>
          <p:cNvPicPr preferRelativeResize="0"/>
          <p:nvPr/>
        </p:nvPicPr>
        <p:blipFill>
          <a:blip r:embed="rId2">
            <a:alphaModFix/>
          </a:blip>
          <a:stretch>
            <a:fillRect/>
          </a:stretch>
        </p:blipFill>
        <p:spPr>
          <a:xfrm>
            <a:off x="3785001" y="3953747"/>
            <a:ext cx="1574001" cy="100905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Agua Light">
  <p:cSld name="TITLE_2">
    <p:bg>
      <p:bgPr>
        <a:solidFill>
          <a:srgbClr val="C8F0FA"/>
        </a:solidFill>
      </p:bgPr>
    </p:bg>
    <p:spTree>
      <p:nvGrpSpPr>
        <p:cNvPr id="156" name="Shape 156"/>
        <p:cNvGrpSpPr/>
        <p:nvPr/>
      </p:nvGrpSpPr>
      <p:grpSpPr>
        <a:xfrm>
          <a:off x="0" y="0"/>
          <a:ext cx="0" cy="0"/>
          <a:chOff x="0" y="0"/>
          <a:chExt cx="0" cy="0"/>
        </a:xfrm>
      </p:grpSpPr>
      <p:sp>
        <p:nvSpPr>
          <p:cNvPr id="157" name="Google Shape;157;p28"/>
          <p:cNvSpPr txBox="1"/>
          <p:nvPr>
            <p:ph type="ctrTitle"/>
          </p:nvPr>
        </p:nvSpPr>
        <p:spPr>
          <a:xfrm>
            <a:off x="311700" y="1305925"/>
            <a:ext cx="8520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58" name="Google Shape;158;p28"/>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159" name="Google Shape;159;p28"/>
          <p:cNvPicPr preferRelativeResize="0"/>
          <p:nvPr/>
        </p:nvPicPr>
        <p:blipFill>
          <a:blip r:embed="rId2">
            <a:alphaModFix/>
          </a:blip>
          <a:stretch>
            <a:fillRect/>
          </a:stretch>
        </p:blipFill>
        <p:spPr>
          <a:xfrm>
            <a:off x="3785001" y="3953747"/>
            <a:ext cx="1574001" cy="1009054"/>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Adobe Light">
  <p:cSld name="TITLE_3">
    <p:bg>
      <p:bgPr>
        <a:solidFill>
          <a:srgbClr val="FFE2D6"/>
        </a:solidFill>
      </p:bgPr>
    </p:bg>
    <p:spTree>
      <p:nvGrpSpPr>
        <p:cNvPr id="160" name="Shape 160"/>
        <p:cNvGrpSpPr/>
        <p:nvPr/>
      </p:nvGrpSpPr>
      <p:grpSpPr>
        <a:xfrm>
          <a:off x="0" y="0"/>
          <a:ext cx="0" cy="0"/>
          <a:chOff x="0" y="0"/>
          <a:chExt cx="0" cy="0"/>
        </a:xfrm>
      </p:grpSpPr>
      <p:sp>
        <p:nvSpPr>
          <p:cNvPr id="161" name="Google Shape;161;p29"/>
          <p:cNvSpPr txBox="1"/>
          <p:nvPr>
            <p:ph type="ctrTitle"/>
          </p:nvPr>
        </p:nvSpPr>
        <p:spPr>
          <a:xfrm>
            <a:off x="311700" y="1305925"/>
            <a:ext cx="8520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62" name="Google Shape;162;p29"/>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163" name="Google Shape;163;p29"/>
          <p:cNvPicPr preferRelativeResize="0"/>
          <p:nvPr/>
        </p:nvPicPr>
        <p:blipFill>
          <a:blip r:embed="rId2">
            <a:alphaModFix/>
          </a:blip>
          <a:stretch>
            <a:fillRect/>
          </a:stretch>
        </p:blipFill>
        <p:spPr>
          <a:xfrm>
            <a:off x="3785001" y="3953747"/>
            <a:ext cx="1574001" cy="1009054"/>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Sol Light">
  <p:cSld name="TITLE_4">
    <p:bg>
      <p:bgPr>
        <a:solidFill>
          <a:srgbClr val="FDF0B1"/>
        </a:solidFill>
      </p:bgPr>
    </p:bg>
    <p:spTree>
      <p:nvGrpSpPr>
        <p:cNvPr id="164" name="Shape 164"/>
        <p:cNvGrpSpPr/>
        <p:nvPr/>
      </p:nvGrpSpPr>
      <p:grpSpPr>
        <a:xfrm>
          <a:off x="0" y="0"/>
          <a:ext cx="0" cy="0"/>
          <a:chOff x="0" y="0"/>
          <a:chExt cx="0" cy="0"/>
        </a:xfrm>
      </p:grpSpPr>
      <p:sp>
        <p:nvSpPr>
          <p:cNvPr id="165" name="Google Shape;165;p30"/>
          <p:cNvSpPr txBox="1"/>
          <p:nvPr>
            <p:ph type="ctrTitle"/>
          </p:nvPr>
        </p:nvSpPr>
        <p:spPr>
          <a:xfrm>
            <a:off x="311700" y="1305925"/>
            <a:ext cx="8520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66" name="Google Shape;166;p30"/>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167" name="Google Shape;167;p30"/>
          <p:cNvPicPr preferRelativeResize="0"/>
          <p:nvPr/>
        </p:nvPicPr>
        <p:blipFill>
          <a:blip r:embed="rId2">
            <a:alphaModFix/>
          </a:blip>
          <a:stretch>
            <a:fillRect/>
          </a:stretch>
        </p:blipFill>
        <p:spPr>
          <a:xfrm>
            <a:off x="3785001" y="3953747"/>
            <a:ext cx="1574001" cy="1009054"/>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Sol Light 1">
  <p:cSld name="TITLE_4_1">
    <p:bg>
      <p:bgPr>
        <a:solidFill>
          <a:srgbClr val="E3F5EA"/>
        </a:solidFill>
      </p:bgPr>
    </p:bg>
    <p:spTree>
      <p:nvGrpSpPr>
        <p:cNvPr id="168" name="Shape 168"/>
        <p:cNvGrpSpPr/>
        <p:nvPr/>
      </p:nvGrpSpPr>
      <p:grpSpPr>
        <a:xfrm>
          <a:off x="0" y="0"/>
          <a:ext cx="0" cy="0"/>
          <a:chOff x="0" y="0"/>
          <a:chExt cx="0" cy="0"/>
        </a:xfrm>
      </p:grpSpPr>
      <p:sp>
        <p:nvSpPr>
          <p:cNvPr id="169" name="Google Shape;169;p31"/>
          <p:cNvSpPr txBox="1"/>
          <p:nvPr>
            <p:ph type="ctrTitle"/>
          </p:nvPr>
        </p:nvSpPr>
        <p:spPr>
          <a:xfrm>
            <a:off x="311700" y="1305925"/>
            <a:ext cx="8520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70" name="Google Shape;170;p31"/>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171" name="Google Shape;171;p31"/>
          <p:cNvPicPr preferRelativeResize="0"/>
          <p:nvPr/>
        </p:nvPicPr>
        <p:blipFill>
          <a:blip r:embed="rId2">
            <a:alphaModFix/>
          </a:blip>
          <a:stretch>
            <a:fillRect/>
          </a:stretch>
        </p:blipFill>
        <p:spPr>
          <a:xfrm>
            <a:off x="3785001" y="3953747"/>
            <a:ext cx="1574001" cy="10090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ext Slide with Subheading">
  <p:cSld name="TITLE_ONLY_2">
    <p:spTree>
      <p:nvGrpSpPr>
        <p:cNvPr id="13" name="Shape 13"/>
        <p:cNvGrpSpPr/>
        <p:nvPr/>
      </p:nvGrpSpPr>
      <p:grpSpPr>
        <a:xfrm>
          <a:off x="0" y="0"/>
          <a:ext cx="0" cy="0"/>
          <a:chOff x="0" y="0"/>
          <a:chExt cx="0" cy="0"/>
        </a:xfrm>
      </p:grpSpPr>
      <p:sp>
        <p:nvSpPr>
          <p:cNvPr id="14" name="Google Shape;14;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15" name="Google Shape;15;p4"/>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
        <p:nvSpPr>
          <p:cNvPr id="16" name="Google Shape;16;p4"/>
          <p:cNvSpPr txBox="1"/>
          <p:nvPr>
            <p:ph idx="1" type="body"/>
          </p:nvPr>
        </p:nvSpPr>
        <p:spPr>
          <a:xfrm>
            <a:off x="311700" y="1450125"/>
            <a:ext cx="8520600" cy="2494800"/>
          </a:xfrm>
          <a:prstGeom prst="rect">
            <a:avLst/>
          </a:prstGeom>
          <a:noFill/>
          <a:ln>
            <a:noFill/>
          </a:ln>
        </p:spPr>
        <p:txBody>
          <a:bodyPr anchorCtr="0" anchor="t" bIns="91425" lIns="91425" spcFirstLastPara="1" rIns="91425" wrap="square" tIns="91425">
            <a:spAutoFit/>
          </a:bodyPr>
          <a:lstStyle>
            <a:lvl1pPr indent="-342900" lvl="0" marL="457200" algn="l">
              <a:lnSpc>
                <a:spcPct val="115000"/>
              </a:lnSpc>
              <a:spcBef>
                <a:spcPts val="200"/>
              </a:spcBef>
              <a:spcAft>
                <a:spcPts val="0"/>
              </a:spcAft>
              <a:buSzPts val="1800"/>
              <a:buChar char="●"/>
              <a:defRPr/>
            </a:lvl1pPr>
            <a:lvl2pPr indent="-342900" lvl="1" marL="914400" algn="l">
              <a:lnSpc>
                <a:spcPct val="115000"/>
              </a:lnSpc>
              <a:spcBef>
                <a:spcPts val="200"/>
              </a:spcBef>
              <a:spcAft>
                <a:spcPts val="0"/>
              </a:spcAft>
              <a:buSzPts val="1800"/>
              <a:buChar char="○"/>
              <a:defRPr/>
            </a:lvl2pPr>
            <a:lvl3pPr indent="-317500" lvl="2" marL="1371600" algn="l">
              <a:lnSpc>
                <a:spcPct val="115000"/>
              </a:lnSpc>
              <a:spcBef>
                <a:spcPts val="200"/>
              </a:spcBef>
              <a:spcAft>
                <a:spcPts val="0"/>
              </a:spcAft>
              <a:buSzPts val="1400"/>
              <a:buChar char="■"/>
              <a:defRPr/>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17" name="Google Shape;17;p4"/>
          <p:cNvSpPr txBox="1"/>
          <p:nvPr>
            <p:ph idx="2" type="subTitle"/>
          </p:nvPr>
        </p:nvSpPr>
        <p:spPr>
          <a:xfrm>
            <a:off x="311850" y="980925"/>
            <a:ext cx="8520600" cy="4692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200"/>
              </a:spcBef>
              <a:spcAft>
                <a:spcPts val="0"/>
              </a:spcAft>
              <a:buSzPts val="1800"/>
              <a:buNone/>
              <a:defRPr/>
            </a:lvl1pPr>
            <a:lvl2pPr lvl="1" algn="l">
              <a:lnSpc>
                <a:spcPct val="115000"/>
              </a:lnSpc>
              <a:spcBef>
                <a:spcPts val="200"/>
              </a:spcBef>
              <a:spcAft>
                <a:spcPts val="0"/>
              </a:spcAft>
              <a:buSzPts val="1800"/>
              <a:buNone/>
              <a:defRPr/>
            </a:lvl2pPr>
            <a:lvl3pPr lvl="2" algn="l">
              <a:lnSpc>
                <a:spcPct val="115000"/>
              </a:lnSpc>
              <a:spcBef>
                <a:spcPts val="200"/>
              </a:spcBef>
              <a:spcAft>
                <a:spcPts val="0"/>
              </a:spcAft>
              <a:buSzPts val="1400"/>
              <a:buNone/>
              <a:defRPr/>
            </a:lvl3pPr>
            <a:lvl4pPr lvl="3" algn="l">
              <a:lnSpc>
                <a:spcPct val="115000"/>
              </a:lnSpc>
              <a:spcBef>
                <a:spcPts val="200"/>
              </a:spcBef>
              <a:spcAft>
                <a:spcPts val="0"/>
              </a:spcAft>
              <a:buSzPts val="1400"/>
              <a:buNone/>
              <a:defRPr/>
            </a:lvl4pPr>
            <a:lvl5pPr lvl="4" algn="l">
              <a:lnSpc>
                <a:spcPct val="115000"/>
              </a:lnSpc>
              <a:spcBef>
                <a:spcPts val="200"/>
              </a:spcBef>
              <a:spcAft>
                <a:spcPts val="0"/>
              </a:spcAft>
              <a:buSzPts val="1100"/>
              <a:buNone/>
              <a:defRPr/>
            </a:lvl5pPr>
            <a:lvl6pPr lvl="5" algn="l">
              <a:lnSpc>
                <a:spcPct val="115000"/>
              </a:lnSpc>
              <a:spcBef>
                <a:spcPts val="200"/>
              </a:spcBef>
              <a:spcAft>
                <a:spcPts val="0"/>
              </a:spcAft>
              <a:buSzPts val="1100"/>
              <a:buNone/>
              <a:defRPr/>
            </a:lvl6pPr>
            <a:lvl7pPr lvl="6" algn="l">
              <a:lnSpc>
                <a:spcPct val="115000"/>
              </a:lnSpc>
              <a:spcBef>
                <a:spcPts val="200"/>
              </a:spcBef>
              <a:spcAft>
                <a:spcPts val="0"/>
              </a:spcAft>
              <a:buSzPts val="1100"/>
              <a:buNone/>
              <a:defRPr/>
            </a:lvl7pPr>
            <a:lvl8pPr lvl="7" algn="l">
              <a:lnSpc>
                <a:spcPct val="115000"/>
              </a:lnSpc>
              <a:spcBef>
                <a:spcPts val="200"/>
              </a:spcBef>
              <a:spcAft>
                <a:spcPts val="0"/>
              </a:spcAft>
              <a:buSzPts val="1100"/>
              <a:buNone/>
              <a:defRPr/>
            </a:lvl8pPr>
            <a:lvl9pPr lvl="8" algn="l">
              <a:lnSpc>
                <a:spcPct val="115000"/>
              </a:lnSpc>
              <a:spcBef>
                <a:spcPts val="200"/>
              </a:spcBef>
              <a:spcAft>
                <a:spcPts val="200"/>
              </a:spcAft>
              <a:buSzPts val="11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Agave Light" type="tx">
  <p:cSld name="TITLE_AND_BODY">
    <p:spTree>
      <p:nvGrpSpPr>
        <p:cNvPr id="172" name="Shape 172"/>
        <p:cNvGrpSpPr/>
        <p:nvPr/>
      </p:nvGrpSpPr>
      <p:grpSpPr>
        <a:xfrm>
          <a:off x="0" y="0"/>
          <a:ext cx="0" cy="0"/>
          <a:chOff x="0" y="0"/>
          <a:chExt cx="0" cy="0"/>
        </a:xfrm>
      </p:grpSpPr>
      <p:sp>
        <p:nvSpPr>
          <p:cNvPr id="173" name="Google Shape;173;p32"/>
          <p:cNvSpPr/>
          <p:nvPr/>
        </p:nvSpPr>
        <p:spPr>
          <a:xfrm>
            <a:off x="0" y="0"/>
            <a:ext cx="4582200" cy="5143500"/>
          </a:xfrm>
          <a:prstGeom prst="rect">
            <a:avLst/>
          </a:prstGeom>
          <a:solidFill>
            <a:srgbClr val="EFFAF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4" name="Google Shape;174;p32"/>
          <p:cNvSpPr txBox="1"/>
          <p:nvPr>
            <p:ph type="title"/>
          </p:nvPr>
        </p:nvSpPr>
        <p:spPr>
          <a:xfrm>
            <a:off x="311700" y="445025"/>
            <a:ext cx="4007100" cy="8610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75" name="Google Shape;175;p32"/>
          <p:cNvSpPr txBox="1"/>
          <p:nvPr>
            <p:ph idx="1" type="body"/>
          </p:nvPr>
        </p:nvSpPr>
        <p:spPr>
          <a:xfrm>
            <a:off x="311700" y="1306025"/>
            <a:ext cx="4007100" cy="3416400"/>
          </a:xfrm>
          <a:prstGeom prst="rect">
            <a:avLst/>
          </a:prstGeom>
        </p:spPr>
        <p:txBody>
          <a:bodyPr anchorCtr="0" anchor="t" bIns="91425" lIns="91425" spcFirstLastPara="1" rIns="91425" wrap="square" tIns="91425">
            <a:normAutofit/>
          </a:bodyPr>
          <a:lstStyle>
            <a:lvl1pPr indent="-342900" lvl="0" marL="457200">
              <a:spcBef>
                <a:spcPts val="200"/>
              </a:spcBef>
              <a:spcAft>
                <a:spcPts val="0"/>
              </a:spcAft>
              <a:buSzPts val="1800"/>
              <a:buChar char="●"/>
              <a:defRPr b="0" sz="1800"/>
            </a:lvl1pPr>
            <a:lvl2pPr indent="-342900" lvl="1" marL="914400">
              <a:spcBef>
                <a:spcPts val="200"/>
              </a:spcBef>
              <a:spcAft>
                <a:spcPts val="0"/>
              </a:spcAft>
              <a:buSzPts val="1800"/>
              <a:buChar char="○"/>
              <a:defRPr sz="1800"/>
            </a:lvl2pPr>
            <a:lvl3pPr indent="-317500" lvl="2" marL="1371600">
              <a:spcBef>
                <a:spcPts val="200"/>
              </a:spcBef>
              <a:spcAft>
                <a:spcPts val="0"/>
              </a:spcAft>
              <a:buSzPts val="1400"/>
              <a:buChar char="■"/>
              <a:defRPr sz="1400"/>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sz="1100"/>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
        <p:nvSpPr>
          <p:cNvPr id="176" name="Google Shape;176;p32"/>
          <p:cNvSpPr/>
          <p:nvPr/>
        </p:nvSpPr>
        <p:spPr>
          <a:xfrm rot="-5400000">
            <a:off x="4262700" y="4472438"/>
            <a:ext cx="618600" cy="744600"/>
          </a:xfrm>
          <a:prstGeom prst="flowChartDelay">
            <a:avLst/>
          </a:prstGeom>
          <a:solidFill>
            <a:srgbClr val="EFFAF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77" name="Google Shape;177;p32"/>
          <p:cNvPicPr preferRelativeResize="0"/>
          <p:nvPr/>
        </p:nvPicPr>
        <p:blipFill>
          <a:blip r:embed="rId2">
            <a:alphaModFix/>
          </a:blip>
          <a:stretch>
            <a:fillRect/>
          </a:stretch>
        </p:blipFill>
        <p:spPr>
          <a:xfrm>
            <a:off x="4251613" y="4639348"/>
            <a:ext cx="640773" cy="410775"/>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Pétalo Light">
  <p:cSld name="TITLE_AND_BODY_1">
    <p:spTree>
      <p:nvGrpSpPr>
        <p:cNvPr id="178" name="Shape 178"/>
        <p:cNvGrpSpPr/>
        <p:nvPr/>
      </p:nvGrpSpPr>
      <p:grpSpPr>
        <a:xfrm>
          <a:off x="0" y="0"/>
          <a:ext cx="0" cy="0"/>
          <a:chOff x="0" y="0"/>
          <a:chExt cx="0" cy="0"/>
        </a:xfrm>
      </p:grpSpPr>
      <p:sp>
        <p:nvSpPr>
          <p:cNvPr id="179" name="Google Shape;179;p33"/>
          <p:cNvSpPr/>
          <p:nvPr/>
        </p:nvSpPr>
        <p:spPr>
          <a:xfrm>
            <a:off x="0" y="0"/>
            <a:ext cx="4582200" cy="5143500"/>
          </a:xfrm>
          <a:prstGeom prst="rect">
            <a:avLst/>
          </a:prstGeom>
          <a:solidFill>
            <a:srgbClr val="F6F2F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0" name="Google Shape;180;p33"/>
          <p:cNvSpPr txBox="1"/>
          <p:nvPr>
            <p:ph type="title"/>
          </p:nvPr>
        </p:nvSpPr>
        <p:spPr>
          <a:xfrm>
            <a:off x="311700" y="445025"/>
            <a:ext cx="4007100" cy="8610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1" name="Google Shape;181;p33"/>
          <p:cNvSpPr txBox="1"/>
          <p:nvPr>
            <p:ph idx="1" type="body"/>
          </p:nvPr>
        </p:nvSpPr>
        <p:spPr>
          <a:xfrm>
            <a:off x="311700" y="1306025"/>
            <a:ext cx="4007100" cy="3416400"/>
          </a:xfrm>
          <a:prstGeom prst="rect">
            <a:avLst/>
          </a:prstGeom>
        </p:spPr>
        <p:txBody>
          <a:bodyPr anchorCtr="0" anchor="t" bIns="91425" lIns="91425" spcFirstLastPara="1" rIns="91425" wrap="square" tIns="91425">
            <a:normAutofit/>
          </a:bodyPr>
          <a:lstStyle>
            <a:lvl1pPr indent="-342900" lvl="0" marL="457200">
              <a:spcBef>
                <a:spcPts val="200"/>
              </a:spcBef>
              <a:spcAft>
                <a:spcPts val="0"/>
              </a:spcAft>
              <a:buSzPts val="1800"/>
              <a:buChar char="●"/>
              <a:defRPr b="0" sz="1800"/>
            </a:lvl1pPr>
            <a:lvl2pPr indent="-342900" lvl="1" marL="914400">
              <a:spcBef>
                <a:spcPts val="200"/>
              </a:spcBef>
              <a:spcAft>
                <a:spcPts val="0"/>
              </a:spcAft>
              <a:buSzPts val="1800"/>
              <a:buChar char="○"/>
              <a:defRPr sz="1800"/>
            </a:lvl2pPr>
            <a:lvl3pPr indent="-317500" lvl="2" marL="1371600">
              <a:spcBef>
                <a:spcPts val="200"/>
              </a:spcBef>
              <a:spcAft>
                <a:spcPts val="0"/>
              </a:spcAft>
              <a:buSzPts val="1400"/>
              <a:buChar char="■"/>
              <a:defRPr sz="1400"/>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sz="1100"/>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
        <p:nvSpPr>
          <p:cNvPr id="182" name="Google Shape;182;p33"/>
          <p:cNvSpPr/>
          <p:nvPr/>
        </p:nvSpPr>
        <p:spPr>
          <a:xfrm rot="-5400000">
            <a:off x="4262700" y="4472438"/>
            <a:ext cx="618600" cy="744600"/>
          </a:xfrm>
          <a:prstGeom prst="flowChartDelay">
            <a:avLst/>
          </a:prstGeom>
          <a:solidFill>
            <a:srgbClr val="F6F2F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83" name="Google Shape;183;p33"/>
          <p:cNvPicPr preferRelativeResize="0"/>
          <p:nvPr/>
        </p:nvPicPr>
        <p:blipFill>
          <a:blip r:embed="rId2">
            <a:alphaModFix/>
          </a:blip>
          <a:stretch>
            <a:fillRect/>
          </a:stretch>
        </p:blipFill>
        <p:spPr>
          <a:xfrm>
            <a:off x="4251613" y="4639348"/>
            <a:ext cx="640773" cy="4107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Agua Light">
  <p:cSld name="TITLE_AND_BODY_1_1">
    <p:spTree>
      <p:nvGrpSpPr>
        <p:cNvPr id="184" name="Shape 184"/>
        <p:cNvGrpSpPr/>
        <p:nvPr/>
      </p:nvGrpSpPr>
      <p:grpSpPr>
        <a:xfrm>
          <a:off x="0" y="0"/>
          <a:ext cx="0" cy="0"/>
          <a:chOff x="0" y="0"/>
          <a:chExt cx="0" cy="0"/>
        </a:xfrm>
      </p:grpSpPr>
      <p:sp>
        <p:nvSpPr>
          <p:cNvPr id="185" name="Google Shape;185;p34"/>
          <p:cNvSpPr/>
          <p:nvPr/>
        </p:nvSpPr>
        <p:spPr>
          <a:xfrm>
            <a:off x="0" y="0"/>
            <a:ext cx="4582200" cy="5143500"/>
          </a:xfrm>
          <a:prstGeom prst="rect">
            <a:avLst/>
          </a:prstGeom>
          <a:solidFill>
            <a:srgbClr val="C8F0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6" name="Google Shape;186;p34"/>
          <p:cNvSpPr txBox="1"/>
          <p:nvPr>
            <p:ph type="title"/>
          </p:nvPr>
        </p:nvSpPr>
        <p:spPr>
          <a:xfrm>
            <a:off x="311700" y="445025"/>
            <a:ext cx="4007100" cy="8610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7" name="Google Shape;187;p34"/>
          <p:cNvSpPr txBox="1"/>
          <p:nvPr>
            <p:ph idx="1" type="body"/>
          </p:nvPr>
        </p:nvSpPr>
        <p:spPr>
          <a:xfrm>
            <a:off x="311700" y="1306025"/>
            <a:ext cx="4007100" cy="3416400"/>
          </a:xfrm>
          <a:prstGeom prst="rect">
            <a:avLst/>
          </a:prstGeom>
        </p:spPr>
        <p:txBody>
          <a:bodyPr anchorCtr="0" anchor="t" bIns="91425" lIns="91425" spcFirstLastPara="1" rIns="91425" wrap="square" tIns="91425">
            <a:normAutofit/>
          </a:bodyPr>
          <a:lstStyle>
            <a:lvl1pPr indent="-342900" lvl="0" marL="457200">
              <a:spcBef>
                <a:spcPts val="200"/>
              </a:spcBef>
              <a:spcAft>
                <a:spcPts val="0"/>
              </a:spcAft>
              <a:buSzPts val="1800"/>
              <a:buChar char="●"/>
              <a:defRPr b="0" sz="1800"/>
            </a:lvl1pPr>
            <a:lvl2pPr indent="-342900" lvl="1" marL="914400">
              <a:spcBef>
                <a:spcPts val="200"/>
              </a:spcBef>
              <a:spcAft>
                <a:spcPts val="0"/>
              </a:spcAft>
              <a:buSzPts val="1800"/>
              <a:buChar char="○"/>
              <a:defRPr sz="1800"/>
            </a:lvl2pPr>
            <a:lvl3pPr indent="-317500" lvl="2" marL="1371600">
              <a:spcBef>
                <a:spcPts val="200"/>
              </a:spcBef>
              <a:spcAft>
                <a:spcPts val="0"/>
              </a:spcAft>
              <a:buSzPts val="1400"/>
              <a:buChar char="■"/>
              <a:defRPr sz="1400"/>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sz="1100"/>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
        <p:nvSpPr>
          <p:cNvPr id="188" name="Google Shape;188;p34"/>
          <p:cNvSpPr/>
          <p:nvPr/>
        </p:nvSpPr>
        <p:spPr>
          <a:xfrm rot="-5400000">
            <a:off x="4262700" y="4472438"/>
            <a:ext cx="618600" cy="744600"/>
          </a:xfrm>
          <a:prstGeom prst="flowChartDelay">
            <a:avLst/>
          </a:prstGeom>
          <a:solidFill>
            <a:srgbClr val="C8F0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89" name="Google Shape;189;p34"/>
          <p:cNvPicPr preferRelativeResize="0"/>
          <p:nvPr/>
        </p:nvPicPr>
        <p:blipFill>
          <a:blip r:embed="rId2">
            <a:alphaModFix/>
          </a:blip>
          <a:stretch>
            <a:fillRect/>
          </a:stretch>
        </p:blipFill>
        <p:spPr>
          <a:xfrm>
            <a:off x="4251613" y="4639348"/>
            <a:ext cx="640773" cy="41077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Adobe Light">
  <p:cSld name="TITLE_AND_BODY_1_1_1">
    <p:spTree>
      <p:nvGrpSpPr>
        <p:cNvPr id="190" name="Shape 190"/>
        <p:cNvGrpSpPr/>
        <p:nvPr/>
      </p:nvGrpSpPr>
      <p:grpSpPr>
        <a:xfrm>
          <a:off x="0" y="0"/>
          <a:ext cx="0" cy="0"/>
          <a:chOff x="0" y="0"/>
          <a:chExt cx="0" cy="0"/>
        </a:xfrm>
      </p:grpSpPr>
      <p:sp>
        <p:nvSpPr>
          <p:cNvPr id="191" name="Google Shape;191;p35"/>
          <p:cNvSpPr/>
          <p:nvPr/>
        </p:nvSpPr>
        <p:spPr>
          <a:xfrm>
            <a:off x="0" y="0"/>
            <a:ext cx="4582200" cy="5143500"/>
          </a:xfrm>
          <a:prstGeom prst="rect">
            <a:avLst/>
          </a:prstGeom>
          <a:solidFill>
            <a:srgbClr val="FFE2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2" name="Google Shape;192;p35"/>
          <p:cNvSpPr txBox="1"/>
          <p:nvPr>
            <p:ph type="title"/>
          </p:nvPr>
        </p:nvSpPr>
        <p:spPr>
          <a:xfrm>
            <a:off x="311700" y="445025"/>
            <a:ext cx="4007100" cy="8610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3" name="Google Shape;193;p35"/>
          <p:cNvSpPr txBox="1"/>
          <p:nvPr>
            <p:ph idx="1" type="body"/>
          </p:nvPr>
        </p:nvSpPr>
        <p:spPr>
          <a:xfrm>
            <a:off x="311700" y="1306025"/>
            <a:ext cx="4007100" cy="3416400"/>
          </a:xfrm>
          <a:prstGeom prst="rect">
            <a:avLst/>
          </a:prstGeom>
        </p:spPr>
        <p:txBody>
          <a:bodyPr anchorCtr="0" anchor="t" bIns="91425" lIns="91425" spcFirstLastPara="1" rIns="91425" wrap="square" tIns="91425">
            <a:normAutofit/>
          </a:bodyPr>
          <a:lstStyle>
            <a:lvl1pPr indent="-342900" lvl="0" marL="457200">
              <a:spcBef>
                <a:spcPts val="200"/>
              </a:spcBef>
              <a:spcAft>
                <a:spcPts val="0"/>
              </a:spcAft>
              <a:buSzPts val="1800"/>
              <a:buChar char="●"/>
              <a:defRPr b="0" sz="1800"/>
            </a:lvl1pPr>
            <a:lvl2pPr indent="-342900" lvl="1" marL="914400">
              <a:spcBef>
                <a:spcPts val="200"/>
              </a:spcBef>
              <a:spcAft>
                <a:spcPts val="0"/>
              </a:spcAft>
              <a:buSzPts val="1800"/>
              <a:buChar char="○"/>
              <a:defRPr sz="1800"/>
            </a:lvl2pPr>
            <a:lvl3pPr indent="-317500" lvl="2" marL="1371600">
              <a:spcBef>
                <a:spcPts val="200"/>
              </a:spcBef>
              <a:spcAft>
                <a:spcPts val="0"/>
              </a:spcAft>
              <a:buSzPts val="1400"/>
              <a:buChar char="■"/>
              <a:defRPr sz="1400"/>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sz="1100"/>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
        <p:nvSpPr>
          <p:cNvPr id="194" name="Google Shape;194;p35"/>
          <p:cNvSpPr/>
          <p:nvPr/>
        </p:nvSpPr>
        <p:spPr>
          <a:xfrm rot="-5400000">
            <a:off x="4262700" y="4472438"/>
            <a:ext cx="618600" cy="744600"/>
          </a:xfrm>
          <a:prstGeom prst="flowChartDelay">
            <a:avLst/>
          </a:prstGeom>
          <a:solidFill>
            <a:srgbClr val="FFE2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95" name="Google Shape;195;p35"/>
          <p:cNvPicPr preferRelativeResize="0"/>
          <p:nvPr/>
        </p:nvPicPr>
        <p:blipFill>
          <a:blip r:embed="rId2">
            <a:alphaModFix/>
          </a:blip>
          <a:stretch>
            <a:fillRect/>
          </a:stretch>
        </p:blipFill>
        <p:spPr>
          <a:xfrm>
            <a:off x="4251613" y="4639348"/>
            <a:ext cx="640773" cy="410775"/>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Sol Light">
  <p:cSld name="TITLE_AND_BODY_1_1_1_1">
    <p:spTree>
      <p:nvGrpSpPr>
        <p:cNvPr id="196" name="Shape 196"/>
        <p:cNvGrpSpPr/>
        <p:nvPr/>
      </p:nvGrpSpPr>
      <p:grpSpPr>
        <a:xfrm>
          <a:off x="0" y="0"/>
          <a:ext cx="0" cy="0"/>
          <a:chOff x="0" y="0"/>
          <a:chExt cx="0" cy="0"/>
        </a:xfrm>
      </p:grpSpPr>
      <p:sp>
        <p:nvSpPr>
          <p:cNvPr id="197" name="Google Shape;197;p36"/>
          <p:cNvSpPr/>
          <p:nvPr/>
        </p:nvSpPr>
        <p:spPr>
          <a:xfrm>
            <a:off x="0" y="0"/>
            <a:ext cx="4582200" cy="5143500"/>
          </a:xfrm>
          <a:prstGeom prst="rect">
            <a:avLst/>
          </a:prstGeom>
          <a:solidFill>
            <a:srgbClr val="FDF0B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8" name="Google Shape;198;p36"/>
          <p:cNvSpPr txBox="1"/>
          <p:nvPr>
            <p:ph type="title"/>
          </p:nvPr>
        </p:nvSpPr>
        <p:spPr>
          <a:xfrm>
            <a:off x="311700" y="445025"/>
            <a:ext cx="4007100" cy="8610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9" name="Google Shape;199;p36"/>
          <p:cNvSpPr txBox="1"/>
          <p:nvPr>
            <p:ph idx="1" type="body"/>
          </p:nvPr>
        </p:nvSpPr>
        <p:spPr>
          <a:xfrm>
            <a:off x="311700" y="1306025"/>
            <a:ext cx="4007100" cy="3416400"/>
          </a:xfrm>
          <a:prstGeom prst="rect">
            <a:avLst/>
          </a:prstGeom>
        </p:spPr>
        <p:txBody>
          <a:bodyPr anchorCtr="0" anchor="t" bIns="91425" lIns="91425" spcFirstLastPara="1" rIns="91425" wrap="square" tIns="91425">
            <a:normAutofit/>
          </a:bodyPr>
          <a:lstStyle>
            <a:lvl1pPr indent="-342900" lvl="0" marL="457200">
              <a:spcBef>
                <a:spcPts val="200"/>
              </a:spcBef>
              <a:spcAft>
                <a:spcPts val="0"/>
              </a:spcAft>
              <a:buSzPts val="1800"/>
              <a:buChar char="●"/>
              <a:defRPr b="0" sz="1800"/>
            </a:lvl1pPr>
            <a:lvl2pPr indent="-342900" lvl="1" marL="914400">
              <a:spcBef>
                <a:spcPts val="200"/>
              </a:spcBef>
              <a:spcAft>
                <a:spcPts val="0"/>
              </a:spcAft>
              <a:buSzPts val="1800"/>
              <a:buChar char="○"/>
              <a:defRPr sz="1800"/>
            </a:lvl2pPr>
            <a:lvl3pPr indent="-317500" lvl="2" marL="1371600">
              <a:spcBef>
                <a:spcPts val="200"/>
              </a:spcBef>
              <a:spcAft>
                <a:spcPts val="0"/>
              </a:spcAft>
              <a:buSzPts val="1400"/>
              <a:buChar char="■"/>
              <a:defRPr sz="1400"/>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sz="1100"/>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
        <p:nvSpPr>
          <p:cNvPr id="200" name="Google Shape;200;p36"/>
          <p:cNvSpPr/>
          <p:nvPr/>
        </p:nvSpPr>
        <p:spPr>
          <a:xfrm rot="-5400000">
            <a:off x="4262700" y="4472438"/>
            <a:ext cx="618600" cy="744600"/>
          </a:xfrm>
          <a:prstGeom prst="flowChartDelay">
            <a:avLst/>
          </a:prstGeom>
          <a:solidFill>
            <a:srgbClr val="FDF0B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201" name="Google Shape;201;p36"/>
          <p:cNvPicPr preferRelativeResize="0"/>
          <p:nvPr/>
        </p:nvPicPr>
        <p:blipFill>
          <a:blip r:embed="rId2">
            <a:alphaModFix/>
          </a:blip>
          <a:stretch>
            <a:fillRect/>
          </a:stretch>
        </p:blipFill>
        <p:spPr>
          <a:xfrm>
            <a:off x="4251613" y="4639348"/>
            <a:ext cx="640773" cy="410775"/>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Sol Light 1">
  <p:cSld name="TITLE_AND_BODY_1_1_1_1_1">
    <p:spTree>
      <p:nvGrpSpPr>
        <p:cNvPr id="202" name="Shape 202"/>
        <p:cNvGrpSpPr/>
        <p:nvPr/>
      </p:nvGrpSpPr>
      <p:grpSpPr>
        <a:xfrm>
          <a:off x="0" y="0"/>
          <a:ext cx="0" cy="0"/>
          <a:chOff x="0" y="0"/>
          <a:chExt cx="0" cy="0"/>
        </a:xfrm>
      </p:grpSpPr>
      <p:sp>
        <p:nvSpPr>
          <p:cNvPr id="203" name="Google Shape;203;p37"/>
          <p:cNvSpPr/>
          <p:nvPr/>
        </p:nvSpPr>
        <p:spPr>
          <a:xfrm>
            <a:off x="0" y="0"/>
            <a:ext cx="4582200" cy="5143500"/>
          </a:xfrm>
          <a:prstGeom prst="rect">
            <a:avLst/>
          </a:prstGeom>
          <a:solidFill>
            <a:srgbClr val="E3F5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4" name="Google Shape;204;p37"/>
          <p:cNvSpPr txBox="1"/>
          <p:nvPr>
            <p:ph type="title"/>
          </p:nvPr>
        </p:nvSpPr>
        <p:spPr>
          <a:xfrm>
            <a:off x="311700" y="445025"/>
            <a:ext cx="4007100" cy="8610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5" name="Google Shape;205;p37"/>
          <p:cNvSpPr txBox="1"/>
          <p:nvPr>
            <p:ph idx="1" type="body"/>
          </p:nvPr>
        </p:nvSpPr>
        <p:spPr>
          <a:xfrm>
            <a:off x="311700" y="1306025"/>
            <a:ext cx="4007100" cy="3416400"/>
          </a:xfrm>
          <a:prstGeom prst="rect">
            <a:avLst/>
          </a:prstGeom>
        </p:spPr>
        <p:txBody>
          <a:bodyPr anchorCtr="0" anchor="t" bIns="91425" lIns="91425" spcFirstLastPara="1" rIns="91425" wrap="square" tIns="91425">
            <a:normAutofit/>
          </a:bodyPr>
          <a:lstStyle>
            <a:lvl1pPr indent="-342900" lvl="0" marL="457200">
              <a:spcBef>
                <a:spcPts val="200"/>
              </a:spcBef>
              <a:spcAft>
                <a:spcPts val="0"/>
              </a:spcAft>
              <a:buSzPts val="1800"/>
              <a:buChar char="●"/>
              <a:defRPr b="0" sz="1800"/>
            </a:lvl1pPr>
            <a:lvl2pPr indent="-342900" lvl="1" marL="914400">
              <a:spcBef>
                <a:spcPts val="200"/>
              </a:spcBef>
              <a:spcAft>
                <a:spcPts val="0"/>
              </a:spcAft>
              <a:buSzPts val="1800"/>
              <a:buChar char="○"/>
              <a:defRPr sz="1800"/>
            </a:lvl2pPr>
            <a:lvl3pPr indent="-317500" lvl="2" marL="1371600">
              <a:spcBef>
                <a:spcPts val="200"/>
              </a:spcBef>
              <a:spcAft>
                <a:spcPts val="0"/>
              </a:spcAft>
              <a:buSzPts val="1400"/>
              <a:buChar char="■"/>
              <a:defRPr sz="1400"/>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sz="1100"/>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
        <p:nvSpPr>
          <p:cNvPr id="206" name="Google Shape;206;p37"/>
          <p:cNvSpPr/>
          <p:nvPr/>
        </p:nvSpPr>
        <p:spPr>
          <a:xfrm rot="-5400000">
            <a:off x="4262700" y="4472438"/>
            <a:ext cx="618600" cy="744600"/>
          </a:xfrm>
          <a:prstGeom prst="flowChartDelay">
            <a:avLst/>
          </a:prstGeom>
          <a:solidFill>
            <a:srgbClr val="FDF0B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207" name="Google Shape;207;p37"/>
          <p:cNvPicPr preferRelativeResize="0"/>
          <p:nvPr/>
        </p:nvPicPr>
        <p:blipFill>
          <a:blip r:embed="rId2">
            <a:alphaModFix/>
          </a:blip>
          <a:stretch>
            <a:fillRect/>
          </a:stretch>
        </p:blipFill>
        <p:spPr>
          <a:xfrm>
            <a:off x="4251613" y="4639348"/>
            <a:ext cx="640773" cy="410775"/>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ext Slide" type="titleOnly">
  <p:cSld name="TITLE_ONLY">
    <p:spTree>
      <p:nvGrpSpPr>
        <p:cNvPr id="208" name="Shape 208"/>
        <p:cNvGrpSpPr/>
        <p:nvPr/>
      </p:nvGrpSpPr>
      <p:grpSpPr>
        <a:xfrm>
          <a:off x="0" y="0"/>
          <a:ext cx="0" cy="0"/>
          <a:chOff x="0" y="0"/>
          <a:chExt cx="0" cy="0"/>
        </a:xfrm>
      </p:grpSpPr>
      <p:sp>
        <p:nvSpPr>
          <p:cNvPr id="209" name="Google Shape;209;p38"/>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210" name="Google Shape;210;p38"/>
          <p:cNvPicPr preferRelativeResize="0"/>
          <p:nvPr/>
        </p:nvPicPr>
        <p:blipFill>
          <a:blip r:embed="rId2">
            <a:alphaModFix/>
          </a:blip>
          <a:stretch>
            <a:fillRect/>
          </a:stretch>
        </p:blipFill>
        <p:spPr>
          <a:xfrm>
            <a:off x="4251613" y="4639348"/>
            <a:ext cx="640773" cy="410775"/>
          </a:xfrm>
          <a:prstGeom prst="rect">
            <a:avLst/>
          </a:prstGeom>
          <a:noFill/>
          <a:ln>
            <a:noFill/>
          </a:ln>
        </p:spPr>
      </p:pic>
      <p:sp>
        <p:nvSpPr>
          <p:cNvPr id="211" name="Google Shape;211;p38"/>
          <p:cNvSpPr txBox="1"/>
          <p:nvPr>
            <p:ph idx="1" type="body"/>
          </p:nvPr>
        </p:nvSpPr>
        <p:spPr>
          <a:xfrm>
            <a:off x="311700" y="1017725"/>
            <a:ext cx="8520600" cy="2494800"/>
          </a:xfrm>
          <a:prstGeom prst="rect">
            <a:avLst/>
          </a:prstGeom>
        </p:spPr>
        <p:txBody>
          <a:bodyPr anchorCtr="0" anchor="t" bIns="91425" lIns="91425" spcFirstLastPara="1" rIns="91425" wrap="square" tIns="91425">
            <a:spAutoFit/>
          </a:bodyPr>
          <a:lstStyle>
            <a:lvl1pPr indent="-342900" lvl="0" marL="457200">
              <a:spcBef>
                <a:spcPts val="200"/>
              </a:spcBef>
              <a:spcAft>
                <a:spcPts val="0"/>
              </a:spcAft>
              <a:buSzPts val="1800"/>
              <a:buChar char="●"/>
              <a:defRPr/>
            </a:lvl1pPr>
            <a:lvl2pPr indent="-342900" lvl="1" marL="914400">
              <a:spcBef>
                <a:spcPts val="200"/>
              </a:spcBef>
              <a:spcAft>
                <a:spcPts val="0"/>
              </a:spcAft>
              <a:buSzPts val="1800"/>
              <a:buChar char="○"/>
              <a:defRPr/>
            </a:lvl2pPr>
            <a:lvl3pPr indent="-317500" lvl="2" marL="1371600">
              <a:spcBef>
                <a:spcPts val="200"/>
              </a:spcBef>
              <a:spcAft>
                <a:spcPts val="0"/>
              </a:spcAft>
              <a:buSzPts val="1400"/>
              <a:buChar char="■"/>
              <a:defRPr/>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ext Slide with Subheading">
  <p:cSld name="TITLE_ONLY_2">
    <p:spTree>
      <p:nvGrpSpPr>
        <p:cNvPr id="212" name="Shape 212"/>
        <p:cNvGrpSpPr/>
        <p:nvPr/>
      </p:nvGrpSpPr>
      <p:grpSpPr>
        <a:xfrm>
          <a:off x="0" y="0"/>
          <a:ext cx="0" cy="0"/>
          <a:chOff x="0" y="0"/>
          <a:chExt cx="0" cy="0"/>
        </a:xfrm>
      </p:grpSpPr>
      <p:sp>
        <p:nvSpPr>
          <p:cNvPr id="213" name="Google Shape;213;p39"/>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214" name="Google Shape;214;p39"/>
          <p:cNvPicPr preferRelativeResize="0"/>
          <p:nvPr/>
        </p:nvPicPr>
        <p:blipFill>
          <a:blip r:embed="rId2">
            <a:alphaModFix/>
          </a:blip>
          <a:stretch>
            <a:fillRect/>
          </a:stretch>
        </p:blipFill>
        <p:spPr>
          <a:xfrm>
            <a:off x="4251613" y="4639348"/>
            <a:ext cx="640773" cy="410775"/>
          </a:xfrm>
          <a:prstGeom prst="rect">
            <a:avLst/>
          </a:prstGeom>
          <a:noFill/>
          <a:ln>
            <a:noFill/>
          </a:ln>
        </p:spPr>
      </p:pic>
      <p:sp>
        <p:nvSpPr>
          <p:cNvPr id="215" name="Google Shape;215;p39"/>
          <p:cNvSpPr txBox="1"/>
          <p:nvPr>
            <p:ph idx="1" type="body"/>
          </p:nvPr>
        </p:nvSpPr>
        <p:spPr>
          <a:xfrm>
            <a:off x="311700" y="1450125"/>
            <a:ext cx="8520600" cy="2494800"/>
          </a:xfrm>
          <a:prstGeom prst="rect">
            <a:avLst/>
          </a:prstGeom>
        </p:spPr>
        <p:txBody>
          <a:bodyPr anchorCtr="0" anchor="t" bIns="91425" lIns="91425" spcFirstLastPara="1" rIns="91425" wrap="square" tIns="91425">
            <a:spAutoFit/>
          </a:bodyPr>
          <a:lstStyle>
            <a:lvl1pPr indent="-342900" lvl="0" marL="457200">
              <a:spcBef>
                <a:spcPts val="200"/>
              </a:spcBef>
              <a:spcAft>
                <a:spcPts val="0"/>
              </a:spcAft>
              <a:buSzPts val="1800"/>
              <a:buChar char="●"/>
              <a:defRPr/>
            </a:lvl1pPr>
            <a:lvl2pPr indent="-342900" lvl="1" marL="914400">
              <a:spcBef>
                <a:spcPts val="200"/>
              </a:spcBef>
              <a:spcAft>
                <a:spcPts val="0"/>
              </a:spcAft>
              <a:buSzPts val="1800"/>
              <a:buChar char="○"/>
              <a:defRPr/>
            </a:lvl2pPr>
            <a:lvl3pPr indent="-317500" lvl="2" marL="1371600">
              <a:spcBef>
                <a:spcPts val="200"/>
              </a:spcBef>
              <a:spcAft>
                <a:spcPts val="0"/>
              </a:spcAft>
              <a:buSzPts val="1400"/>
              <a:buChar char="■"/>
              <a:defRPr/>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
        <p:nvSpPr>
          <p:cNvPr id="216" name="Google Shape;216;p39"/>
          <p:cNvSpPr txBox="1"/>
          <p:nvPr>
            <p:ph idx="2" type="subTitle"/>
          </p:nvPr>
        </p:nvSpPr>
        <p:spPr>
          <a:xfrm>
            <a:off x="311850" y="980925"/>
            <a:ext cx="8520600" cy="469200"/>
          </a:xfrm>
          <a:prstGeom prst="rect">
            <a:avLst/>
          </a:prstGeom>
        </p:spPr>
        <p:txBody>
          <a:bodyPr anchorCtr="0" anchor="t" bIns="91425" lIns="91425" spcFirstLastPara="1" rIns="91425" wrap="square" tIns="91425">
            <a:normAutofit/>
          </a:bodyPr>
          <a:lstStyle>
            <a:lvl1pPr lvl="0">
              <a:spcBef>
                <a:spcPts val="200"/>
              </a:spcBef>
              <a:spcAft>
                <a:spcPts val="0"/>
              </a:spcAft>
              <a:buSzPts val="1800"/>
              <a:buNone/>
              <a:defRPr/>
            </a:lvl1pPr>
            <a:lvl2pPr lvl="1">
              <a:spcBef>
                <a:spcPts val="200"/>
              </a:spcBef>
              <a:spcAft>
                <a:spcPts val="0"/>
              </a:spcAft>
              <a:buSzPts val="1800"/>
              <a:buNone/>
              <a:defRPr/>
            </a:lvl2pPr>
            <a:lvl3pPr lvl="2">
              <a:spcBef>
                <a:spcPts val="200"/>
              </a:spcBef>
              <a:spcAft>
                <a:spcPts val="0"/>
              </a:spcAft>
              <a:buSzPts val="1400"/>
              <a:buNone/>
              <a:defRPr/>
            </a:lvl3pPr>
            <a:lvl4pPr lvl="3">
              <a:spcBef>
                <a:spcPts val="200"/>
              </a:spcBef>
              <a:spcAft>
                <a:spcPts val="0"/>
              </a:spcAft>
              <a:buSzPts val="1400"/>
              <a:buNone/>
              <a:defRPr/>
            </a:lvl4pPr>
            <a:lvl5pPr lvl="4">
              <a:spcBef>
                <a:spcPts val="200"/>
              </a:spcBef>
              <a:spcAft>
                <a:spcPts val="0"/>
              </a:spcAft>
              <a:buSzPts val="1100"/>
              <a:buNone/>
              <a:defRPr/>
            </a:lvl5pPr>
            <a:lvl6pPr lvl="5">
              <a:spcBef>
                <a:spcPts val="200"/>
              </a:spcBef>
              <a:spcAft>
                <a:spcPts val="0"/>
              </a:spcAft>
              <a:buSzPts val="1100"/>
              <a:buNone/>
              <a:defRPr/>
            </a:lvl6pPr>
            <a:lvl7pPr lvl="6">
              <a:spcBef>
                <a:spcPts val="200"/>
              </a:spcBef>
              <a:spcAft>
                <a:spcPts val="0"/>
              </a:spcAft>
              <a:buSzPts val="1100"/>
              <a:buNone/>
              <a:defRPr/>
            </a:lvl7pPr>
            <a:lvl8pPr lvl="7">
              <a:spcBef>
                <a:spcPts val="200"/>
              </a:spcBef>
              <a:spcAft>
                <a:spcPts val="0"/>
              </a:spcAft>
              <a:buSzPts val="1100"/>
              <a:buNone/>
              <a:defRPr/>
            </a:lvl8pPr>
            <a:lvl9pPr lvl="8">
              <a:spcBef>
                <a:spcPts val="200"/>
              </a:spcBef>
              <a:spcAft>
                <a:spcPts val="200"/>
              </a:spcAft>
              <a:buSzPts val="11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3 Pictures">
  <p:cSld name="TITLE_ONLY_1">
    <p:spTree>
      <p:nvGrpSpPr>
        <p:cNvPr id="217" name="Shape 217"/>
        <p:cNvGrpSpPr/>
        <p:nvPr/>
      </p:nvGrpSpPr>
      <p:grpSpPr>
        <a:xfrm>
          <a:off x="0" y="0"/>
          <a:ext cx="0" cy="0"/>
          <a:chOff x="0" y="0"/>
          <a:chExt cx="0" cy="0"/>
        </a:xfrm>
      </p:grpSpPr>
      <p:sp>
        <p:nvSpPr>
          <p:cNvPr id="218" name="Google Shape;218;p40"/>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219" name="Google Shape;219;p40"/>
          <p:cNvPicPr preferRelativeResize="0"/>
          <p:nvPr/>
        </p:nvPicPr>
        <p:blipFill>
          <a:blip r:embed="rId2">
            <a:alphaModFix/>
          </a:blip>
          <a:stretch>
            <a:fillRect/>
          </a:stretch>
        </p:blipFill>
        <p:spPr>
          <a:xfrm>
            <a:off x="4251613" y="4639348"/>
            <a:ext cx="640773" cy="410775"/>
          </a:xfrm>
          <a:prstGeom prst="rect">
            <a:avLst/>
          </a:prstGeom>
          <a:noFill/>
          <a:ln>
            <a:noFill/>
          </a:ln>
        </p:spPr>
      </p:pic>
      <p:sp>
        <p:nvSpPr>
          <p:cNvPr id="220" name="Google Shape;220;p40"/>
          <p:cNvSpPr txBox="1"/>
          <p:nvPr>
            <p:ph idx="1" type="subTitle"/>
          </p:nvPr>
        </p:nvSpPr>
        <p:spPr>
          <a:xfrm>
            <a:off x="311700" y="3298375"/>
            <a:ext cx="2682000" cy="1149000"/>
          </a:xfrm>
          <a:prstGeom prst="rect">
            <a:avLst/>
          </a:prstGeom>
        </p:spPr>
        <p:txBody>
          <a:bodyPr anchorCtr="0" anchor="t" bIns="91425" lIns="91425" spcFirstLastPara="1" rIns="91425" wrap="square" tIns="91425">
            <a:spAutoFit/>
          </a:bodyPr>
          <a:lstStyle>
            <a:lvl1pPr lvl="0" algn="ctr">
              <a:spcBef>
                <a:spcPts val="200"/>
              </a:spcBef>
              <a:spcAft>
                <a:spcPts val="0"/>
              </a:spcAft>
              <a:buSzPts val="1800"/>
              <a:buNone/>
              <a:defRPr b="1"/>
            </a:lvl1pPr>
            <a:lvl2pPr lvl="1">
              <a:spcBef>
                <a:spcPts val="200"/>
              </a:spcBef>
              <a:spcAft>
                <a:spcPts val="0"/>
              </a:spcAft>
              <a:buSzPts val="1800"/>
              <a:buNone/>
              <a:defRPr/>
            </a:lvl2pPr>
            <a:lvl3pPr lvl="2">
              <a:spcBef>
                <a:spcPts val="200"/>
              </a:spcBef>
              <a:spcAft>
                <a:spcPts val="0"/>
              </a:spcAft>
              <a:buSzPts val="1400"/>
              <a:buNone/>
              <a:defRPr/>
            </a:lvl3pPr>
            <a:lvl4pPr lvl="3">
              <a:spcBef>
                <a:spcPts val="200"/>
              </a:spcBef>
              <a:spcAft>
                <a:spcPts val="0"/>
              </a:spcAft>
              <a:buSzPts val="1400"/>
              <a:buNone/>
              <a:defRPr/>
            </a:lvl4pPr>
            <a:lvl5pPr lvl="4">
              <a:spcBef>
                <a:spcPts val="200"/>
              </a:spcBef>
              <a:spcAft>
                <a:spcPts val="0"/>
              </a:spcAft>
              <a:buSzPts val="1100"/>
              <a:buNone/>
              <a:defRPr/>
            </a:lvl5pPr>
            <a:lvl6pPr lvl="5">
              <a:spcBef>
                <a:spcPts val="200"/>
              </a:spcBef>
              <a:spcAft>
                <a:spcPts val="0"/>
              </a:spcAft>
              <a:buSzPts val="1100"/>
              <a:buNone/>
              <a:defRPr/>
            </a:lvl6pPr>
            <a:lvl7pPr lvl="6">
              <a:spcBef>
                <a:spcPts val="200"/>
              </a:spcBef>
              <a:spcAft>
                <a:spcPts val="0"/>
              </a:spcAft>
              <a:buSzPts val="1100"/>
              <a:buNone/>
              <a:defRPr/>
            </a:lvl7pPr>
            <a:lvl8pPr lvl="7">
              <a:spcBef>
                <a:spcPts val="200"/>
              </a:spcBef>
              <a:spcAft>
                <a:spcPts val="0"/>
              </a:spcAft>
              <a:buSzPts val="1100"/>
              <a:buNone/>
              <a:defRPr/>
            </a:lvl8pPr>
            <a:lvl9pPr lvl="8">
              <a:spcBef>
                <a:spcPts val="200"/>
              </a:spcBef>
              <a:spcAft>
                <a:spcPts val="200"/>
              </a:spcAft>
              <a:buSzPts val="1100"/>
              <a:buNone/>
              <a:defRPr/>
            </a:lvl9pPr>
          </a:lstStyle>
          <a:p/>
        </p:txBody>
      </p:sp>
      <p:sp>
        <p:nvSpPr>
          <p:cNvPr id="221" name="Google Shape;221;p40"/>
          <p:cNvSpPr txBox="1"/>
          <p:nvPr>
            <p:ph idx="2" type="subTitle"/>
          </p:nvPr>
        </p:nvSpPr>
        <p:spPr>
          <a:xfrm>
            <a:off x="3231000" y="3298375"/>
            <a:ext cx="2682000" cy="1149000"/>
          </a:xfrm>
          <a:prstGeom prst="rect">
            <a:avLst/>
          </a:prstGeom>
        </p:spPr>
        <p:txBody>
          <a:bodyPr anchorCtr="0" anchor="t" bIns="91425" lIns="91425" spcFirstLastPara="1" rIns="91425" wrap="square" tIns="91425">
            <a:spAutoFit/>
          </a:bodyPr>
          <a:lstStyle>
            <a:lvl1pPr lvl="0" algn="ctr">
              <a:spcBef>
                <a:spcPts val="200"/>
              </a:spcBef>
              <a:spcAft>
                <a:spcPts val="0"/>
              </a:spcAft>
              <a:buSzPts val="1800"/>
              <a:buNone/>
              <a:defRPr b="1"/>
            </a:lvl1pPr>
            <a:lvl2pPr lvl="1">
              <a:spcBef>
                <a:spcPts val="200"/>
              </a:spcBef>
              <a:spcAft>
                <a:spcPts val="0"/>
              </a:spcAft>
              <a:buSzPts val="1800"/>
              <a:buNone/>
              <a:defRPr/>
            </a:lvl2pPr>
            <a:lvl3pPr lvl="2">
              <a:spcBef>
                <a:spcPts val="200"/>
              </a:spcBef>
              <a:spcAft>
                <a:spcPts val="0"/>
              </a:spcAft>
              <a:buSzPts val="1400"/>
              <a:buNone/>
              <a:defRPr/>
            </a:lvl3pPr>
            <a:lvl4pPr lvl="3">
              <a:spcBef>
                <a:spcPts val="200"/>
              </a:spcBef>
              <a:spcAft>
                <a:spcPts val="0"/>
              </a:spcAft>
              <a:buSzPts val="1400"/>
              <a:buNone/>
              <a:defRPr/>
            </a:lvl4pPr>
            <a:lvl5pPr lvl="4">
              <a:spcBef>
                <a:spcPts val="200"/>
              </a:spcBef>
              <a:spcAft>
                <a:spcPts val="0"/>
              </a:spcAft>
              <a:buSzPts val="1100"/>
              <a:buNone/>
              <a:defRPr/>
            </a:lvl5pPr>
            <a:lvl6pPr lvl="5">
              <a:spcBef>
                <a:spcPts val="200"/>
              </a:spcBef>
              <a:spcAft>
                <a:spcPts val="0"/>
              </a:spcAft>
              <a:buSzPts val="1100"/>
              <a:buNone/>
              <a:defRPr/>
            </a:lvl6pPr>
            <a:lvl7pPr lvl="6">
              <a:spcBef>
                <a:spcPts val="200"/>
              </a:spcBef>
              <a:spcAft>
                <a:spcPts val="0"/>
              </a:spcAft>
              <a:buSzPts val="1100"/>
              <a:buNone/>
              <a:defRPr/>
            </a:lvl7pPr>
            <a:lvl8pPr lvl="7">
              <a:spcBef>
                <a:spcPts val="200"/>
              </a:spcBef>
              <a:spcAft>
                <a:spcPts val="0"/>
              </a:spcAft>
              <a:buSzPts val="1100"/>
              <a:buNone/>
              <a:defRPr/>
            </a:lvl8pPr>
            <a:lvl9pPr lvl="8">
              <a:spcBef>
                <a:spcPts val="200"/>
              </a:spcBef>
              <a:spcAft>
                <a:spcPts val="200"/>
              </a:spcAft>
              <a:buSzPts val="1100"/>
              <a:buNone/>
              <a:defRPr/>
            </a:lvl9pPr>
          </a:lstStyle>
          <a:p/>
        </p:txBody>
      </p:sp>
      <p:sp>
        <p:nvSpPr>
          <p:cNvPr id="222" name="Google Shape;222;p40"/>
          <p:cNvSpPr txBox="1"/>
          <p:nvPr>
            <p:ph idx="3" type="subTitle"/>
          </p:nvPr>
        </p:nvSpPr>
        <p:spPr>
          <a:xfrm>
            <a:off x="6150300" y="3298375"/>
            <a:ext cx="2682000" cy="1149000"/>
          </a:xfrm>
          <a:prstGeom prst="rect">
            <a:avLst/>
          </a:prstGeom>
        </p:spPr>
        <p:txBody>
          <a:bodyPr anchorCtr="0" anchor="t" bIns="91425" lIns="91425" spcFirstLastPara="1" rIns="91425" wrap="square" tIns="91425">
            <a:normAutofit/>
          </a:bodyPr>
          <a:lstStyle>
            <a:lvl1pPr lvl="0" algn="ctr">
              <a:spcBef>
                <a:spcPts val="200"/>
              </a:spcBef>
              <a:spcAft>
                <a:spcPts val="0"/>
              </a:spcAft>
              <a:buSzPts val="1800"/>
              <a:buNone/>
              <a:defRPr b="1"/>
            </a:lvl1pPr>
            <a:lvl2pPr lvl="1">
              <a:spcBef>
                <a:spcPts val="200"/>
              </a:spcBef>
              <a:spcAft>
                <a:spcPts val="0"/>
              </a:spcAft>
              <a:buSzPts val="1800"/>
              <a:buNone/>
              <a:defRPr/>
            </a:lvl2pPr>
            <a:lvl3pPr lvl="2">
              <a:spcBef>
                <a:spcPts val="200"/>
              </a:spcBef>
              <a:spcAft>
                <a:spcPts val="0"/>
              </a:spcAft>
              <a:buSzPts val="1400"/>
              <a:buNone/>
              <a:defRPr/>
            </a:lvl3pPr>
            <a:lvl4pPr lvl="3">
              <a:spcBef>
                <a:spcPts val="200"/>
              </a:spcBef>
              <a:spcAft>
                <a:spcPts val="0"/>
              </a:spcAft>
              <a:buSzPts val="1400"/>
              <a:buNone/>
              <a:defRPr/>
            </a:lvl4pPr>
            <a:lvl5pPr lvl="4">
              <a:spcBef>
                <a:spcPts val="200"/>
              </a:spcBef>
              <a:spcAft>
                <a:spcPts val="0"/>
              </a:spcAft>
              <a:buSzPts val="1100"/>
              <a:buNone/>
              <a:defRPr/>
            </a:lvl5pPr>
            <a:lvl6pPr lvl="5">
              <a:spcBef>
                <a:spcPts val="200"/>
              </a:spcBef>
              <a:spcAft>
                <a:spcPts val="0"/>
              </a:spcAft>
              <a:buSzPts val="1100"/>
              <a:buNone/>
              <a:defRPr/>
            </a:lvl6pPr>
            <a:lvl7pPr lvl="6">
              <a:spcBef>
                <a:spcPts val="200"/>
              </a:spcBef>
              <a:spcAft>
                <a:spcPts val="0"/>
              </a:spcAft>
              <a:buSzPts val="1100"/>
              <a:buNone/>
              <a:defRPr/>
            </a:lvl7pPr>
            <a:lvl8pPr lvl="7">
              <a:spcBef>
                <a:spcPts val="200"/>
              </a:spcBef>
              <a:spcAft>
                <a:spcPts val="0"/>
              </a:spcAft>
              <a:buSzPts val="1100"/>
              <a:buNone/>
              <a:defRPr/>
            </a:lvl8pPr>
            <a:lvl9pPr lvl="8">
              <a:spcBef>
                <a:spcPts val="200"/>
              </a:spcBef>
              <a:spcAft>
                <a:spcPts val="200"/>
              </a:spcAft>
              <a:buSzPts val="1100"/>
              <a:buNone/>
              <a:defRPr/>
            </a:lvl9pPr>
          </a:lstStyle>
          <a:p/>
        </p:txBody>
      </p:sp>
      <p:sp>
        <p:nvSpPr>
          <p:cNvPr id="223" name="Google Shape;223;p40"/>
          <p:cNvSpPr/>
          <p:nvPr>
            <p:ph idx="4" type="pic"/>
          </p:nvPr>
        </p:nvSpPr>
        <p:spPr>
          <a:xfrm>
            <a:off x="715350" y="1271275"/>
            <a:ext cx="1874700" cy="1874700"/>
          </a:xfrm>
          <a:prstGeom prst="ellipse">
            <a:avLst/>
          </a:prstGeom>
          <a:noFill/>
          <a:ln cap="flat" cmpd="sng" w="38100">
            <a:solidFill>
              <a:srgbClr val="9ADCB4"/>
            </a:solidFill>
            <a:prstDash val="solid"/>
            <a:round/>
            <a:headEnd len="sm" w="sm" type="none"/>
            <a:tailEnd len="sm" w="sm" type="none"/>
          </a:ln>
          <a:effectLst>
            <a:outerShdw blurRad="114300" rotWithShape="0" algn="bl" dir="2700000" dist="76200">
              <a:srgbClr val="FFC91F">
                <a:alpha val="25000"/>
              </a:srgbClr>
            </a:outerShdw>
          </a:effectLst>
        </p:spPr>
      </p:sp>
      <p:sp>
        <p:nvSpPr>
          <p:cNvPr id="224" name="Google Shape;224;p40"/>
          <p:cNvSpPr/>
          <p:nvPr>
            <p:ph idx="5" type="pic"/>
          </p:nvPr>
        </p:nvSpPr>
        <p:spPr>
          <a:xfrm>
            <a:off x="3634650" y="1271275"/>
            <a:ext cx="1874700" cy="1874700"/>
          </a:xfrm>
          <a:prstGeom prst="ellipse">
            <a:avLst/>
          </a:prstGeom>
          <a:noFill/>
          <a:ln cap="flat" cmpd="sng" w="38100">
            <a:solidFill>
              <a:srgbClr val="9ADCB4"/>
            </a:solidFill>
            <a:prstDash val="solid"/>
            <a:round/>
            <a:headEnd len="sm" w="sm" type="none"/>
            <a:tailEnd len="sm" w="sm" type="none"/>
          </a:ln>
          <a:effectLst>
            <a:outerShdw blurRad="114300" rotWithShape="0" algn="bl" dir="2700000" dist="76200">
              <a:srgbClr val="FFC91F">
                <a:alpha val="25000"/>
              </a:srgbClr>
            </a:outerShdw>
          </a:effectLst>
        </p:spPr>
      </p:sp>
      <p:sp>
        <p:nvSpPr>
          <p:cNvPr id="225" name="Google Shape;225;p40"/>
          <p:cNvSpPr/>
          <p:nvPr>
            <p:ph idx="6" type="pic"/>
          </p:nvPr>
        </p:nvSpPr>
        <p:spPr>
          <a:xfrm>
            <a:off x="6553950" y="1271275"/>
            <a:ext cx="1874700" cy="1874700"/>
          </a:xfrm>
          <a:prstGeom prst="ellipse">
            <a:avLst/>
          </a:prstGeom>
          <a:noFill/>
          <a:ln cap="flat" cmpd="sng" w="38100">
            <a:solidFill>
              <a:srgbClr val="9ADCB4"/>
            </a:solidFill>
            <a:prstDash val="solid"/>
            <a:round/>
            <a:headEnd len="sm" w="sm" type="none"/>
            <a:tailEnd len="sm" w="sm" type="none"/>
          </a:ln>
          <a:effectLst>
            <a:outerShdw blurRad="114300" rotWithShape="0" algn="bl" dir="2700000" dist="76200">
              <a:srgbClr val="FFC91F">
                <a:alpha val="25000"/>
              </a:srgbClr>
            </a:outerShdw>
          </a:effectLst>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Chart">
  <p:cSld name="MAIN_POINT">
    <p:spTree>
      <p:nvGrpSpPr>
        <p:cNvPr id="226" name="Shape 226"/>
        <p:cNvGrpSpPr/>
        <p:nvPr/>
      </p:nvGrpSpPr>
      <p:grpSpPr>
        <a:xfrm>
          <a:off x="0" y="0"/>
          <a:ext cx="0" cy="0"/>
          <a:chOff x="0" y="0"/>
          <a:chExt cx="0" cy="0"/>
        </a:xfrm>
      </p:grpSpPr>
      <p:sp>
        <p:nvSpPr>
          <p:cNvPr id="227" name="Google Shape;227;p41"/>
          <p:cNvSpPr/>
          <p:nvPr/>
        </p:nvSpPr>
        <p:spPr>
          <a:xfrm>
            <a:off x="286200" y="1076350"/>
            <a:ext cx="8571600" cy="3404100"/>
          </a:xfrm>
          <a:prstGeom prst="rect">
            <a:avLst/>
          </a:prstGeom>
          <a:solidFill>
            <a:srgbClr val="FDF0B1"/>
          </a:solidFill>
          <a:ln>
            <a:noFill/>
          </a:ln>
          <a:effectLst>
            <a:outerShdw blurRad="57150" rotWithShape="0" algn="bl" dir="2700000" dist="104775">
              <a:srgbClr val="FDF0B1">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aphicFrame>
        <p:nvGraphicFramePr>
          <p:cNvPr id="228" name="Google Shape;228;p41"/>
          <p:cNvGraphicFramePr/>
          <p:nvPr/>
        </p:nvGraphicFramePr>
        <p:xfrm>
          <a:off x="280700" y="1076350"/>
          <a:ext cx="3000000" cy="3000000"/>
        </p:xfrm>
        <a:graphic>
          <a:graphicData uri="http://schemas.openxmlformats.org/drawingml/2006/table">
            <a:tbl>
              <a:tblPr>
                <a:noFill/>
                <a:tableStyleId>{DD9AA8FA-997D-479A-99D8-D91D4CBBC53A}</a:tableStyleId>
              </a:tblPr>
              <a:tblGrid>
                <a:gridCol w="2857175"/>
                <a:gridCol w="2857175"/>
                <a:gridCol w="2857175"/>
              </a:tblGrid>
              <a:tr h="417450">
                <a:tc>
                  <a:txBody>
                    <a:bodyPr/>
                    <a:lstStyle/>
                    <a:p>
                      <a:pPr indent="0" lvl="0" marL="0" rtl="0" algn="ctr">
                        <a:spcBef>
                          <a:spcPts val="0"/>
                        </a:spcBef>
                        <a:spcAft>
                          <a:spcPts val="0"/>
                        </a:spcAft>
                        <a:buNone/>
                      </a:pPr>
                      <a:r>
                        <a:rPr b="1" lang="en" sz="1800">
                          <a:latin typeface="Century Gothic"/>
                          <a:ea typeface="Century Gothic"/>
                          <a:cs typeface="Century Gothic"/>
                          <a:sym typeface="Century Gothic"/>
                        </a:rPr>
                        <a:t>Heading</a:t>
                      </a:r>
                      <a:endParaRPr b="1" sz="1800">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9ADCB4"/>
                    </a:solidFill>
                  </a:tcPr>
                </a:tc>
                <a:tc>
                  <a:txBody>
                    <a:bodyPr/>
                    <a:lstStyle/>
                    <a:p>
                      <a:pPr indent="0" lvl="0" marL="0" rtl="0" algn="ctr">
                        <a:spcBef>
                          <a:spcPts val="0"/>
                        </a:spcBef>
                        <a:spcAft>
                          <a:spcPts val="0"/>
                        </a:spcAft>
                        <a:buNone/>
                      </a:pPr>
                      <a:r>
                        <a:rPr b="1" lang="en" sz="1800">
                          <a:latin typeface="Century Gothic"/>
                          <a:ea typeface="Century Gothic"/>
                          <a:cs typeface="Century Gothic"/>
                          <a:sym typeface="Century Gothic"/>
                        </a:rPr>
                        <a:t>Heading</a:t>
                      </a:r>
                      <a:endParaRPr b="1" sz="1800">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DAC2E0"/>
                    </a:solidFill>
                  </a:tcPr>
                </a:tc>
                <a:tc>
                  <a:txBody>
                    <a:bodyPr/>
                    <a:lstStyle/>
                    <a:p>
                      <a:pPr indent="0" lvl="0" marL="0" rtl="0" algn="ctr">
                        <a:spcBef>
                          <a:spcPts val="0"/>
                        </a:spcBef>
                        <a:spcAft>
                          <a:spcPts val="0"/>
                        </a:spcAft>
                        <a:buNone/>
                      </a:pPr>
                      <a:r>
                        <a:rPr b="1" lang="en" sz="1800">
                          <a:latin typeface="Century Gothic"/>
                          <a:ea typeface="Century Gothic"/>
                          <a:cs typeface="Century Gothic"/>
                          <a:sym typeface="Century Gothic"/>
                        </a:rPr>
                        <a:t>Heading</a:t>
                      </a:r>
                      <a:endParaRPr b="1" sz="1800">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CB497"/>
                    </a:solidFill>
                  </a:tcPr>
                </a:tc>
              </a:tr>
              <a:tr h="2946900">
                <a:tc>
                  <a:txBody>
                    <a:bodyPr/>
                    <a:lstStyle/>
                    <a:p>
                      <a:pPr indent="0" lvl="0" marL="0" rtl="0" algn="l">
                        <a:spcBef>
                          <a:spcPts val="0"/>
                        </a:spcBef>
                        <a:spcAft>
                          <a:spcPts val="0"/>
                        </a:spcAft>
                        <a:buNone/>
                      </a:pPr>
                      <a:r>
                        <a:t/>
                      </a:r>
                      <a:endParaRPr sz="1100">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3F5EA"/>
                    </a:solidFill>
                  </a:tcPr>
                </a:tc>
                <a:tc>
                  <a:txBody>
                    <a:bodyPr/>
                    <a:lstStyle/>
                    <a:p>
                      <a:pPr indent="0" lvl="0" marL="0" rtl="0" algn="l">
                        <a:spcBef>
                          <a:spcPts val="0"/>
                        </a:spcBef>
                        <a:spcAft>
                          <a:spcPts val="0"/>
                        </a:spcAft>
                        <a:buNone/>
                      </a:pPr>
                      <a:r>
                        <a:t/>
                      </a:r>
                      <a:endParaRPr sz="1100">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6F2F7"/>
                    </a:solidFill>
                  </a:tcPr>
                </a:tc>
                <a:tc>
                  <a:txBody>
                    <a:bodyPr/>
                    <a:lstStyle/>
                    <a:p>
                      <a:pPr indent="0" lvl="0" marL="0" rtl="0" algn="l">
                        <a:spcBef>
                          <a:spcPts val="0"/>
                        </a:spcBef>
                        <a:spcAft>
                          <a:spcPts val="0"/>
                        </a:spcAft>
                        <a:buNone/>
                      </a:pPr>
                      <a:r>
                        <a:t/>
                      </a:r>
                      <a:endParaRPr sz="1100">
                        <a:latin typeface="Century Gothic"/>
                        <a:ea typeface="Century Gothic"/>
                        <a:cs typeface="Century Gothic"/>
                        <a:sym typeface="Century Gothic"/>
                      </a:endParaRPr>
                    </a:p>
                    <a:p>
                      <a:pPr indent="0" lvl="0" marL="457200" rtl="0" algn="l">
                        <a:spcBef>
                          <a:spcPts val="0"/>
                        </a:spcBef>
                        <a:spcAft>
                          <a:spcPts val="0"/>
                        </a:spcAft>
                        <a:buNone/>
                      </a:pPr>
                      <a:r>
                        <a:t/>
                      </a:r>
                      <a:endParaRPr sz="1100">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E2D6"/>
                    </a:solidFill>
                  </a:tcPr>
                </a:tc>
              </a:tr>
            </a:tbl>
          </a:graphicData>
        </a:graphic>
      </p:graphicFrame>
      <p:sp>
        <p:nvSpPr>
          <p:cNvPr id="229" name="Google Shape;229;p41"/>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230" name="Google Shape;230;p41"/>
          <p:cNvPicPr preferRelativeResize="0"/>
          <p:nvPr/>
        </p:nvPicPr>
        <p:blipFill>
          <a:blip r:embed="rId2">
            <a:alphaModFix/>
          </a:blip>
          <a:stretch>
            <a:fillRect/>
          </a:stretch>
        </p:blipFill>
        <p:spPr>
          <a:xfrm>
            <a:off x="4251613" y="4639348"/>
            <a:ext cx="640773" cy="4107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Agave Light" type="title">
  <p:cSld name="TITLE">
    <p:bg>
      <p:bgPr>
        <a:solidFill>
          <a:srgbClr val="EFFAF9"/>
        </a:solidFill>
      </p:bgPr>
    </p:bg>
    <p:spTree>
      <p:nvGrpSpPr>
        <p:cNvPr id="18" name="Shape 18"/>
        <p:cNvGrpSpPr/>
        <p:nvPr/>
      </p:nvGrpSpPr>
      <p:grpSpPr>
        <a:xfrm>
          <a:off x="0" y="0"/>
          <a:ext cx="0" cy="0"/>
          <a:chOff x="0" y="0"/>
          <a:chExt cx="0" cy="0"/>
        </a:xfrm>
      </p:grpSpPr>
      <p:sp>
        <p:nvSpPr>
          <p:cNvPr id="19" name="Google Shape;19;p5"/>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0" name="Google Shape;20;p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21" name="Google Shape;21;p5"/>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Chart 1">
  <p:cSld name="MAIN_POINT_1">
    <p:spTree>
      <p:nvGrpSpPr>
        <p:cNvPr id="231" name="Shape 231"/>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divider">
  <p:cSld name="TITLE_4_1_3_1_3_1_1">
    <p:bg>
      <p:bgPr>
        <a:solidFill>
          <a:schemeClr val="dk2"/>
        </a:solidFill>
      </p:bgPr>
    </p:bg>
    <p:spTree>
      <p:nvGrpSpPr>
        <p:cNvPr id="232" name="Shape 232"/>
        <p:cNvGrpSpPr/>
        <p:nvPr/>
      </p:nvGrpSpPr>
      <p:grpSpPr>
        <a:xfrm>
          <a:off x="0" y="0"/>
          <a:ext cx="0" cy="0"/>
          <a:chOff x="0" y="0"/>
          <a:chExt cx="0" cy="0"/>
        </a:xfrm>
      </p:grpSpPr>
      <p:pic>
        <p:nvPicPr>
          <p:cNvPr id="233" name="Google Shape;233;p43"/>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234" name="Google Shape;234;p43"/>
          <p:cNvSpPr txBox="1"/>
          <p:nvPr>
            <p:ph type="ctrTitle"/>
          </p:nvPr>
        </p:nvSpPr>
        <p:spPr>
          <a:xfrm>
            <a:off x="457200" y="1305925"/>
            <a:ext cx="8229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35" name="Google Shape;235;p43"/>
          <p:cNvSpPr txBox="1"/>
          <p:nvPr>
            <p:ph idx="1" type="subTitle"/>
          </p:nvPr>
        </p:nvSpPr>
        <p:spPr>
          <a:xfrm>
            <a:off x="457200" y="2834125"/>
            <a:ext cx="8229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sp>
        <p:nvSpPr>
          <p:cNvPr id="236" name="Google Shape;236;p43"/>
          <p:cNvSpPr/>
          <p:nvPr/>
        </p:nvSpPr>
        <p:spPr>
          <a:xfrm>
            <a:off x="4247550" y="4771850"/>
            <a:ext cx="639600" cy="371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237" name="Google Shape;237;p43"/>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divider 1">
  <p:cSld name="TITLE_4_1_3_1_3_1_2">
    <p:bg>
      <p:bgPr>
        <a:solidFill>
          <a:schemeClr val="dk2"/>
        </a:solidFill>
      </p:bgPr>
    </p:bg>
    <p:spTree>
      <p:nvGrpSpPr>
        <p:cNvPr id="238" name="Shape 238"/>
        <p:cNvGrpSpPr/>
        <p:nvPr/>
      </p:nvGrpSpPr>
      <p:grpSpPr>
        <a:xfrm>
          <a:off x="0" y="0"/>
          <a:ext cx="0" cy="0"/>
          <a:chOff x="0" y="0"/>
          <a:chExt cx="0" cy="0"/>
        </a:xfrm>
      </p:grpSpPr>
      <p:pic>
        <p:nvPicPr>
          <p:cNvPr id="239" name="Google Shape;239;p44"/>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240" name="Google Shape;240;p44"/>
          <p:cNvSpPr txBox="1"/>
          <p:nvPr>
            <p:ph type="ctrTitle"/>
          </p:nvPr>
        </p:nvSpPr>
        <p:spPr>
          <a:xfrm>
            <a:off x="457200" y="1305925"/>
            <a:ext cx="8229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41" name="Google Shape;241;p44"/>
          <p:cNvSpPr txBox="1"/>
          <p:nvPr>
            <p:ph idx="1" type="subTitle"/>
          </p:nvPr>
        </p:nvSpPr>
        <p:spPr>
          <a:xfrm>
            <a:off x="457200" y="2834125"/>
            <a:ext cx="8229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sp>
        <p:nvSpPr>
          <p:cNvPr id="242" name="Google Shape;242;p44"/>
          <p:cNvSpPr/>
          <p:nvPr/>
        </p:nvSpPr>
        <p:spPr>
          <a:xfrm>
            <a:off x="4247550" y="4771850"/>
            <a:ext cx="639600" cy="371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243" name="Google Shape;243;p44"/>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Pétalo Light">
  <p:cSld name="TITLE_1">
    <p:bg>
      <p:bgPr>
        <a:solidFill>
          <a:srgbClr val="F6F2F7"/>
        </a:solidFill>
      </p:bgPr>
    </p:bg>
    <p:spTree>
      <p:nvGrpSpPr>
        <p:cNvPr id="22" name="Shape 22"/>
        <p:cNvGrpSpPr/>
        <p:nvPr/>
      </p:nvGrpSpPr>
      <p:grpSpPr>
        <a:xfrm>
          <a:off x="0" y="0"/>
          <a:ext cx="0" cy="0"/>
          <a:chOff x="0" y="0"/>
          <a:chExt cx="0" cy="0"/>
        </a:xfrm>
      </p:grpSpPr>
      <p:sp>
        <p:nvSpPr>
          <p:cNvPr id="23" name="Google Shape;23;p6"/>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4" name="Google Shape;24;p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25" name="Google Shape;25;p6"/>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Agua Light">
  <p:cSld name="TITLE_2">
    <p:bg>
      <p:bgPr>
        <a:solidFill>
          <a:srgbClr val="C8F0FA"/>
        </a:solidFill>
      </p:bgPr>
    </p:bg>
    <p:spTree>
      <p:nvGrpSpPr>
        <p:cNvPr id="26" name="Shape 26"/>
        <p:cNvGrpSpPr/>
        <p:nvPr/>
      </p:nvGrpSpPr>
      <p:grpSpPr>
        <a:xfrm>
          <a:off x="0" y="0"/>
          <a:ext cx="0" cy="0"/>
          <a:chOff x="0" y="0"/>
          <a:chExt cx="0" cy="0"/>
        </a:xfrm>
      </p:grpSpPr>
      <p:sp>
        <p:nvSpPr>
          <p:cNvPr id="27" name="Google Shape;27;p7"/>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8" name="Google Shape;28;p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29" name="Google Shape;29;p7"/>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Adobe Light">
  <p:cSld name="TITLE_3">
    <p:bg>
      <p:bgPr>
        <a:solidFill>
          <a:srgbClr val="FFE2D6"/>
        </a:solidFill>
      </p:bgPr>
    </p:bg>
    <p:spTree>
      <p:nvGrpSpPr>
        <p:cNvPr id="30" name="Shape 30"/>
        <p:cNvGrpSpPr/>
        <p:nvPr/>
      </p:nvGrpSpPr>
      <p:grpSpPr>
        <a:xfrm>
          <a:off x="0" y="0"/>
          <a:ext cx="0" cy="0"/>
          <a:chOff x="0" y="0"/>
          <a:chExt cx="0" cy="0"/>
        </a:xfrm>
      </p:grpSpPr>
      <p:sp>
        <p:nvSpPr>
          <p:cNvPr id="31" name="Google Shape;31;p8"/>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2" name="Google Shape;32;p8"/>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33" name="Google Shape;33;p8"/>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Sol Light">
  <p:cSld name="TITLE_4">
    <p:bg>
      <p:bgPr>
        <a:solidFill>
          <a:srgbClr val="FDF0B1"/>
        </a:solidFill>
      </p:bgPr>
    </p:bg>
    <p:spTree>
      <p:nvGrpSpPr>
        <p:cNvPr id="34" name="Shape 34"/>
        <p:cNvGrpSpPr/>
        <p:nvPr/>
      </p:nvGrpSpPr>
      <p:grpSpPr>
        <a:xfrm>
          <a:off x="0" y="0"/>
          <a:ext cx="0" cy="0"/>
          <a:chOff x="0" y="0"/>
          <a:chExt cx="0" cy="0"/>
        </a:xfrm>
      </p:grpSpPr>
      <p:sp>
        <p:nvSpPr>
          <p:cNvPr id="35" name="Google Shape;35;p9"/>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6" name="Google Shape;36;p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37" name="Google Shape;37;p9"/>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Sol Light 1">
  <p:cSld name="TITLE_4_1">
    <p:bg>
      <p:bgPr>
        <a:solidFill>
          <a:srgbClr val="E3F5EA"/>
        </a:solidFill>
      </p:bgPr>
    </p:bg>
    <p:spTree>
      <p:nvGrpSpPr>
        <p:cNvPr id="38" name="Shape 38"/>
        <p:cNvGrpSpPr/>
        <p:nvPr/>
      </p:nvGrpSpPr>
      <p:grpSpPr>
        <a:xfrm>
          <a:off x="0" y="0"/>
          <a:ext cx="0" cy="0"/>
          <a:chOff x="0" y="0"/>
          <a:chExt cx="0" cy="0"/>
        </a:xfrm>
      </p:grpSpPr>
      <p:sp>
        <p:nvSpPr>
          <p:cNvPr id="39" name="Google Shape;39;p10"/>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40" name="Google Shape;40;p1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41" name="Google Shape;41;p10"/>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1.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theme" Target="../theme/theme3.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5" Type="http://schemas.openxmlformats.org/officeDocument/2006/relationships/slideLayout" Target="../slideLayouts/slideLayout38.xml"/><Relationship Id="rId14" Type="http://schemas.openxmlformats.org/officeDocument/2006/relationships/slideLayout" Target="../slideLayouts/slideLayout37.xml"/><Relationship Id="rId17" Type="http://schemas.openxmlformats.org/officeDocument/2006/relationships/slideLayout" Target="../slideLayouts/slideLayout40.xml"/><Relationship Id="rId16" Type="http://schemas.openxmlformats.org/officeDocument/2006/relationships/slideLayout" Target="../slideLayouts/slideLayout39.xml"/><Relationship Id="rId5" Type="http://schemas.openxmlformats.org/officeDocument/2006/relationships/slideLayout" Target="../slideLayouts/slideLayout28.xml"/><Relationship Id="rId19" Type="http://schemas.openxmlformats.org/officeDocument/2006/relationships/slideLayout" Target="../slideLayouts/slideLayout42.xml"/><Relationship Id="rId6" Type="http://schemas.openxmlformats.org/officeDocument/2006/relationships/slideLayout" Target="../slideLayouts/slideLayout29.xml"/><Relationship Id="rId18" Type="http://schemas.openxmlformats.org/officeDocument/2006/relationships/slideLayout" Target="../slideLayouts/slideLayout41.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363535"/>
              </a:buClr>
              <a:buSzPts val="2400"/>
              <a:buFont typeface="Century Gothic"/>
              <a:buNone/>
              <a:defRPr b="1" i="0" sz="2400" u="none" cap="none" strike="noStrike">
                <a:solidFill>
                  <a:srgbClr val="363535"/>
                </a:solidFill>
                <a:latin typeface="Century Gothic"/>
                <a:ea typeface="Century Gothic"/>
                <a:cs typeface="Century Gothic"/>
                <a:sym typeface="Century Gothic"/>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200"/>
              </a:spcBef>
              <a:spcAft>
                <a:spcPts val="0"/>
              </a:spcAft>
              <a:buClr>
                <a:srgbClr val="363535"/>
              </a:buClr>
              <a:buSzPts val="1800"/>
              <a:buFont typeface="Century Gothic"/>
              <a:buChar char="●"/>
              <a:defRPr b="0" i="0" sz="1800" u="none" cap="none" strike="noStrike">
                <a:solidFill>
                  <a:srgbClr val="363535"/>
                </a:solidFill>
                <a:latin typeface="Century Gothic"/>
                <a:ea typeface="Century Gothic"/>
                <a:cs typeface="Century Gothic"/>
                <a:sym typeface="Century Gothic"/>
              </a:defRPr>
            </a:lvl1pPr>
            <a:lvl2pPr indent="-342900" lvl="1" marL="914400" marR="0" rtl="0" algn="l">
              <a:lnSpc>
                <a:spcPct val="115000"/>
              </a:lnSpc>
              <a:spcBef>
                <a:spcPts val="200"/>
              </a:spcBef>
              <a:spcAft>
                <a:spcPts val="0"/>
              </a:spcAft>
              <a:buClr>
                <a:srgbClr val="363535"/>
              </a:buClr>
              <a:buSzPts val="1800"/>
              <a:buFont typeface="Century Gothic"/>
              <a:buChar char="○"/>
              <a:defRPr b="0" i="0" sz="1800" u="none" cap="none" strike="noStrike">
                <a:solidFill>
                  <a:srgbClr val="363535"/>
                </a:solidFill>
                <a:latin typeface="Century Gothic"/>
                <a:ea typeface="Century Gothic"/>
                <a:cs typeface="Century Gothic"/>
                <a:sym typeface="Century Gothic"/>
              </a:defRPr>
            </a:lvl2pPr>
            <a:lvl3pPr indent="-317500" lvl="2" marL="1371600" marR="0" rtl="0" algn="l">
              <a:lnSpc>
                <a:spcPct val="115000"/>
              </a:lnSpc>
              <a:spcBef>
                <a:spcPts val="200"/>
              </a:spcBef>
              <a:spcAft>
                <a:spcPts val="0"/>
              </a:spcAft>
              <a:buClr>
                <a:srgbClr val="363535"/>
              </a:buClr>
              <a:buSzPts val="1400"/>
              <a:buFont typeface="Century Gothic"/>
              <a:buChar char="■"/>
              <a:defRPr b="0" i="0" sz="1400" u="none" cap="none" strike="noStrike">
                <a:solidFill>
                  <a:srgbClr val="363535"/>
                </a:solidFill>
                <a:latin typeface="Century Gothic"/>
                <a:ea typeface="Century Gothic"/>
                <a:cs typeface="Century Gothic"/>
                <a:sym typeface="Century Gothic"/>
              </a:defRPr>
            </a:lvl3pPr>
            <a:lvl4pPr indent="-317500" lvl="3" marL="1828800" marR="0" rtl="0" algn="l">
              <a:lnSpc>
                <a:spcPct val="115000"/>
              </a:lnSpc>
              <a:spcBef>
                <a:spcPts val="200"/>
              </a:spcBef>
              <a:spcAft>
                <a:spcPts val="0"/>
              </a:spcAft>
              <a:buClr>
                <a:srgbClr val="363535"/>
              </a:buClr>
              <a:buSzPts val="1400"/>
              <a:buFont typeface="Century Gothic"/>
              <a:buChar char="●"/>
              <a:defRPr b="0" i="0" sz="1400" u="none" cap="none" strike="noStrike">
                <a:solidFill>
                  <a:srgbClr val="363535"/>
                </a:solidFill>
                <a:latin typeface="Century Gothic"/>
                <a:ea typeface="Century Gothic"/>
                <a:cs typeface="Century Gothic"/>
                <a:sym typeface="Century Gothic"/>
              </a:defRPr>
            </a:lvl4pPr>
            <a:lvl5pPr indent="-298450" lvl="4" marL="2286000" marR="0" rtl="0" algn="l">
              <a:lnSpc>
                <a:spcPct val="115000"/>
              </a:lnSpc>
              <a:spcBef>
                <a:spcPts val="200"/>
              </a:spcBef>
              <a:spcAft>
                <a:spcPts val="0"/>
              </a:spcAft>
              <a:buClr>
                <a:srgbClr val="363535"/>
              </a:buClr>
              <a:buSzPts val="1100"/>
              <a:buFont typeface="Century Gothic"/>
              <a:buChar char="○"/>
              <a:defRPr b="0" i="0" sz="1100" u="none" cap="none" strike="noStrike">
                <a:solidFill>
                  <a:srgbClr val="363535"/>
                </a:solidFill>
                <a:latin typeface="Century Gothic"/>
                <a:ea typeface="Century Gothic"/>
                <a:cs typeface="Century Gothic"/>
                <a:sym typeface="Century Gothic"/>
              </a:defRPr>
            </a:lvl5pPr>
            <a:lvl6pPr indent="-298450" lvl="5" marL="2743200" marR="0" rtl="0" algn="l">
              <a:lnSpc>
                <a:spcPct val="115000"/>
              </a:lnSpc>
              <a:spcBef>
                <a:spcPts val="200"/>
              </a:spcBef>
              <a:spcAft>
                <a:spcPts val="0"/>
              </a:spcAft>
              <a:buClr>
                <a:srgbClr val="363535"/>
              </a:buClr>
              <a:buSzPts val="1100"/>
              <a:buFont typeface="Century Gothic"/>
              <a:buChar char="■"/>
              <a:defRPr b="0" i="0" sz="1100" u="none" cap="none" strike="noStrike">
                <a:solidFill>
                  <a:srgbClr val="363535"/>
                </a:solidFill>
                <a:latin typeface="Century Gothic"/>
                <a:ea typeface="Century Gothic"/>
                <a:cs typeface="Century Gothic"/>
                <a:sym typeface="Century Gothic"/>
              </a:defRPr>
            </a:lvl6pPr>
            <a:lvl7pPr indent="-298450" lvl="6" marL="3200400" marR="0" rtl="0" algn="l">
              <a:lnSpc>
                <a:spcPct val="115000"/>
              </a:lnSpc>
              <a:spcBef>
                <a:spcPts val="200"/>
              </a:spcBef>
              <a:spcAft>
                <a:spcPts val="0"/>
              </a:spcAft>
              <a:buClr>
                <a:srgbClr val="363535"/>
              </a:buClr>
              <a:buSzPts val="1100"/>
              <a:buFont typeface="Century Gothic"/>
              <a:buChar char="●"/>
              <a:defRPr b="0" i="0" sz="1100" u="none" cap="none" strike="noStrike">
                <a:solidFill>
                  <a:srgbClr val="363535"/>
                </a:solidFill>
                <a:latin typeface="Century Gothic"/>
                <a:ea typeface="Century Gothic"/>
                <a:cs typeface="Century Gothic"/>
                <a:sym typeface="Century Gothic"/>
              </a:defRPr>
            </a:lvl7pPr>
            <a:lvl8pPr indent="-298450" lvl="7" marL="3657600" marR="0" rtl="0" algn="l">
              <a:lnSpc>
                <a:spcPct val="115000"/>
              </a:lnSpc>
              <a:spcBef>
                <a:spcPts val="200"/>
              </a:spcBef>
              <a:spcAft>
                <a:spcPts val="0"/>
              </a:spcAft>
              <a:buClr>
                <a:srgbClr val="363535"/>
              </a:buClr>
              <a:buSzPts val="1100"/>
              <a:buFont typeface="Century Gothic"/>
              <a:buChar char="○"/>
              <a:defRPr b="0" i="0" sz="1100" u="none" cap="none" strike="noStrike">
                <a:solidFill>
                  <a:srgbClr val="363535"/>
                </a:solidFill>
                <a:latin typeface="Century Gothic"/>
                <a:ea typeface="Century Gothic"/>
                <a:cs typeface="Century Gothic"/>
                <a:sym typeface="Century Gothic"/>
              </a:defRPr>
            </a:lvl8pPr>
            <a:lvl9pPr indent="-298450" lvl="8" marL="4114800" marR="0" rtl="0" algn="l">
              <a:lnSpc>
                <a:spcPct val="115000"/>
              </a:lnSpc>
              <a:spcBef>
                <a:spcPts val="200"/>
              </a:spcBef>
              <a:spcAft>
                <a:spcPts val="200"/>
              </a:spcAft>
              <a:buClr>
                <a:srgbClr val="363535"/>
              </a:buClr>
              <a:buSzPts val="1100"/>
              <a:buFont typeface="Century Gothic"/>
              <a:buChar char="■"/>
              <a:defRPr b="0" i="0" sz="1100" u="none" cap="none" strike="noStrike">
                <a:solidFill>
                  <a:srgbClr val="363535"/>
                </a:solidFill>
                <a:latin typeface="Century Gothic"/>
                <a:ea typeface="Century Gothic"/>
                <a:cs typeface="Century Gothic"/>
                <a:sym typeface="Century Gothic"/>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45" name="Shape 145"/>
        <p:cNvGrpSpPr/>
        <p:nvPr/>
      </p:nvGrpSpPr>
      <p:grpSpPr>
        <a:xfrm>
          <a:off x="0" y="0"/>
          <a:ext cx="0" cy="0"/>
          <a:chOff x="0" y="0"/>
          <a:chExt cx="0" cy="0"/>
        </a:xfrm>
      </p:grpSpPr>
      <p:sp>
        <p:nvSpPr>
          <p:cNvPr id="146" name="Google Shape;146;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rgbClr val="363535"/>
              </a:buClr>
              <a:buSzPts val="2400"/>
              <a:buFont typeface="Century Gothic"/>
              <a:buNone/>
              <a:defRPr b="1" sz="2400">
                <a:solidFill>
                  <a:srgbClr val="363535"/>
                </a:solidFill>
                <a:latin typeface="Century Gothic"/>
                <a:ea typeface="Century Gothic"/>
                <a:cs typeface="Century Gothic"/>
                <a:sym typeface="Century Gothic"/>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147" name="Google Shape;147;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200"/>
              </a:spcBef>
              <a:spcAft>
                <a:spcPts val="0"/>
              </a:spcAft>
              <a:buClr>
                <a:srgbClr val="363535"/>
              </a:buClr>
              <a:buSzPts val="1800"/>
              <a:buFont typeface="Century Gothic"/>
              <a:buChar char="●"/>
              <a:defRPr sz="1800">
                <a:solidFill>
                  <a:srgbClr val="363535"/>
                </a:solidFill>
                <a:latin typeface="Century Gothic"/>
                <a:ea typeface="Century Gothic"/>
                <a:cs typeface="Century Gothic"/>
                <a:sym typeface="Century Gothic"/>
              </a:defRPr>
            </a:lvl1pPr>
            <a:lvl2pPr indent="-342900" lvl="1" marL="914400">
              <a:lnSpc>
                <a:spcPct val="115000"/>
              </a:lnSpc>
              <a:spcBef>
                <a:spcPts val="200"/>
              </a:spcBef>
              <a:spcAft>
                <a:spcPts val="0"/>
              </a:spcAft>
              <a:buClr>
                <a:srgbClr val="363535"/>
              </a:buClr>
              <a:buSzPts val="1800"/>
              <a:buFont typeface="Century Gothic"/>
              <a:buChar char="○"/>
              <a:defRPr sz="1800">
                <a:solidFill>
                  <a:srgbClr val="363535"/>
                </a:solidFill>
                <a:latin typeface="Century Gothic"/>
                <a:ea typeface="Century Gothic"/>
                <a:cs typeface="Century Gothic"/>
                <a:sym typeface="Century Gothic"/>
              </a:defRPr>
            </a:lvl2pPr>
            <a:lvl3pPr indent="-317500" lvl="2" marL="1371600">
              <a:lnSpc>
                <a:spcPct val="115000"/>
              </a:lnSpc>
              <a:spcBef>
                <a:spcPts val="200"/>
              </a:spcBef>
              <a:spcAft>
                <a:spcPts val="0"/>
              </a:spcAft>
              <a:buClr>
                <a:srgbClr val="363535"/>
              </a:buClr>
              <a:buSzPts val="1400"/>
              <a:buFont typeface="Century Gothic"/>
              <a:buChar char="■"/>
              <a:defRPr>
                <a:solidFill>
                  <a:srgbClr val="363535"/>
                </a:solidFill>
                <a:latin typeface="Century Gothic"/>
                <a:ea typeface="Century Gothic"/>
                <a:cs typeface="Century Gothic"/>
                <a:sym typeface="Century Gothic"/>
              </a:defRPr>
            </a:lvl3pPr>
            <a:lvl4pPr indent="-317500" lvl="3" marL="1828800">
              <a:lnSpc>
                <a:spcPct val="115000"/>
              </a:lnSpc>
              <a:spcBef>
                <a:spcPts val="200"/>
              </a:spcBef>
              <a:spcAft>
                <a:spcPts val="0"/>
              </a:spcAft>
              <a:buClr>
                <a:srgbClr val="363535"/>
              </a:buClr>
              <a:buSzPts val="1400"/>
              <a:buFont typeface="Century Gothic"/>
              <a:buChar char="●"/>
              <a:defRPr>
                <a:solidFill>
                  <a:srgbClr val="363535"/>
                </a:solidFill>
                <a:latin typeface="Century Gothic"/>
                <a:ea typeface="Century Gothic"/>
                <a:cs typeface="Century Gothic"/>
                <a:sym typeface="Century Gothic"/>
              </a:defRPr>
            </a:lvl4pPr>
            <a:lvl5pPr indent="-298450" lvl="4" marL="2286000">
              <a:lnSpc>
                <a:spcPct val="115000"/>
              </a:lnSpc>
              <a:spcBef>
                <a:spcPts val="200"/>
              </a:spcBef>
              <a:spcAft>
                <a:spcPts val="0"/>
              </a:spcAft>
              <a:buClr>
                <a:srgbClr val="363535"/>
              </a:buClr>
              <a:buSzPts val="1100"/>
              <a:buFont typeface="Century Gothic"/>
              <a:buChar char="○"/>
              <a:defRPr sz="1100">
                <a:solidFill>
                  <a:srgbClr val="363535"/>
                </a:solidFill>
                <a:latin typeface="Century Gothic"/>
                <a:ea typeface="Century Gothic"/>
                <a:cs typeface="Century Gothic"/>
                <a:sym typeface="Century Gothic"/>
              </a:defRPr>
            </a:lvl5pPr>
            <a:lvl6pPr indent="-298450" lvl="5" marL="2743200">
              <a:lnSpc>
                <a:spcPct val="115000"/>
              </a:lnSpc>
              <a:spcBef>
                <a:spcPts val="200"/>
              </a:spcBef>
              <a:spcAft>
                <a:spcPts val="0"/>
              </a:spcAft>
              <a:buClr>
                <a:srgbClr val="363535"/>
              </a:buClr>
              <a:buSzPts val="1100"/>
              <a:buFont typeface="Century Gothic"/>
              <a:buChar char="■"/>
              <a:defRPr sz="1100">
                <a:solidFill>
                  <a:srgbClr val="363535"/>
                </a:solidFill>
                <a:latin typeface="Century Gothic"/>
                <a:ea typeface="Century Gothic"/>
                <a:cs typeface="Century Gothic"/>
                <a:sym typeface="Century Gothic"/>
              </a:defRPr>
            </a:lvl6pPr>
            <a:lvl7pPr indent="-298450" lvl="6" marL="3200400">
              <a:lnSpc>
                <a:spcPct val="115000"/>
              </a:lnSpc>
              <a:spcBef>
                <a:spcPts val="200"/>
              </a:spcBef>
              <a:spcAft>
                <a:spcPts val="0"/>
              </a:spcAft>
              <a:buClr>
                <a:srgbClr val="363535"/>
              </a:buClr>
              <a:buSzPts val="1100"/>
              <a:buFont typeface="Century Gothic"/>
              <a:buChar char="●"/>
              <a:defRPr sz="1100">
                <a:solidFill>
                  <a:srgbClr val="363535"/>
                </a:solidFill>
                <a:latin typeface="Century Gothic"/>
                <a:ea typeface="Century Gothic"/>
                <a:cs typeface="Century Gothic"/>
                <a:sym typeface="Century Gothic"/>
              </a:defRPr>
            </a:lvl7pPr>
            <a:lvl8pPr indent="-298450" lvl="7" marL="3657600">
              <a:lnSpc>
                <a:spcPct val="115000"/>
              </a:lnSpc>
              <a:spcBef>
                <a:spcPts val="200"/>
              </a:spcBef>
              <a:spcAft>
                <a:spcPts val="0"/>
              </a:spcAft>
              <a:buClr>
                <a:srgbClr val="363535"/>
              </a:buClr>
              <a:buSzPts val="1100"/>
              <a:buFont typeface="Century Gothic"/>
              <a:buChar char="○"/>
              <a:defRPr sz="1100">
                <a:solidFill>
                  <a:srgbClr val="363535"/>
                </a:solidFill>
                <a:latin typeface="Century Gothic"/>
                <a:ea typeface="Century Gothic"/>
                <a:cs typeface="Century Gothic"/>
                <a:sym typeface="Century Gothic"/>
              </a:defRPr>
            </a:lvl8pPr>
            <a:lvl9pPr indent="-298450" lvl="8" marL="4114800">
              <a:lnSpc>
                <a:spcPct val="115000"/>
              </a:lnSpc>
              <a:spcBef>
                <a:spcPts val="200"/>
              </a:spcBef>
              <a:spcAft>
                <a:spcPts val="200"/>
              </a:spcAft>
              <a:buClr>
                <a:srgbClr val="363535"/>
              </a:buClr>
              <a:buSzPts val="1100"/>
              <a:buFont typeface="Century Gothic"/>
              <a:buChar char="■"/>
              <a:defRPr sz="1100">
                <a:solidFill>
                  <a:srgbClr val="363535"/>
                </a:solidFill>
                <a:latin typeface="Century Gothic"/>
                <a:ea typeface="Century Gothic"/>
                <a:cs typeface="Century Gothic"/>
                <a:sym typeface="Century Gothic"/>
              </a:defRPr>
            </a:lvl9pPr>
          </a:lstStyle>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 Id="rId3" Type="http://schemas.openxmlformats.org/officeDocument/2006/relationships/image" Target="../media/image2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6.xml"/><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7.xml"/><Relationship Id="rId3"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8.xml"/><Relationship Id="rId3"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9.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0.xml"/><Relationship Id="rId3"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31.xml"/><Relationship Id="rId3"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2.xml"/><Relationship Id="rId3"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3.xml"/><Relationship Id="rId3"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4.xml"/><Relationship Id="rId3"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5.xml"/><Relationship Id="rId3" Type="http://schemas.openxmlformats.org/officeDocument/2006/relationships/image" Target="../media/image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6.xml"/><Relationship Id="rId3" Type="http://schemas.openxmlformats.org/officeDocument/2006/relationships/image" Target="../media/image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7.xml"/><Relationship Id="rId3" Type="http://schemas.openxmlformats.org/officeDocument/2006/relationships/image" Target="../media/image1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8.xml"/><Relationship Id="rId3"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9.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 Id="rId3" Type="http://schemas.openxmlformats.org/officeDocument/2006/relationships/image" Target="../media/image25.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0.xml"/><Relationship Id="rId3"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1.xml"/><Relationship Id="rId3" Type="http://schemas.openxmlformats.org/officeDocument/2006/relationships/image" Target="../media/image1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2.xml"/><Relationship Id="rId3" Type="http://schemas.openxmlformats.org/officeDocument/2006/relationships/image" Target="../media/image1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3.xml"/><Relationship Id="rId3" Type="http://schemas.openxmlformats.org/officeDocument/2006/relationships/image" Target="../media/image1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4.xml"/><Relationship Id="rId3" Type="http://schemas.openxmlformats.org/officeDocument/2006/relationships/image" Target="../media/image1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45.xml"/><Relationship Id="rId3" Type="http://schemas.openxmlformats.org/officeDocument/2006/relationships/image" Target="../media/image2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6.xml"/><Relationship Id="rId3" Type="http://schemas.openxmlformats.org/officeDocument/2006/relationships/image" Target="../media/image1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7.xml"/><Relationship Id="rId3" Type="http://schemas.openxmlformats.org/officeDocument/2006/relationships/image" Target="../media/image1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8.xml"/><Relationship Id="rId3" Type="http://schemas.openxmlformats.org/officeDocument/2006/relationships/image" Target="../media/image1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9.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 Id="rId3" Type="http://schemas.openxmlformats.org/officeDocument/2006/relationships/image" Target="../media/image30.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0.xml"/><Relationship Id="rId3" Type="http://schemas.openxmlformats.org/officeDocument/2006/relationships/image" Target="../media/image1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1.xml"/><Relationship Id="rId3" Type="http://schemas.openxmlformats.org/officeDocument/2006/relationships/image" Target="../media/image1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2.xml"/><Relationship Id="rId3" Type="http://schemas.openxmlformats.org/officeDocument/2006/relationships/image" Target="../media/image1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3.xml"/><Relationship Id="rId3" Type="http://schemas.openxmlformats.org/officeDocument/2006/relationships/image" Target="../media/image1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4.xml"/><Relationship Id="rId3" Type="http://schemas.openxmlformats.org/officeDocument/2006/relationships/image" Target="../media/image1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5.xml"/><Relationship Id="rId3" Type="http://schemas.openxmlformats.org/officeDocument/2006/relationships/image" Target="../media/image2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6.xml"/><Relationship Id="rId3" Type="http://schemas.openxmlformats.org/officeDocument/2006/relationships/image" Target="../media/image1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7.xml"/><Relationship Id="rId3" Type="http://schemas.openxmlformats.org/officeDocument/2006/relationships/image" Target="../media/image1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8.xml"/><Relationship Id="rId3" Type="http://schemas.openxmlformats.org/officeDocument/2006/relationships/image" Target="../media/image1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9.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 Id="rId3" Type="http://schemas.openxmlformats.org/officeDocument/2006/relationships/image" Target="../media/image28.pn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0.xml"/><Relationship Id="rId3" Type="http://schemas.openxmlformats.org/officeDocument/2006/relationships/image" Target="../media/image1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1.xml"/><Relationship Id="rId3" Type="http://schemas.openxmlformats.org/officeDocument/2006/relationships/image" Target="../media/image1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2.xml"/><Relationship Id="rId3" Type="http://schemas.openxmlformats.org/officeDocument/2006/relationships/image" Target="../media/image2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 Id="rId3" Type="http://schemas.openxmlformats.org/officeDocument/2006/relationships/image" Target="../media/image26.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 Id="rId3" Type="http://schemas.openxmlformats.org/officeDocument/2006/relationships/image" Target="../media/image31.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7" name="Shape 247"/>
        <p:cNvGrpSpPr/>
        <p:nvPr/>
      </p:nvGrpSpPr>
      <p:grpSpPr>
        <a:xfrm>
          <a:off x="0" y="0"/>
          <a:ext cx="0" cy="0"/>
          <a:chOff x="0" y="0"/>
          <a:chExt cx="0" cy="0"/>
        </a:xfrm>
      </p:grpSpPr>
      <p:sp>
        <p:nvSpPr>
          <p:cNvPr id="248" name="Google Shape;248;p45"/>
          <p:cNvSpPr txBox="1"/>
          <p:nvPr>
            <p:ph type="ctrTitle"/>
          </p:nvPr>
        </p:nvSpPr>
        <p:spPr>
          <a:xfrm>
            <a:off x="311700" y="458700"/>
            <a:ext cx="8520600" cy="461700"/>
          </a:xfrm>
          <a:prstGeom prst="rect">
            <a:avLst/>
          </a:prstGeom>
        </p:spPr>
        <p:txBody>
          <a:bodyPr anchorCtr="0" anchor="b" bIns="91425" lIns="91425" spcFirstLastPara="1" rIns="91425" wrap="square" tIns="91425">
            <a:normAutofit fontScale="90000"/>
          </a:bodyPr>
          <a:lstStyle/>
          <a:p>
            <a:pPr indent="0" lvl="0" marL="0" rtl="0" algn="ctr">
              <a:lnSpc>
                <a:spcPct val="115000"/>
              </a:lnSpc>
              <a:spcBef>
                <a:spcPts val="0"/>
              </a:spcBef>
              <a:spcAft>
                <a:spcPts val="0"/>
              </a:spcAft>
              <a:buNone/>
            </a:pPr>
            <a:r>
              <a:rPr lang="en">
                <a:solidFill>
                  <a:srgbClr val="434343"/>
                </a:solidFill>
              </a:rPr>
              <a:t>Presentación de fonética</a:t>
            </a:r>
            <a:endParaRPr/>
          </a:p>
        </p:txBody>
      </p:sp>
      <p:pic>
        <p:nvPicPr>
          <p:cNvPr id="249" name="Google Shape;249;p45"/>
          <p:cNvPicPr preferRelativeResize="0"/>
          <p:nvPr/>
        </p:nvPicPr>
        <p:blipFill rotWithShape="1">
          <a:blip r:embed="rId3">
            <a:alphaModFix/>
          </a:blip>
          <a:srcRect b="0" l="248" r="238" t="0"/>
          <a:stretch/>
        </p:blipFill>
        <p:spPr>
          <a:xfrm>
            <a:off x="3480900" y="1345825"/>
            <a:ext cx="2076174" cy="3238024"/>
          </a:xfrm>
          <a:prstGeom prst="rect">
            <a:avLst/>
          </a:prstGeom>
          <a:noFill/>
          <a:ln>
            <a:noFill/>
          </a:ln>
        </p:spPr>
      </p:pic>
      <p:sp>
        <p:nvSpPr>
          <p:cNvPr id="250" name="Google Shape;250;p45"/>
          <p:cNvSpPr txBox="1"/>
          <p:nvPr/>
        </p:nvSpPr>
        <p:spPr>
          <a:xfrm>
            <a:off x="8089925" y="1176775"/>
            <a:ext cx="914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363535"/>
                </a:solidFill>
                <a:latin typeface="Century Gothic"/>
                <a:ea typeface="Century Gothic"/>
                <a:cs typeface="Century Gothic"/>
                <a:sym typeface="Century Gothic"/>
              </a:rPr>
              <a:t>19.2</a:t>
            </a:r>
            <a:endParaRPr sz="1800">
              <a:solidFill>
                <a:srgbClr val="363535"/>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pic>
        <p:nvPicPr>
          <p:cNvPr id="302" name="Google Shape;302;p54"/>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303" name="Google Shape;303;p54"/>
          <p:cNvSpPr txBox="1"/>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ai</a:t>
            </a:r>
            <a:endParaRPr sz="9600">
              <a:solidFill>
                <a:srgbClr val="363535"/>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pic>
        <p:nvPicPr>
          <p:cNvPr id="308" name="Google Shape;308;p55"/>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309" name="Google Shape;309;p55"/>
          <p:cNvSpPr txBox="1"/>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au</a:t>
            </a:r>
            <a:endParaRPr sz="9600">
              <a:solidFill>
                <a:srgbClr val="363535"/>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pic>
        <p:nvPicPr>
          <p:cNvPr id="314" name="Google Shape;314;p56"/>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315" name="Google Shape;315;p56"/>
          <p:cNvSpPr txBox="1"/>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ei</a:t>
            </a:r>
            <a:endParaRPr sz="9600">
              <a:solidFill>
                <a:srgbClr val="363535"/>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pic>
        <p:nvPicPr>
          <p:cNvPr id="320" name="Google Shape;320;p57"/>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321" name="Google Shape;321;p57"/>
          <p:cNvSpPr txBox="1"/>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eu</a:t>
            </a:r>
            <a:endParaRPr sz="9600">
              <a:solidFill>
                <a:srgbClr val="363535"/>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58"/>
          <p:cNvSpPr txBox="1"/>
          <p:nvPr>
            <p:ph idx="4294967295" type="body"/>
          </p:nvPr>
        </p:nvSpPr>
        <p:spPr>
          <a:xfrm>
            <a:off x="311700" y="18168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oi</a:t>
            </a:r>
            <a:endParaRPr sz="9600"/>
          </a:p>
        </p:txBody>
      </p:sp>
      <p:pic>
        <p:nvPicPr>
          <p:cNvPr id="327" name="Google Shape;327;p58"/>
          <p:cNvPicPr preferRelativeResize="0"/>
          <p:nvPr>
            <p:ph idx="2" type="pic"/>
          </p:nvPr>
        </p:nvPicPr>
        <p:blipFill rotWithShape="1">
          <a:blip r:embed="rId3">
            <a:alphaModFix/>
          </a:blip>
          <a:srcRect b="0" l="0" r="0" t="0"/>
          <a:stretch/>
        </p:blipFill>
        <p:spPr>
          <a:xfrm>
            <a:off x="82550" y="4166775"/>
            <a:ext cx="873000" cy="873000"/>
          </a:xfrm>
          <a:prstGeom prst="ellipse">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59"/>
          <p:cNvSpPr txBox="1"/>
          <p:nvPr>
            <p:ph idx="4294967295" type="body"/>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ui</a:t>
            </a:r>
            <a:endParaRPr sz="9600"/>
          </a:p>
        </p:txBody>
      </p:sp>
      <p:pic>
        <p:nvPicPr>
          <p:cNvPr id="333" name="Google Shape;333;p59"/>
          <p:cNvPicPr preferRelativeResize="0"/>
          <p:nvPr>
            <p:ph idx="2" type="pic"/>
          </p:nvPr>
        </p:nvPicPr>
        <p:blipFill rotWithShape="1">
          <a:blip r:embed="rId3">
            <a:alphaModFix/>
          </a:blip>
          <a:srcRect b="0" l="0" r="0" t="0"/>
          <a:stretch/>
        </p:blipFill>
        <p:spPr>
          <a:xfrm>
            <a:off x="82575" y="4166775"/>
            <a:ext cx="873000" cy="873000"/>
          </a:xfrm>
          <a:prstGeom prst="ellipse">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337" name="Shape 337"/>
        <p:cNvGrpSpPr/>
        <p:nvPr/>
      </p:nvGrpSpPr>
      <p:grpSpPr>
        <a:xfrm>
          <a:off x="0" y="0"/>
          <a:ext cx="0" cy="0"/>
          <a:chOff x="0" y="0"/>
          <a:chExt cx="0" cy="0"/>
        </a:xfrm>
      </p:grpSpPr>
      <p:pic>
        <p:nvPicPr>
          <p:cNvPr id="338" name="Google Shape;338;p60"/>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339" name="Google Shape;339;p60"/>
          <p:cNvSpPr txBox="1"/>
          <p:nvPr>
            <p:ph type="ctrTitle"/>
          </p:nvPr>
        </p:nvSpPr>
        <p:spPr>
          <a:xfrm>
            <a:off x="457200" y="3770825"/>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 3. Dictado</a:t>
            </a:r>
            <a:endParaRPr sz="35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graphicFrame>
        <p:nvGraphicFramePr>
          <p:cNvPr id="344" name="Google Shape;344;p61"/>
          <p:cNvGraphicFramePr/>
          <p:nvPr/>
        </p:nvGraphicFramePr>
        <p:xfrm>
          <a:off x="2635475" y="1477400"/>
          <a:ext cx="3000000" cy="3000000"/>
        </p:xfrm>
        <a:graphic>
          <a:graphicData uri="http://schemas.openxmlformats.org/drawingml/2006/table">
            <a:tbl>
              <a:tblPr>
                <a:noFill/>
                <a:tableStyleId>{DD9AA8FA-997D-479A-99D8-D91D4CBBC53A}</a:tableStyleId>
              </a:tblPr>
              <a:tblGrid>
                <a:gridCol w="1936525"/>
                <a:gridCol w="1936525"/>
              </a:tblGrid>
              <a:tr h="18182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pic>
        <p:nvPicPr>
          <p:cNvPr id="345" name="Google Shape;345;p61"/>
          <p:cNvPicPr preferRelativeResize="0"/>
          <p:nvPr>
            <p:ph idx="2" type="pic"/>
          </p:nvPr>
        </p:nvPicPr>
        <p:blipFill rotWithShape="1">
          <a:blip r:embed="rId3">
            <a:alphaModFix/>
          </a:blip>
          <a:srcRect b="0" l="0" r="0" t="0"/>
          <a:stretch/>
        </p:blipFill>
        <p:spPr>
          <a:xfrm>
            <a:off x="-2" y="4159400"/>
            <a:ext cx="923100" cy="923100"/>
          </a:xfrm>
          <a:prstGeom prst="ellipse">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349" name="Shape 349"/>
        <p:cNvGrpSpPr/>
        <p:nvPr/>
      </p:nvGrpSpPr>
      <p:grpSpPr>
        <a:xfrm>
          <a:off x="0" y="0"/>
          <a:ext cx="0" cy="0"/>
          <a:chOff x="0" y="0"/>
          <a:chExt cx="0" cy="0"/>
        </a:xfrm>
      </p:grpSpPr>
      <p:pic>
        <p:nvPicPr>
          <p:cNvPr id="350" name="Google Shape;350;p62"/>
          <p:cNvPicPr preferRelativeResize="0"/>
          <p:nvPr/>
        </p:nvPicPr>
        <p:blipFill rotWithShape="1">
          <a:blip r:embed="rId3">
            <a:alphaModFix/>
          </a:blip>
          <a:srcRect b="0" l="0" r="0" t="0"/>
          <a:stretch/>
        </p:blipFill>
        <p:spPr>
          <a:xfrm>
            <a:off x="2247900" y="1051550"/>
            <a:ext cx="2286000" cy="2286000"/>
          </a:xfrm>
          <a:prstGeom prst="rect">
            <a:avLst/>
          </a:prstGeom>
          <a:noFill/>
          <a:ln>
            <a:noFill/>
          </a:ln>
        </p:spPr>
      </p:pic>
      <p:sp>
        <p:nvSpPr>
          <p:cNvPr id="351" name="Google Shape;351;p62"/>
          <p:cNvSpPr txBox="1"/>
          <p:nvPr>
            <p:ph type="ctrTitle"/>
          </p:nvPr>
        </p:nvSpPr>
        <p:spPr>
          <a:xfrm>
            <a:off x="457200" y="3715000"/>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4. Sílabas </a:t>
            </a:r>
            <a:endParaRPr sz="3500"/>
          </a:p>
        </p:txBody>
      </p:sp>
      <p:pic>
        <p:nvPicPr>
          <p:cNvPr id="352" name="Google Shape;352;p62"/>
          <p:cNvPicPr preferRelativeResize="0"/>
          <p:nvPr/>
        </p:nvPicPr>
        <p:blipFill rotWithShape="1">
          <a:blip r:embed="rId4">
            <a:alphaModFix/>
          </a:blip>
          <a:srcRect b="0" l="0" r="0" t="0"/>
          <a:stretch/>
        </p:blipFill>
        <p:spPr>
          <a:xfrm>
            <a:off x="4610100" y="1051550"/>
            <a:ext cx="2286000" cy="2286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63"/>
          <p:cNvSpPr txBox="1"/>
          <p:nvPr>
            <p:ph idx="4294967295" type="body"/>
          </p:nvPr>
        </p:nvSpPr>
        <p:spPr>
          <a:xfrm>
            <a:off x="311700" y="1648275"/>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fla</a:t>
            </a:r>
            <a:endParaRPr sz="9600"/>
          </a:p>
        </p:txBody>
      </p:sp>
      <p:sp>
        <p:nvSpPr>
          <p:cNvPr id="358" name="Google Shape;358;p63"/>
          <p:cNvSpPr/>
          <p:nvPr/>
        </p:nvSpPr>
        <p:spPr>
          <a:xfrm>
            <a:off x="3762000" y="3002025"/>
            <a:ext cx="17421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59" name="Google Shape;359;p63"/>
          <p:cNvPicPr preferRelativeResize="0"/>
          <p:nvPr>
            <p:ph idx="2" type="pic"/>
          </p:nvPr>
        </p:nvPicPr>
        <p:blipFill rotWithShape="1">
          <a:blip r:embed="rId3">
            <a:alphaModFix/>
          </a:blip>
          <a:srcRect b="0" l="0" r="0" t="0"/>
          <a:stretch/>
        </p:blipFill>
        <p:spPr>
          <a:xfrm>
            <a:off x="82550" y="4166775"/>
            <a:ext cx="873000" cy="873000"/>
          </a:xfrm>
          <a:prstGeom prst="ellipse">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54" name="Shape 254"/>
        <p:cNvGrpSpPr/>
        <p:nvPr/>
      </p:nvGrpSpPr>
      <p:grpSpPr>
        <a:xfrm>
          <a:off x="0" y="0"/>
          <a:ext cx="0" cy="0"/>
          <a:chOff x="0" y="0"/>
          <a:chExt cx="0" cy="0"/>
        </a:xfrm>
      </p:grpSpPr>
      <p:sp>
        <p:nvSpPr>
          <p:cNvPr id="255" name="Google Shape;255;p46"/>
          <p:cNvSpPr txBox="1"/>
          <p:nvPr/>
        </p:nvSpPr>
        <p:spPr>
          <a:xfrm>
            <a:off x="310900" y="1848450"/>
            <a:ext cx="83886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6000">
                <a:solidFill>
                  <a:srgbClr val="363535"/>
                </a:solidFill>
                <a:latin typeface="Century Gothic"/>
                <a:ea typeface="Century Gothic"/>
                <a:cs typeface="Century Gothic"/>
                <a:sym typeface="Century Gothic"/>
              </a:rPr>
              <a:t>Día 1 </a:t>
            </a:r>
            <a:endParaRPr b="1" sz="6000">
              <a:solidFill>
                <a:srgbClr val="363535"/>
              </a:solidFill>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64"/>
          <p:cNvSpPr txBox="1"/>
          <p:nvPr>
            <p:ph idx="4294967295" type="body"/>
          </p:nvPr>
        </p:nvSpPr>
        <p:spPr>
          <a:xfrm>
            <a:off x="275200" y="1561588"/>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pue</a:t>
            </a:r>
            <a:endParaRPr sz="9600"/>
          </a:p>
        </p:txBody>
      </p:sp>
      <p:sp>
        <p:nvSpPr>
          <p:cNvPr id="365" name="Google Shape;365;p64"/>
          <p:cNvSpPr/>
          <p:nvPr/>
        </p:nvSpPr>
        <p:spPr>
          <a:xfrm>
            <a:off x="3320000" y="3088713"/>
            <a:ext cx="24921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66" name="Google Shape;366;p64"/>
          <p:cNvPicPr preferRelativeResize="0"/>
          <p:nvPr>
            <p:ph idx="2" type="pic"/>
          </p:nvPr>
        </p:nvPicPr>
        <p:blipFill rotWithShape="1">
          <a:blip r:embed="rId3">
            <a:alphaModFix/>
          </a:blip>
          <a:srcRect b="0" l="0" r="0" t="0"/>
          <a:stretch/>
        </p:blipFill>
        <p:spPr>
          <a:xfrm>
            <a:off x="82550" y="4166775"/>
            <a:ext cx="873000" cy="873000"/>
          </a:xfrm>
          <a:prstGeom prst="ellipse">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65"/>
          <p:cNvSpPr txBox="1"/>
          <p:nvPr>
            <p:ph idx="4294967295" type="body"/>
          </p:nvPr>
        </p:nvSpPr>
        <p:spPr>
          <a:xfrm>
            <a:off x="311700" y="1674788"/>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sa</a:t>
            </a:r>
            <a:endParaRPr sz="9600"/>
          </a:p>
        </p:txBody>
      </p:sp>
      <p:sp>
        <p:nvSpPr>
          <p:cNvPr id="372" name="Google Shape;372;p65"/>
          <p:cNvSpPr/>
          <p:nvPr/>
        </p:nvSpPr>
        <p:spPr>
          <a:xfrm>
            <a:off x="3869475" y="2975525"/>
            <a:ext cx="15633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73" name="Google Shape;373;p65"/>
          <p:cNvPicPr preferRelativeResize="0"/>
          <p:nvPr>
            <p:ph idx="2" type="pic"/>
          </p:nvPr>
        </p:nvPicPr>
        <p:blipFill rotWithShape="1">
          <a:blip r:embed="rId3">
            <a:alphaModFix/>
          </a:blip>
          <a:srcRect b="0" l="0" r="0" t="0"/>
          <a:stretch/>
        </p:blipFill>
        <p:spPr>
          <a:xfrm>
            <a:off x="82550" y="4166775"/>
            <a:ext cx="873000" cy="873000"/>
          </a:xfrm>
          <a:prstGeom prst="ellipse">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66"/>
          <p:cNvSpPr txBox="1"/>
          <p:nvPr>
            <p:ph idx="4294967295" type="body"/>
          </p:nvPr>
        </p:nvSpPr>
        <p:spPr>
          <a:xfrm>
            <a:off x="311700" y="16041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cu</a:t>
            </a:r>
            <a:endParaRPr sz="9600"/>
          </a:p>
        </p:txBody>
      </p:sp>
      <p:sp>
        <p:nvSpPr>
          <p:cNvPr id="379" name="Google Shape;379;p66"/>
          <p:cNvSpPr/>
          <p:nvPr/>
        </p:nvSpPr>
        <p:spPr>
          <a:xfrm>
            <a:off x="3847475" y="2931325"/>
            <a:ext cx="16434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80" name="Google Shape;380;p66"/>
          <p:cNvPicPr preferRelativeResize="0"/>
          <p:nvPr>
            <p:ph idx="2" type="pic"/>
          </p:nvPr>
        </p:nvPicPr>
        <p:blipFill rotWithShape="1">
          <a:blip r:embed="rId3">
            <a:alphaModFix/>
          </a:blip>
          <a:srcRect b="0" l="0" r="0" t="0"/>
          <a:stretch/>
        </p:blipFill>
        <p:spPr>
          <a:xfrm>
            <a:off x="82550" y="4166775"/>
            <a:ext cx="873000" cy="873000"/>
          </a:xfrm>
          <a:prstGeom prst="ellipse">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67"/>
          <p:cNvSpPr txBox="1"/>
          <p:nvPr>
            <p:ph idx="4294967295" type="body"/>
          </p:nvPr>
        </p:nvSpPr>
        <p:spPr>
          <a:xfrm>
            <a:off x="311700" y="1599688"/>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pren</a:t>
            </a:r>
            <a:endParaRPr sz="9600"/>
          </a:p>
        </p:txBody>
      </p:sp>
      <p:sp>
        <p:nvSpPr>
          <p:cNvPr id="386" name="Google Shape;386;p67"/>
          <p:cNvSpPr/>
          <p:nvPr/>
        </p:nvSpPr>
        <p:spPr>
          <a:xfrm>
            <a:off x="3277700" y="3050613"/>
            <a:ext cx="26769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87" name="Google Shape;387;p67"/>
          <p:cNvPicPr preferRelativeResize="0"/>
          <p:nvPr>
            <p:ph idx="2" type="pic"/>
          </p:nvPr>
        </p:nvPicPr>
        <p:blipFill rotWithShape="1">
          <a:blip r:embed="rId3">
            <a:alphaModFix/>
          </a:blip>
          <a:srcRect b="0" l="0" r="0" t="0"/>
          <a:stretch/>
        </p:blipFill>
        <p:spPr>
          <a:xfrm>
            <a:off x="82550" y="4166775"/>
            <a:ext cx="873000" cy="873000"/>
          </a:xfrm>
          <a:prstGeom prst="ellipse">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68"/>
          <p:cNvSpPr txBox="1"/>
          <p:nvPr>
            <p:ph idx="4294967295" type="body"/>
          </p:nvPr>
        </p:nvSpPr>
        <p:spPr>
          <a:xfrm>
            <a:off x="275200" y="1599688"/>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la</a:t>
            </a:r>
            <a:endParaRPr sz="9600"/>
          </a:p>
        </p:txBody>
      </p:sp>
      <p:sp>
        <p:nvSpPr>
          <p:cNvPr id="393" name="Google Shape;393;p68"/>
          <p:cNvSpPr/>
          <p:nvPr/>
        </p:nvSpPr>
        <p:spPr>
          <a:xfrm>
            <a:off x="3879325" y="3050613"/>
            <a:ext cx="14376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94" name="Google Shape;394;p68"/>
          <p:cNvPicPr preferRelativeResize="0"/>
          <p:nvPr>
            <p:ph idx="2" type="pic"/>
          </p:nvPr>
        </p:nvPicPr>
        <p:blipFill rotWithShape="1">
          <a:blip r:embed="rId3">
            <a:alphaModFix/>
          </a:blip>
          <a:srcRect b="0" l="0" r="0" t="0"/>
          <a:stretch/>
        </p:blipFill>
        <p:spPr>
          <a:xfrm>
            <a:off x="82550" y="4166775"/>
            <a:ext cx="873000" cy="873000"/>
          </a:xfrm>
          <a:prstGeom prst="ellipse">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69"/>
          <p:cNvSpPr txBox="1"/>
          <p:nvPr>
            <p:ph idx="4294967295" type="body"/>
          </p:nvPr>
        </p:nvSpPr>
        <p:spPr>
          <a:xfrm>
            <a:off x="311700" y="1621738"/>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tras</a:t>
            </a:r>
            <a:endParaRPr sz="9600"/>
          </a:p>
        </p:txBody>
      </p:sp>
      <p:sp>
        <p:nvSpPr>
          <p:cNvPr id="400" name="Google Shape;400;p69"/>
          <p:cNvSpPr/>
          <p:nvPr/>
        </p:nvSpPr>
        <p:spPr>
          <a:xfrm>
            <a:off x="3555875" y="3028563"/>
            <a:ext cx="21333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01" name="Google Shape;401;p69"/>
          <p:cNvPicPr preferRelativeResize="0"/>
          <p:nvPr>
            <p:ph idx="2" type="pic"/>
          </p:nvPr>
        </p:nvPicPr>
        <p:blipFill rotWithShape="1">
          <a:blip r:embed="rId3">
            <a:alphaModFix/>
          </a:blip>
          <a:srcRect b="0" l="0" r="0" t="0"/>
          <a:stretch/>
        </p:blipFill>
        <p:spPr>
          <a:xfrm>
            <a:off x="82550" y="4166775"/>
            <a:ext cx="873000" cy="873000"/>
          </a:xfrm>
          <a:prstGeom prst="ellipse">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70"/>
          <p:cNvSpPr txBox="1"/>
          <p:nvPr>
            <p:ph idx="4294967295" type="body"/>
          </p:nvPr>
        </p:nvSpPr>
        <p:spPr>
          <a:xfrm>
            <a:off x="311700" y="1612913"/>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cer</a:t>
            </a:r>
            <a:endParaRPr sz="9600"/>
          </a:p>
        </p:txBody>
      </p:sp>
      <p:sp>
        <p:nvSpPr>
          <p:cNvPr id="407" name="Google Shape;407;p70"/>
          <p:cNvSpPr/>
          <p:nvPr/>
        </p:nvSpPr>
        <p:spPr>
          <a:xfrm>
            <a:off x="3596925" y="3037388"/>
            <a:ext cx="22155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08" name="Google Shape;408;p70"/>
          <p:cNvPicPr preferRelativeResize="0"/>
          <p:nvPr>
            <p:ph idx="2" type="pic"/>
          </p:nvPr>
        </p:nvPicPr>
        <p:blipFill rotWithShape="1">
          <a:blip r:embed="rId3">
            <a:alphaModFix/>
          </a:blip>
          <a:srcRect b="0" l="0" r="0" t="0"/>
          <a:stretch/>
        </p:blipFill>
        <p:spPr>
          <a:xfrm>
            <a:off x="82550" y="4166775"/>
            <a:ext cx="873000" cy="873000"/>
          </a:xfrm>
          <a:prstGeom prst="ellipse">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71"/>
          <p:cNvSpPr txBox="1"/>
          <p:nvPr>
            <p:ph idx="4294967295" type="body"/>
          </p:nvPr>
        </p:nvSpPr>
        <p:spPr>
          <a:xfrm>
            <a:off x="311700" y="16482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ho</a:t>
            </a:r>
            <a:endParaRPr sz="9600"/>
          </a:p>
        </p:txBody>
      </p:sp>
      <p:sp>
        <p:nvSpPr>
          <p:cNvPr id="414" name="Google Shape;414;p71"/>
          <p:cNvSpPr/>
          <p:nvPr/>
        </p:nvSpPr>
        <p:spPr>
          <a:xfrm>
            <a:off x="3792350" y="3002100"/>
            <a:ext cx="16614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15" name="Google Shape;415;p71"/>
          <p:cNvPicPr preferRelativeResize="0"/>
          <p:nvPr>
            <p:ph idx="2" type="pic"/>
          </p:nvPr>
        </p:nvPicPr>
        <p:blipFill rotWithShape="1">
          <a:blip r:embed="rId3">
            <a:alphaModFix/>
          </a:blip>
          <a:srcRect b="0" l="0" r="0" t="0"/>
          <a:stretch/>
        </p:blipFill>
        <p:spPr>
          <a:xfrm>
            <a:off x="82550" y="4166775"/>
            <a:ext cx="873000" cy="873000"/>
          </a:xfrm>
          <a:prstGeom prst="ellipse">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419" name="Shape 419"/>
        <p:cNvGrpSpPr/>
        <p:nvPr/>
      </p:nvGrpSpPr>
      <p:grpSpPr>
        <a:xfrm>
          <a:off x="0" y="0"/>
          <a:ext cx="0" cy="0"/>
          <a:chOff x="0" y="0"/>
          <a:chExt cx="0" cy="0"/>
        </a:xfrm>
      </p:grpSpPr>
      <p:pic>
        <p:nvPicPr>
          <p:cNvPr id="420" name="Google Shape;420;p72"/>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421" name="Google Shape;421;p72"/>
          <p:cNvSpPr txBox="1"/>
          <p:nvPr>
            <p:ph type="ctrTitle"/>
          </p:nvPr>
        </p:nvSpPr>
        <p:spPr>
          <a:xfrm>
            <a:off x="457200" y="3625425"/>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 5. Dictado</a:t>
            </a:r>
            <a:endParaRPr sz="35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graphicFrame>
        <p:nvGraphicFramePr>
          <p:cNvPr id="426" name="Google Shape;426;p73"/>
          <p:cNvGraphicFramePr/>
          <p:nvPr/>
        </p:nvGraphicFramePr>
        <p:xfrm>
          <a:off x="2295550" y="1733575"/>
          <a:ext cx="3000000" cy="3000000"/>
        </p:xfrm>
        <a:graphic>
          <a:graphicData uri="http://schemas.openxmlformats.org/drawingml/2006/table">
            <a:tbl>
              <a:tblPr>
                <a:noFill/>
                <a:tableStyleId>{EF49DD12-C1B2-4071-B11D-84DB3F8228A3}</a:tableStyleId>
              </a:tblPr>
              <a:tblGrid>
                <a:gridCol w="1611075"/>
                <a:gridCol w="1587050"/>
                <a:gridCol w="1587050"/>
              </a:tblGrid>
              <a:tr h="3810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pic>
        <p:nvPicPr>
          <p:cNvPr id="427" name="Google Shape;427;p73"/>
          <p:cNvPicPr preferRelativeResize="0"/>
          <p:nvPr>
            <p:ph idx="2" type="pic"/>
          </p:nvPr>
        </p:nvPicPr>
        <p:blipFill rotWithShape="1">
          <a:blip r:embed="rId3">
            <a:alphaModFix/>
          </a:blip>
          <a:srcRect b="0" l="0" r="0" t="0"/>
          <a:stretch/>
        </p:blipFill>
        <p:spPr>
          <a:xfrm>
            <a:off x="-2" y="4150000"/>
            <a:ext cx="923100" cy="923100"/>
          </a:xfrm>
          <a:prstGeom prst="ellipse">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7"/>
          <p:cNvSpPr txBox="1"/>
          <p:nvPr>
            <p:ph type="ctrTitle"/>
          </p:nvPr>
        </p:nvSpPr>
        <p:spPr>
          <a:xfrm>
            <a:off x="457213" y="3483864"/>
            <a:ext cx="8229600" cy="5388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en" sz="3500"/>
              <a:t>1. Conciencia fonémica </a:t>
            </a:r>
            <a:endParaRPr sz="3500"/>
          </a:p>
        </p:txBody>
      </p:sp>
      <p:pic>
        <p:nvPicPr>
          <p:cNvPr id="261" name="Google Shape;261;p47"/>
          <p:cNvPicPr preferRelativeResize="0"/>
          <p:nvPr>
            <p:ph idx="2" type="pic"/>
          </p:nvPr>
        </p:nvPicPr>
        <p:blipFill rotWithShape="1">
          <a:blip r:embed="rId3">
            <a:alphaModFix/>
          </a:blip>
          <a:srcRect b="0" l="0" r="0" t="0"/>
          <a:stretch/>
        </p:blipFill>
        <p:spPr>
          <a:xfrm>
            <a:off x="3352800" y="1051550"/>
            <a:ext cx="2286000" cy="2286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graphicFrame>
        <p:nvGraphicFramePr>
          <p:cNvPr id="432" name="Google Shape;432;p74"/>
          <p:cNvGraphicFramePr/>
          <p:nvPr/>
        </p:nvGraphicFramePr>
        <p:xfrm>
          <a:off x="2295550" y="1733575"/>
          <a:ext cx="3000000" cy="3000000"/>
        </p:xfrm>
        <a:graphic>
          <a:graphicData uri="http://schemas.openxmlformats.org/drawingml/2006/table">
            <a:tbl>
              <a:tblPr>
                <a:noFill/>
                <a:tableStyleId>{EF49DD12-C1B2-4071-B11D-84DB3F8228A3}</a:tableStyleId>
              </a:tblPr>
              <a:tblGrid>
                <a:gridCol w="1209825"/>
                <a:gridCol w="1191775"/>
                <a:gridCol w="1191775"/>
                <a:gridCol w="1191775"/>
              </a:tblGrid>
              <a:tr h="3810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pic>
        <p:nvPicPr>
          <p:cNvPr id="433" name="Google Shape;433;p74"/>
          <p:cNvPicPr preferRelativeResize="0"/>
          <p:nvPr>
            <p:ph idx="2" type="pic"/>
          </p:nvPr>
        </p:nvPicPr>
        <p:blipFill rotWithShape="1">
          <a:blip r:embed="rId3">
            <a:alphaModFix/>
          </a:blip>
          <a:srcRect b="0" l="0" r="0" t="0"/>
          <a:stretch/>
        </p:blipFill>
        <p:spPr>
          <a:xfrm>
            <a:off x="50923" y="4132350"/>
            <a:ext cx="923100" cy="923100"/>
          </a:xfrm>
          <a:prstGeom prst="ellipse">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437" name="Shape 437"/>
        <p:cNvGrpSpPr/>
        <p:nvPr/>
      </p:nvGrpSpPr>
      <p:grpSpPr>
        <a:xfrm>
          <a:off x="0" y="0"/>
          <a:ext cx="0" cy="0"/>
          <a:chOff x="0" y="0"/>
          <a:chExt cx="0" cy="0"/>
        </a:xfrm>
      </p:grpSpPr>
      <p:sp>
        <p:nvSpPr>
          <p:cNvPr id="438" name="Google Shape;438;p75"/>
          <p:cNvSpPr txBox="1"/>
          <p:nvPr>
            <p:ph type="ctrTitle"/>
          </p:nvPr>
        </p:nvSpPr>
        <p:spPr>
          <a:xfrm>
            <a:off x="457200" y="3697741"/>
            <a:ext cx="82296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500"/>
              <a:t>6. Palabras con 2 </a:t>
            </a:r>
            <a:r>
              <a:rPr lang="en" sz="3500"/>
              <a:t>sílabas</a:t>
            </a:r>
            <a:r>
              <a:rPr lang="en" sz="3500"/>
              <a:t> </a:t>
            </a:r>
            <a:endParaRPr sz="3500"/>
          </a:p>
        </p:txBody>
      </p:sp>
      <p:pic>
        <p:nvPicPr>
          <p:cNvPr id="439" name="Google Shape;439;p75"/>
          <p:cNvPicPr preferRelativeResize="0"/>
          <p:nvPr/>
        </p:nvPicPr>
        <p:blipFill rotWithShape="1">
          <a:blip r:embed="rId3">
            <a:alphaModFix/>
          </a:blip>
          <a:srcRect b="0" l="0" r="0" t="0"/>
          <a:stretch/>
        </p:blipFill>
        <p:spPr>
          <a:xfrm>
            <a:off x="3392507" y="1229574"/>
            <a:ext cx="2286000" cy="2286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76"/>
          <p:cNvSpPr txBox="1"/>
          <p:nvPr>
            <p:ph idx="4294967295" type="body"/>
          </p:nvPr>
        </p:nvSpPr>
        <p:spPr>
          <a:xfrm>
            <a:off x="2307475" y="1619100"/>
            <a:ext cx="31233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flau</a:t>
            </a:r>
            <a:endParaRPr sz="9600"/>
          </a:p>
        </p:txBody>
      </p:sp>
      <p:sp>
        <p:nvSpPr>
          <p:cNvPr id="445" name="Google Shape;445;p76"/>
          <p:cNvSpPr txBox="1"/>
          <p:nvPr>
            <p:ph idx="4294967295" type="body"/>
          </p:nvPr>
        </p:nvSpPr>
        <p:spPr>
          <a:xfrm>
            <a:off x="4295525" y="1619100"/>
            <a:ext cx="2541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ta</a:t>
            </a:r>
            <a:endParaRPr sz="9600"/>
          </a:p>
        </p:txBody>
      </p:sp>
      <p:sp>
        <p:nvSpPr>
          <p:cNvPr id="446" name="Google Shape;446;p76"/>
          <p:cNvSpPr/>
          <p:nvPr/>
        </p:nvSpPr>
        <p:spPr>
          <a:xfrm>
            <a:off x="2842900" y="3031200"/>
            <a:ext cx="34182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47" name="Google Shape;447;p76"/>
          <p:cNvPicPr preferRelativeResize="0"/>
          <p:nvPr>
            <p:ph idx="2" type="pic"/>
          </p:nvPr>
        </p:nvPicPr>
        <p:blipFill rotWithShape="1">
          <a:blip r:embed="rId3">
            <a:alphaModFix/>
          </a:blip>
          <a:srcRect b="0" l="0" r="0" t="0"/>
          <a:stretch/>
        </p:blipFill>
        <p:spPr>
          <a:xfrm>
            <a:off x="73750" y="40990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1000"/>
                                        <p:tgtEl>
                                          <p:spTgt spid="4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1000"/>
                                        <p:tgtEl>
                                          <p:spTgt spid="4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77"/>
          <p:cNvSpPr txBox="1"/>
          <p:nvPr>
            <p:ph idx="4294967295" type="body"/>
          </p:nvPr>
        </p:nvSpPr>
        <p:spPr>
          <a:xfrm>
            <a:off x="2198202" y="1586925"/>
            <a:ext cx="2986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siem</a:t>
            </a:r>
            <a:endParaRPr sz="9600"/>
          </a:p>
        </p:txBody>
      </p:sp>
      <p:sp>
        <p:nvSpPr>
          <p:cNvPr id="453" name="Google Shape;453;p77"/>
          <p:cNvSpPr txBox="1"/>
          <p:nvPr>
            <p:ph idx="4294967295" type="body"/>
          </p:nvPr>
        </p:nvSpPr>
        <p:spPr>
          <a:xfrm>
            <a:off x="4915988" y="1586925"/>
            <a:ext cx="25410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pre</a:t>
            </a:r>
            <a:endParaRPr sz="9600"/>
          </a:p>
        </p:txBody>
      </p:sp>
      <p:sp>
        <p:nvSpPr>
          <p:cNvPr id="454" name="Google Shape;454;p77"/>
          <p:cNvSpPr/>
          <p:nvPr/>
        </p:nvSpPr>
        <p:spPr>
          <a:xfrm>
            <a:off x="2321675" y="3036925"/>
            <a:ext cx="48312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55" name="Google Shape;455;p77"/>
          <p:cNvPicPr preferRelativeResize="0"/>
          <p:nvPr>
            <p:ph idx="2" type="pic"/>
          </p:nvPr>
        </p:nvPicPr>
        <p:blipFill rotWithShape="1">
          <a:blip r:embed="rId3">
            <a:alphaModFix/>
          </a:blip>
          <a:srcRect b="0" l="0" r="0" t="0"/>
          <a:stretch/>
        </p:blipFill>
        <p:spPr>
          <a:xfrm>
            <a:off x="47275" y="415015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78"/>
          <p:cNvSpPr txBox="1"/>
          <p:nvPr>
            <p:ph idx="4294967295" type="body"/>
          </p:nvPr>
        </p:nvSpPr>
        <p:spPr>
          <a:xfrm>
            <a:off x="2407088" y="1588225"/>
            <a:ext cx="3314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tie</a:t>
            </a:r>
            <a:endParaRPr sz="9600"/>
          </a:p>
        </p:txBody>
      </p:sp>
      <p:sp>
        <p:nvSpPr>
          <p:cNvPr id="461" name="Google Shape;461;p78"/>
          <p:cNvSpPr txBox="1"/>
          <p:nvPr>
            <p:ph idx="4294967295" type="body"/>
          </p:nvPr>
        </p:nvSpPr>
        <p:spPr>
          <a:xfrm>
            <a:off x="4195913" y="1588225"/>
            <a:ext cx="2541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ne</a:t>
            </a:r>
            <a:endParaRPr sz="9600"/>
          </a:p>
        </p:txBody>
      </p:sp>
      <p:sp>
        <p:nvSpPr>
          <p:cNvPr id="462" name="Google Shape;462;p78"/>
          <p:cNvSpPr/>
          <p:nvPr/>
        </p:nvSpPr>
        <p:spPr>
          <a:xfrm>
            <a:off x="3371238" y="2938600"/>
            <a:ext cx="29913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63" name="Google Shape;463;p78"/>
          <p:cNvPicPr preferRelativeResize="0"/>
          <p:nvPr>
            <p:ph idx="2" type="pic"/>
          </p:nvPr>
        </p:nvPicPr>
        <p:blipFill rotWithShape="1">
          <a:blip r:embed="rId3">
            <a:alphaModFix/>
          </a:blip>
          <a:srcRect b="0" l="0" r="0" t="0"/>
          <a:stretch/>
        </p:blipFill>
        <p:spPr>
          <a:xfrm>
            <a:off x="82550" y="4166775"/>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79"/>
          <p:cNvSpPr txBox="1"/>
          <p:nvPr>
            <p:ph idx="4294967295" type="body"/>
          </p:nvPr>
        </p:nvSpPr>
        <p:spPr>
          <a:xfrm>
            <a:off x="1986850" y="1626325"/>
            <a:ext cx="26886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des</a:t>
            </a:r>
            <a:endParaRPr sz="9600"/>
          </a:p>
        </p:txBody>
      </p:sp>
      <p:sp>
        <p:nvSpPr>
          <p:cNvPr id="469" name="Google Shape;469;p79"/>
          <p:cNvSpPr txBox="1"/>
          <p:nvPr>
            <p:ph idx="4294967295" type="body"/>
          </p:nvPr>
        </p:nvSpPr>
        <p:spPr>
          <a:xfrm>
            <a:off x="4075713" y="1626325"/>
            <a:ext cx="3109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pués</a:t>
            </a:r>
            <a:endParaRPr sz="9600"/>
          </a:p>
        </p:txBody>
      </p:sp>
      <p:sp>
        <p:nvSpPr>
          <p:cNvPr id="470" name="Google Shape;470;p79"/>
          <p:cNvSpPr/>
          <p:nvPr/>
        </p:nvSpPr>
        <p:spPr>
          <a:xfrm>
            <a:off x="1959000" y="3076875"/>
            <a:ext cx="52260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71" name="Google Shape;471;p79"/>
          <p:cNvPicPr preferRelativeResize="0"/>
          <p:nvPr>
            <p:ph idx="2" type="pic"/>
          </p:nvPr>
        </p:nvPicPr>
        <p:blipFill rotWithShape="1">
          <a:blip r:embed="rId3">
            <a:alphaModFix/>
          </a:blip>
          <a:srcRect b="0" l="0" r="0" t="0"/>
          <a:stretch/>
        </p:blipFill>
        <p:spPr>
          <a:xfrm>
            <a:off x="47275" y="4149125"/>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1000"/>
                                        <p:tgtEl>
                                          <p:spTgt spid="4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1000"/>
                                        <p:tgtEl>
                                          <p:spTgt spid="4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80"/>
          <p:cNvSpPr txBox="1"/>
          <p:nvPr>
            <p:ph idx="4294967295" type="body"/>
          </p:nvPr>
        </p:nvSpPr>
        <p:spPr>
          <a:xfrm>
            <a:off x="2325288" y="1632325"/>
            <a:ext cx="29445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sien</a:t>
            </a:r>
            <a:endParaRPr sz="9600"/>
          </a:p>
        </p:txBody>
      </p:sp>
      <p:sp>
        <p:nvSpPr>
          <p:cNvPr id="477" name="Google Shape;477;p80"/>
          <p:cNvSpPr txBox="1"/>
          <p:nvPr>
            <p:ph idx="4294967295" type="body"/>
          </p:nvPr>
        </p:nvSpPr>
        <p:spPr>
          <a:xfrm>
            <a:off x="4277713" y="1632325"/>
            <a:ext cx="2541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ta</a:t>
            </a:r>
            <a:endParaRPr sz="9600"/>
          </a:p>
        </p:txBody>
      </p:sp>
      <p:sp>
        <p:nvSpPr>
          <p:cNvPr id="478" name="Google Shape;478;p80"/>
          <p:cNvSpPr/>
          <p:nvPr/>
        </p:nvSpPr>
        <p:spPr>
          <a:xfrm>
            <a:off x="2676288" y="2991525"/>
            <a:ext cx="37914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79" name="Google Shape;479;p80"/>
          <p:cNvPicPr preferRelativeResize="0"/>
          <p:nvPr>
            <p:ph idx="2" type="pic"/>
          </p:nvPr>
        </p:nvPicPr>
        <p:blipFill rotWithShape="1">
          <a:blip r:embed="rId3">
            <a:alphaModFix/>
          </a:blip>
          <a:srcRect b="0" l="0" r="0" t="0"/>
          <a:stretch/>
        </p:blipFill>
        <p:spPr>
          <a:xfrm>
            <a:off x="82550" y="4166775"/>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6"/>
                                        </p:tgtEl>
                                        <p:attrNameLst>
                                          <p:attrName>style.visibility</p:attrName>
                                        </p:attrNameLst>
                                      </p:cBhvr>
                                      <p:to>
                                        <p:strVal val="visible"/>
                                      </p:to>
                                    </p:set>
                                    <p:animEffect filter="fade" transition="in">
                                      <p:cBhvr>
                                        <p:cTn dur="1000"/>
                                        <p:tgtEl>
                                          <p:spTgt spid="4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7"/>
                                        </p:tgtEl>
                                        <p:attrNameLst>
                                          <p:attrName>style.visibility</p:attrName>
                                        </p:attrNameLst>
                                      </p:cBhvr>
                                      <p:to>
                                        <p:strVal val="visible"/>
                                      </p:to>
                                    </p:set>
                                    <p:animEffect filter="fade" transition="in">
                                      <p:cBhvr>
                                        <p:cTn dur="1000"/>
                                        <p:tgtEl>
                                          <p:spTgt spid="4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81"/>
          <p:cNvSpPr txBox="1"/>
          <p:nvPr>
            <p:ph idx="4294967295" type="body"/>
          </p:nvPr>
        </p:nvSpPr>
        <p:spPr>
          <a:xfrm>
            <a:off x="2385075" y="1588225"/>
            <a:ext cx="27957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rui</a:t>
            </a:r>
            <a:endParaRPr sz="9600"/>
          </a:p>
        </p:txBody>
      </p:sp>
      <p:sp>
        <p:nvSpPr>
          <p:cNvPr id="485" name="Google Shape;485;p81"/>
          <p:cNvSpPr txBox="1"/>
          <p:nvPr>
            <p:ph idx="4294967295" type="body"/>
          </p:nvPr>
        </p:nvSpPr>
        <p:spPr>
          <a:xfrm>
            <a:off x="3862736" y="1588225"/>
            <a:ext cx="2896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do</a:t>
            </a:r>
            <a:endParaRPr sz="9600"/>
          </a:p>
        </p:txBody>
      </p:sp>
      <p:sp>
        <p:nvSpPr>
          <p:cNvPr id="486" name="Google Shape;486;p81"/>
          <p:cNvSpPr/>
          <p:nvPr/>
        </p:nvSpPr>
        <p:spPr>
          <a:xfrm>
            <a:off x="3044300" y="2920950"/>
            <a:ext cx="32946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87" name="Google Shape;487;p81"/>
          <p:cNvPicPr preferRelativeResize="0"/>
          <p:nvPr>
            <p:ph idx="2" type="pic"/>
          </p:nvPr>
        </p:nvPicPr>
        <p:blipFill rotWithShape="1">
          <a:blip r:embed="rId3">
            <a:alphaModFix/>
          </a:blip>
          <a:srcRect b="0" l="0" r="0" t="0"/>
          <a:stretch/>
        </p:blipFill>
        <p:spPr>
          <a:xfrm>
            <a:off x="82550" y="4166775"/>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4"/>
                                        </p:tgtEl>
                                        <p:attrNameLst>
                                          <p:attrName>style.visibility</p:attrName>
                                        </p:attrNameLst>
                                      </p:cBhvr>
                                      <p:to>
                                        <p:strVal val="visible"/>
                                      </p:to>
                                    </p:set>
                                    <p:animEffect filter="fade" transition="in">
                                      <p:cBhvr>
                                        <p:cTn dur="1000"/>
                                        <p:tgtEl>
                                          <p:spTgt spid="4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5"/>
                                        </p:tgtEl>
                                        <p:attrNameLst>
                                          <p:attrName>style.visibility</p:attrName>
                                        </p:attrNameLst>
                                      </p:cBhvr>
                                      <p:to>
                                        <p:strVal val="visible"/>
                                      </p:to>
                                    </p:set>
                                    <p:animEffect filter="fade" transition="in">
                                      <p:cBhvr>
                                        <p:cTn dur="1000"/>
                                        <p:tgtEl>
                                          <p:spTgt spid="4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491" name="Shape 491"/>
        <p:cNvGrpSpPr/>
        <p:nvPr/>
      </p:nvGrpSpPr>
      <p:grpSpPr>
        <a:xfrm>
          <a:off x="0" y="0"/>
          <a:ext cx="0" cy="0"/>
          <a:chOff x="0" y="0"/>
          <a:chExt cx="0" cy="0"/>
        </a:xfrm>
      </p:grpSpPr>
      <p:sp>
        <p:nvSpPr>
          <p:cNvPr id="492" name="Google Shape;492;p82"/>
          <p:cNvSpPr txBox="1"/>
          <p:nvPr>
            <p:ph type="ctrTitle"/>
          </p:nvPr>
        </p:nvSpPr>
        <p:spPr>
          <a:xfrm>
            <a:off x="381000" y="3775375"/>
            <a:ext cx="8229600" cy="723300"/>
          </a:xfrm>
          <a:prstGeom prst="rect">
            <a:avLst/>
          </a:prstGeom>
        </p:spPr>
        <p:txBody>
          <a:bodyPr anchorCtr="0" anchor="b" bIns="91425" lIns="91425" spcFirstLastPara="1" rIns="91425" wrap="square" tIns="91425">
            <a:spAutoFit/>
          </a:bodyPr>
          <a:lstStyle/>
          <a:p>
            <a:pPr indent="0" lvl="0" marL="0" rtl="0" algn="ctr">
              <a:spcBef>
                <a:spcPts val="0"/>
              </a:spcBef>
              <a:spcAft>
                <a:spcPts val="0"/>
              </a:spcAft>
              <a:buNone/>
            </a:pPr>
            <a:r>
              <a:rPr lang="en" sz="3500"/>
              <a:t>7</a:t>
            </a:r>
            <a:r>
              <a:rPr lang="en" sz="3500"/>
              <a:t>. Palabras con 3 </a:t>
            </a:r>
            <a:r>
              <a:rPr lang="en" sz="3500"/>
              <a:t>sílabas</a:t>
            </a:r>
            <a:r>
              <a:rPr lang="en" sz="3500"/>
              <a:t> </a:t>
            </a:r>
            <a:endParaRPr sz="3500"/>
          </a:p>
        </p:txBody>
      </p:sp>
      <p:pic>
        <p:nvPicPr>
          <p:cNvPr id="493" name="Google Shape;493;p82"/>
          <p:cNvPicPr preferRelativeResize="0"/>
          <p:nvPr/>
        </p:nvPicPr>
        <p:blipFill rotWithShape="1">
          <a:blip r:embed="rId3">
            <a:alphaModFix/>
          </a:blip>
          <a:srcRect b="0" l="0" r="0" t="0"/>
          <a:stretch/>
        </p:blipFill>
        <p:spPr>
          <a:xfrm>
            <a:off x="3352807" y="1051548"/>
            <a:ext cx="2286000" cy="22860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83"/>
          <p:cNvSpPr txBox="1"/>
          <p:nvPr>
            <p:ph idx="4294967295" type="body"/>
          </p:nvPr>
        </p:nvSpPr>
        <p:spPr>
          <a:xfrm>
            <a:off x="1327125" y="1633050"/>
            <a:ext cx="2389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a</a:t>
            </a:r>
            <a:endParaRPr sz="9600"/>
          </a:p>
        </p:txBody>
      </p:sp>
      <p:sp>
        <p:nvSpPr>
          <p:cNvPr id="499" name="Google Shape;499;p83"/>
          <p:cNvSpPr txBox="1"/>
          <p:nvPr>
            <p:ph idx="4294967295" type="body"/>
          </p:nvPr>
        </p:nvSpPr>
        <p:spPr>
          <a:xfrm>
            <a:off x="2723800" y="1633050"/>
            <a:ext cx="31137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pren</a:t>
            </a:r>
            <a:endParaRPr sz="9600"/>
          </a:p>
        </p:txBody>
      </p:sp>
      <p:sp>
        <p:nvSpPr>
          <p:cNvPr id="500" name="Google Shape;500;p83"/>
          <p:cNvSpPr txBox="1"/>
          <p:nvPr>
            <p:ph idx="4294967295" type="body"/>
          </p:nvPr>
        </p:nvSpPr>
        <p:spPr>
          <a:xfrm>
            <a:off x="5314277" y="1633050"/>
            <a:ext cx="2502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der</a:t>
            </a:r>
            <a:endParaRPr sz="9600"/>
          </a:p>
        </p:txBody>
      </p:sp>
      <p:sp>
        <p:nvSpPr>
          <p:cNvPr id="501" name="Google Shape;501;p83"/>
          <p:cNvSpPr/>
          <p:nvPr/>
        </p:nvSpPr>
        <p:spPr>
          <a:xfrm>
            <a:off x="2272150" y="3017250"/>
            <a:ext cx="53832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02" name="Google Shape;502;p83"/>
          <p:cNvPicPr preferRelativeResize="0"/>
          <p:nvPr>
            <p:ph idx="2" type="pic"/>
          </p:nvPr>
        </p:nvPicPr>
        <p:blipFill rotWithShape="1">
          <a:blip r:embed="rId3">
            <a:alphaModFix/>
          </a:blip>
          <a:srcRect b="0" l="0" r="0" t="0"/>
          <a:stretch/>
        </p:blipFill>
        <p:spPr>
          <a:xfrm>
            <a:off x="82550" y="4166775"/>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id="266" name="Google Shape;266;p48"/>
          <p:cNvPicPr preferRelativeResize="0"/>
          <p:nvPr/>
        </p:nvPicPr>
        <p:blipFill>
          <a:blip r:embed="rId3">
            <a:alphaModFix/>
          </a:blip>
          <a:stretch>
            <a:fillRect/>
          </a:stretch>
        </p:blipFill>
        <p:spPr>
          <a:xfrm>
            <a:off x="3103525" y="871138"/>
            <a:ext cx="2936925" cy="3401225"/>
          </a:xfrm>
          <a:prstGeom prst="rect">
            <a:avLst/>
          </a:prstGeom>
          <a:noFill/>
          <a:ln>
            <a:noFill/>
          </a:ln>
        </p:spPr>
      </p:pic>
      <p:pic>
        <p:nvPicPr>
          <p:cNvPr id="267" name="Google Shape;267;p48"/>
          <p:cNvPicPr preferRelativeResize="0"/>
          <p:nvPr>
            <p:ph idx="2" type="pic"/>
          </p:nvPr>
        </p:nvPicPr>
        <p:blipFill rotWithShape="1">
          <a:blip r:embed="rId4">
            <a:alphaModFix/>
          </a:blip>
          <a:srcRect b="0" l="0" r="0" t="0"/>
          <a:stretch/>
        </p:blipFill>
        <p:spPr>
          <a:xfrm>
            <a:off x="82575" y="4124050"/>
            <a:ext cx="822900" cy="822900"/>
          </a:xfrm>
          <a:prstGeom prst="ellipse">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84"/>
          <p:cNvSpPr txBox="1"/>
          <p:nvPr>
            <p:ph idx="4294967295" type="body"/>
          </p:nvPr>
        </p:nvSpPr>
        <p:spPr>
          <a:xfrm>
            <a:off x="1908200" y="1641875"/>
            <a:ext cx="2573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rui</a:t>
            </a:r>
            <a:endParaRPr sz="9600"/>
          </a:p>
        </p:txBody>
      </p:sp>
      <p:sp>
        <p:nvSpPr>
          <p:cNvPr id="508" name="Google Shape;508;p84"/>
          <p:cNvSpPr txBox="1"/>
          <p:nvPr>
            <p:ph idx="4294967295" type="body"/>
          </p:nvPr>
        </p:nvSpPr>
        <p:spPr>
          <a:xfrm>
            <a:off x="3487250" y="1641875"/>
            <a:ext cx="2397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do</a:t>
            </a:r>
            <a:endParaRPr sz="9600"/>
          </a:p>
        </p:txBody>
      </p:sp>
      <p:sp>
        <p:nvSpPr>
          <p:cNvPr id="509" name="Google Shape;509;p84"/>
          <p:cNvSpPr txBox="1"/>
          <p:nvPr>
            <p:ph idx="4294967295" type="body"/>
          </p:nvPr>
        </p:nvSpPr>
        <p:spPr>
          <a:xfrm>
            <a:off x="5377602" y="1641875"/>
            <a:ext cx="18582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sa</a:t>
            </a:r>
            <a:endParaRPr sz="9600"/>
          </a:p>
        </p:txBody>
      </p:sp>
      <p:sp>
        <p:nvSpPr>
          <p:cNvPr id="510" name="Google Shape;510;p84"/>
          <p:cNvSpPr/>
          <p:nvPr/>
        </p:nvSpPr>
        <p:spPr>
          <a:xfrm>
            <a:off x="2442125" y="3008425"/>
            <a:ext cx="45513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11" name="Google Shape;511;p84"/>
          <p:cNvPicPr preferRelativeResize="0"/>
          <p:nvPr>
            <p:ph idx="2" type="pic"/>
          </p:nvPr>
        </p:nvPicPr>
        <p:blipFill rotWithShape="1">
          <a:blip r:embed="rId3">
            <a:alphaModFix/>
          </a:blip>
          <a:srcRect b="0" l="0" r="0" t="0"/>
          <a:stretch/>
        </p:blipFill>
        <p:spPr>
          <a:xfrm>
            <a:off x="82550" y="4166775"/>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7"/>
                                        </p:tgtEl>
                                        <p:attrNameLst>
                                          <p:attrName>style.visibility</p:attrName>
                                        </p:attrNameLst>
                                      </p:cBhvr>
                                      <p:to>
                                        <p:strVal val="visible"/>
                                      </p:to>
                                    </p:set>
                                    <p:animEffect filter="fade" transition="in">
                                      <p:cBhvr>
                                        <p:cTn dur="1000"/>
                                        <p:tgtEl>
                                          <p:spTgt spid="5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8"/>
                                        </p:tgtEl>
                                        <p:attrNameLst>
                                          <p:attrName>style.visibility</p:attrName>
                                        </p:attrNameLst>
                                      </p:cBhvr>
                                      <p:to>
                                        <p:strVal val="visible"/>
                                      </p:to>
                                    </p:set>
                                    <p:animEffect filter="fade" transition="in">
                                      <p:cBhvr>
                                        <p:cTn dur="1000"/>
                                        <p:tgtEl>
                                          <p:spTgt spid="5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9"/>
                                        </p:tgtEl>
                                        <p:attrNameLst>
                                          <p:attrName>style.visibility</p:attrName>
                                        </p:attrNameLst>
                                      </p:cBhvr>
                                      <p:to>
                                        <p:strVal val="visible"/>
                                      </p:to>
                                    </p:set>
                                    <p:animEffect filter="fade" transition="in">
                                      <p:cBhvr>
                                        <p:cTn dur="1000"/>
                                        <p:tgtEl>
                                          <p:spTgt spid="5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85"/>
          <p:cNvSpPr txBox="1"/>
          <p:nvPr>
            <p:ph idx="4294967295" type="body"/>
          </p:nvPr>
        </p:nvSpPr>
        <p:spPr>
          <a:xfrm>
            <a:off x="1762963" y="1652138"/>
            <a:ext cx="30198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a</a:t>
            </a:r>
            <a:endParaRPr sz="9600"/>
          </a:p>
        </p:txBody>
      </p:sp>
      <p:sp>
        <p:nvSpPr>
          <p:cNvPr id="517" name="Google Shape;517;p85"/>
          <p:cNvSpPr txBox="1"/>
          <p:nvPr>
            <p:ph idx="4294967295" type="body"/>
          </p:nvPr>
        </p:nvSpPr>
        <p:spPr>
          <a:xfrm>
            <a:off x="3711675" y="1652138"/>
            <a:ext cx="22062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ho</a:t>
            </a:r>
            <a:endParaRPr sz="9600"/>
          </a:p>
        </p:txBody>
      </p:sp>
      <p:sp>
        <p:nvSpPr>
          <p:cNvPr id="518" name="Google Shape;518;p85"/>
          <p:cNvSpPr txBox="1"/>
          <p:nvPr>
            <p:ph idx="4294967295" type="body"/>
          </p:nvPr>
        </p:nvSpPr>
        <p:spPr>
          <a:xfrm>
            <a:off x="4744840" y="1653913"/>
            <a:ext cx="2563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ra</a:t>
            </a:r>
            <a:endParaRPr sz="9600"/>
          </a:p>
        </p:txBody>
      </p:sp>
      <p:sp>
        <p:nvSpPr>
          <p:cNvPr id="519" name="Google Shape;519;p85"/>
          <p:cNvSpPr/>
          <p:nvPr/>
        </p:nvSpPr>
        <p:spPr>
          <a:xfrm>
            <a:off x="2872212" y="2998150"/>
            <a:ext cx="38394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20" name="Google Shape;520;p85"/>
          <p:cNvPicPr preferRelativeResize="0"/>
          <p:nvPr>
            <p:ph idx="2" type="pic"/>
          </p:nvPr>
        </p:nvPicPr>
        <p:blipFill rotWithShape="1">
          <a:blip r:embed="rId3">
            <a:alphaModFix/>
          </a:blip>
          <a:srcRect b="0" l="0" r="0" t="0"/>
          <a:stretch/>
        </p:blipFill>
        <p:spPr>
          <a:xfrm>
            <a:off x="82550" y="4166775"/>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1000"/>
                                        <p:tgtEl>
                                          <p:spTgt spid="5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1000"/>
                                        <p:tgtEl>
                                          <p:spTgt spid="5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8"/>
                                        </p:tgtEl>
                                        <p:attrNameLst>
                                          <p:attrName>style.visibility</p:attrName>
                                        </p:attrNameLst>
                                      </p:cBhvr>
                                      <p:to>
                                        <p:strVal val="visible"/>
                                      </p:to>
                                    </p:set>
                                    <p:animEffect filter="fade" transition="in">
                                      <p:cBhvr>
                                        <p:cTn dur="1000"/>
                                        <p:tgtEl>
                                          <p:spTgt spid="5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86"/>
          <p:cNvSpPr txBox="1"/>
          <p:nvPr>
            <p:ph idx="4294967295" type="body"/>
          </p:nvPr>
        </p:nvSpPr>
        <p:spPr>
          <a:xfrm>
            <a:off x="1892788" y="1594950"/>
            <a:ext cx="2091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ha</a:t>
            </a:r>
            <a:endParaRPr sz="9600"/>
          </a:p>
        </p:txBody>
      </p:sp>
      <p:sp>
        <p:nvSpPr>
          <p:cNvPr id="526" name="Google Shape;526;p86"/>
          <p:cNvSpPr txBox="1"/>
          <p:nvPr>
            <p:ph idx="4294967295" type="body"/>
          </p:nvPr>
        </p:nvSpPr>
        <p:spPr>
          <a:xfrm>
            <a:off x="3655113" y="1594950"/>
            <a:ext cx="23175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cer</a:t>
            </a:r>
            <a:endParaRPr sz="9600"/>
          </a:p>
        </p:txBody>
      </p:sp>
      <p:sp>
        <p:nvSpPr>
          <p:cNvPr id="527" name="Google Shape;527;p86"/>
          <p:cNvSpPr txBox="1"/>
          <p:nvPr>
            <p:ph idx="4294967295" type="body"/>
          </p:nvPr>
        </p:nvSpPr>
        <p:spPr>
          <a:xfrm>
            <a:off x="5221948" y="1594950"/>
            <a:ext cx="2091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lo</a:t>
            </a:r>
            <a:endParaRPr sz="9600"/>
          </a:p>
        </p:txBody>
      </p:sp>
      <p:sp>
        <p:nvSpPr>
          <p:cNvPr id="528" name="Google Shape;528;p86"/>
          <p:cNvSpPr/>
          <p:nvPr/>
        </p:nvSpPr>
        <p:spPr>
          <a:xfrm>
            <a:off x="2050038" y="2984800"/>
            <a:ext cx="47919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29" name="Google Shape;529;p86"/>
          <p:cNvPicPr preferRelativeResize="0"/>
          <p:nvPr>
            <p:ph idx="2" type="pic"/>
          </p:nvPr>
        </p:nvPicPr>
        <p:blipFill rotWithShape="1">
          <a:blip r:embed="rId3">
            <a:alphaModFix/>
          </a:blip>
          <a:srcRect b="0" l="0" r="0" t="0"/>
          <a:stretch/>
        </p:blipFill>
        <p:spPr>
          <a:xfrm>
            <a:off x="82550" y="4166775"/>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87"/>
          <p:cNvSpPr txBox="1"/>
          <p:nvPr>
            <p:ph idx="4294967295" type="body"/>
          </p:nvPr>
        </p:nvSpPr>
        <p:spPr>
          <a:xfrm>
            <a:off x="1494175" y="1594950"/>
            <a:ext cx="27393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es</a:t>
            </a:r>
            <a:endParaRPr sz="9600"/>
          </a:p>
        </p:txBody>
      </p:sp>
      <p:sp>
        <p:nvSpPr>
          <p:cNvPr id="535" name="Google Shape;535;p87"/>
          <p:cNvSpPr txBox="1"/>
          <p:nvPr>
            <p:ph idx="4294967295" type="body"/>
          </p:nvPr>
        </p:nvSpPr>
        <p:spPr>
          <a:xfrm>
            <a:off x="3276475" y="1594950"/>
            <a:ext cx="2634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cue</a:t>
            </a:r>
            <a:endParaRPr sz="9600"/>
          </a:p>
        </p:txBody>
      </p:sp>
      <p:sp>
        <p:nvSpPr>
          <p:cNvPr id="536" name="Google Shape;536;p87"/>
          <p:cNvSpPr txBox="1"/>
          <p:nvPr>
            <p:ph idx="4294967295" type="body"/>
          </p:nvPr>
        </p:nvSpPr>
        <p:spPr>
          <a:xfrm>
            <a:off x="5015825" y="1594950"/>
            <a:ext cx="2634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la</a:t>
            </a:r>
            <a:endParaRPr sz="9600"/>
          </a:p>
        </p:txBody>
      </p:sp>
      <p:sp>
        <p:nvSpPr>
          <p:cNvPr id="537" name="Google Shape;537;p87"/>
          <p:cNvSpPr/>
          <p:nvPr/>
        </p:nvSpPr>
        <p:spPr>
          <a:xfrm>
            <a:off x="2216125" y="2958325"/>
            <a:ext cx="47547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38" name="Google Shape;538;p87"/>
          <p:cNvPicPr preferRelativeResize="0"/>
          <p:nvPr>
            <p:ph idx="2" type="pic"/>
          </p:nvPr>
        </p:nvPicPr>
        <p:blipFill rotWithShape="1">
          <a:blip r:embed="rId3">
            <a:alphaModFix/>
          </a:blip>
          <a:srcRect b="0" l="0" r="0" t="0"/>
          <a:stretch/>
        </p:blipFill>
        <p:spPr>
          <a:xfrm>
            <a:off x="82550" y="4166775"/>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4"/>
                                        </p:tgtEl>
                                        <p:attrNameLst>
                                          <p:attrName>style.visibility</p:attrName>
                                        </p:attrNameLst>
                                      </p:cBhvr>
                                      <p:to>
                                        <p:strVal val="visible"/>
                                      </p:to>
                                    </p:set>
                                    <p:animEffect filter="fade" transition="in">
                                      <p:cBhvr>
                                        <p:cTn dur="1000"/>
                                        <p:tgtEl>
                                          <p:spTgt spid="5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5"/>
                                        </p:tgtEl>
                                        <p:attrNameLst>
                                          <p:attrName>style.visibility</p:attrName>
                                        </p:attrNameLst>
                                      </p:cBhvr>
                                      <p:to>
                                        <p:strVal val="visible"/>
                                      </p:to>
                                    </p:set>
                                    <p:animEffect filter="fade" transition="in">
                                      <p:cBhvr>
                                        <p:cTn dur="1000"/>
                                        <p:tgtEl>
                                          <p:spTgt spid="5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6"/>
                                        </p:tgtEl>
                                        <p:attrNameLst>
                                          <p:attrName>style.visibility</p:attrName>
                                        </p:attrNameLst>
                                      </p:cBhvr>
                                      <p:to>
                                        <p:strVal val="visible"/>
                                      </p:to>
                                    </p:set>
                                    <p:animEffect filter="fade" transition="in">
                                      <p:cBhvr>
                                        <p:cTn dur="1000"/>
                                        <p:tgtEl>
                                          <p:spTgt spid="5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88"/>
          <p:cNvSpPr txBox="1"/>
          <p:nvPr>
            <p:ph idx="4294967295" type="body"/>
          </p:nvPr>
        </p:nvSpPr>
        <p:spPr>
          <a:xfrm>
            <a:off x="1723538" y="1594950"/>
            <a:ext cx="24777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prin</a:t>
            </a:r>
            <a:endParaRPr sz="9600"/>
          </a:p>
        </p:txBody>
      </p:sp>
      <p:sp>
        <p:nvSpPr>
          <p:cNvPr id="544" name="Google Shape;544;p88"/>
          <p:cNvSpPr txBox="1"/>
          <p:nvPr>
            <p:ph idx="4294967295" type="body"/>
          </p:nvPr>
        </p:nvSpPr>
        <p:spPr>
          <a:xfrm>
            <a:off x="3377664" y="1594950"/>
            <a:ext cx="2198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ci</a:t>
            </a:r>
            <a:endParaRPr sz="9600"/>
          </a:p>
        </p:txBody>
      </p:sp>
      <p:sp>
        <p:nvSpPr>
          <p:cNvPr id="545" name="Google Shape;545;p88"/>
          <p:cNvSpPr txBox="1"/>
          <p:nvPr>
            <p:ph idx="4294967295" type="body"/>
          </p:nvPr>
        </p:nvSpPr>
        <p:spPr>
          <a:xfrm>
            <a:off x="4596863" y="1594950"/>
            <a:ext cx="2823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pio</a:t>
            </a:r>
            <a:endParaRPr sz="9600"/>
          </a:p>
        </p:txBody>
      </p:sp>
      <p:sp>
        <p:nvSpPr>
          <p:cNvPr id="546" name="Google Shape;546;p88"/>
          <p:cNvSpPr/>
          <p:nvPr/>
        </p:nvSpPr>
        <p:spPr>
          <a:xfrm>
            <a:off x="1865888" y="3055350"/>
            <a:ext cx="50757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47" name="Google Shape;547;p88"/>
          <p:cNvPicPr preferRelativeResize="0"/>
          <p:nvPr>
            <p:ph idx="2" type="pic"/>
          </p:nvPr>
        </p:nvPicPr>
        <p:blipFill rotWithShape="1">
          <a:blip r:embed="rId3">
            <a:alphaModFix/>
          </a:blip>
          <a:srcRect b="0" l="0" r="0" t="0"/>
          <a:stretch/>
        </p:blipFill>
        <p:spPr>
          <a:xfrm>
            <a:off x="82550" y="4166775"/>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3"/>
                                        </p:tgtEl>
                                        <p:attrNameLst>
                                          <p:attrName>style.visibility</p:attrName>
                                        </p:attrNameLst>
                                      </p:cBhvr>
                                      <p:to>
                                        <p:strVal val="visible"/>
                                      </p:to>
                                    </p:set>
                                    <p:animEffect filter="fade" transition="in">
                                      <p:cBhvr>
                                        <p:cTn dur="1000"/>
                                        <p:tgtEl>
                                          <p:spTgt spid="5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4"/>
                                        </p:tgtEl>
                                        <p:attrNameLst>
                                          <p:attrName>style.visibility</p:attrName>
                                        </p:attrNameLst>
                                      </p:cBhvr>
                                      <p:to>
                                        <p:strVal val="visible"/>
                                      </p:to>
                                    </p:set>
                                    <p:animEffect filter="fade" transition="in">
                                      <p:cBhvr>
                                        <p:cTn dur="1000"/>
                                        <p:tgtEl>
                                          <p:spTgt spid="5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5"/>
                                        </p:tgtEl>
                                        <p:attrNameLst>
                                          <p:attrName>style.visibility</p:attrName>
                                        </p:attrNameLst>
                                      </p:cBhvr>
                                      <p:to>
                                        <p:strVal val="visible"/>
                                      </p:to>
                                    </p:set>
                                    <p:animEffect filter="fade" transition="in">
                                      <p:cBhvr>
                                        <p:cTn dur="1000"/>
                                        <p:tgtEl>
                                          <p:spTgt spid="5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51" name="Shape 551"/>
        <p:cNvGrpSpPr/>
        <p:nvPr/>
      </p:nvGrpSpPr>
      <p:grpSpPr>
        <a:xfrm>
          <a:off x="0" y="0"/>
          <a:ext cx="0" cy="0"/>
          <a:chOff x="0" y="0"/>
          <a:chExt cx="0" cy="0"/>
        </a:xfrm>
      </p:grpSpPr>
      <p:sp>
        <p:nvSpPr>
          <p:cNvPr id="552" name="Google Shape;552;p89"/>
          <p:cNvSpPr txBox="1"/>
          <p:nvPr>
            <p:ph type="ctrTitle"/>
          </p:nvPr>
        </p:nvSpPr>
        <p:spPr>
          <a:xfrm>
            <a:off x="457200" y="3684125"/>
            <a:ext cx="8229600" cy="723300"/>
          </a:xfrm>
          <a:prstGeom prst="rect">
            <a:avLst/>
          </a:prstGeom>
        </p:spPr>
        <p:txBody>
          <a:bodyPr anchorCtr="0" anchor="b" bIns="91425" lIns="91425" spcFirstLastPara="1" rIns="91425" wrap="square" tIns="91425">
            <a:spAutoFit/>
          </a:bodyPr>
          <a:lstStyle/>
          <a:p>
            <a:pPr indent="0" lvl="0" marL="0" rtl="0" algn="ctr">
              <a:spcBef>
                <a:spcPts val="0"/>
              </a:spcBef>
              <a:spcAft>
                <a:spcPts val="0"/>
              </a:spcAft>
              <a:buNone/>
            </a:pPr>
            <a:r>
              <a:rPr lang="en" sz="3500"/>
              <a:t>8. Palabras con 4 o más </a:t>
            </a:r>
            <a:r>
              <a:rPr lang="en" sz="3500"/>
              <a:t>sílabas</a:t>
            </a:r>
            <a:r>
              <a:rPr lang="en" sz="3500"/>
              <a:t> </a:t>
            </a:r>
            <a:endParaRPr sz="3500"/>
          </a:p>
        </p:txBody>
      </p:sp>
      <p:pic>
        <p:nvPicPr>
          <p:cNvPr id="553" name="Google Shape;553;p89"/>
          <p:cNvPicPr preferRelativeResize="0"/>
          <p:nvPr/>
        </p:nvPicPr>
        <p:blipFill rotWithShape="1">
          <a:blip r:embed="rId3">
            <a:alphaModFix/>
          </a:blip>
          <a:srcRect b="0" l="0" r="0" t="0"/>
          <a:stretch/>
        </p:blipFill>
        <p:spPr>
          <a:xfrm>
            <a:off x="3352807" y="1051548"/>
            <a:ext cx="2286000" cy="22860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90"/>
          <p:cNvSpPr txBox="1"/>
          <p:nvPr>
            <p:ph idx="4294967295" type="body"/>
          </p:nvPr>
        </p:nvSpPr>
        <p:spPr>
          <a:xfrm>
            <a:off x="678825" y="1599675"/>
            <a:ext cx="2820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me</a:t>
            </a:r>
            <a:endParaRPr sz="9600"/>
          </a:p>
        </p:txBody>
      </p:sp>
      <p:sp>
        <p:nvSpPr>
          <p:cNvPr id="559" name="Google Shape;559;p90"/>
          <p:cNvSpPr txBox="1"/>
          <p:nvPr>
            <p:ph idx="4294967295" type="body"/>
          </p:nvPr>
        </p:nvSpPr>
        <p:spPr>
          <a:xfrm>
            <a:off x="2538975" y="1599675"/>
            <a:ext cx="22518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jo</a:t>
            </a:r>
            <a:endParaRPr sz="9600"/>
          </a:p>
        </p:txBody>
      </p:sp>
      <p:sp>
        <p:nvSpPr>
          <p:cNvPr id="560" name="Google Shape;560;p90"/>
          <p:cNvSpPr txBox="1"/>
          <p:nvPr/>
        </p:nvSpPr>
        <p:spPr>
          <a:xfrm>
            <a:off x="4068975" y="1599675"/>
            <a:ext cx="21291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ran</a:t>
            </a:r>
            <a:endParaRPr b="0" i="0" sz="9600" u="none" cap="none" strike="noStrike">
              <a:solidFill>
                <a:srgbClr val="363535"/>
              </a:solidFill>
              <a:latin typeface="Century Gothic"/>
              <a:ea typeface="Century Gothic"/>
              <a:cs typeface="Century Gothic"/>
              <a:sym typeface="Century Gothic"/>
            </a:endParaRPr>
          </a:p>
        </p:txBody>
      </p:sp>
      <p:sp>
        <p:nvSpPr>
          <p:cNvPr id="561" name="Google Shape;561;p90"/>
          <p:cNvSpPr/>
          <p:nvPr/>
        </p:nvSpPr>
        <p:spPr>
          <a:xfrm>
            <a:off x="1000825" y="3126800"/>
            <a:ext cx="68238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562" name="Google Shape;562;p90"/>
          <p:cNvSpPr txBox="1"/>
          <p:nvPr/>
        </p:nvSpPr>
        <p:spPr>
          <a:xfrm>
            <a:off x="5365825" y="1599675"/>
            <a:ext cx="31851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do</a:t>
            </a:r>
            <a:endParaRPr b="0" i="0" sz="9600" u="none" cap="none" strike="noStrike">
              <a:solidFill>
                <a:srgbClr val="363535"/>
              </a:solidFill>
              <a:latin typeface="Century Gothic"/>
              <a:ea typeface="Century Gothic"/>
              <a:cs typeface="Century Gothic"/>
              <a:sym typeface="Century Gothic"/>
            </a:endParaRPr>
          </a:p>
        </p:txBody>
      </p:sp>
      <p:pic>
        <p:nvPicPr>
          <p:cNvPr id="563" name="Google Shape;563;p90"/>
          <p:cNvPicPr preferRelativeResize="0"/>
          <p:nvPr>
            <p:ph idx="2" type="pic"/>
          </p:nvPr>
        </p:nvPicPr>
        <p:blipFill rotWithShape="1">
          <a:blip r:embed="rId3">
            <a:alphaModFix/>
          </a:blip>
          <a:srcRect b="0" l="0" r="0" t="0"/>
          <a:stretch/>
        </p:blipFill>
        <p:spPr>
          <a:xfrm>
            <a:off x="73750" y="40990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8"/>
                                        </p:tgtEl>
                                        <p:attrNameLst>
                                          <p:attrName>style.visibility</p:attrName>
                                        </p:attrNameLst>
                                      </p:cBhvr>
                                      <p:to>
                                        <p:strVal val="visible"/>
                                      </p:to>
                                    </p:set>
                                    <p:animEffect filter="fade" transition="in">
                                      <p:cBhvr>
                                        <p:cTn dur="1000"/>
                                        <p:tgtEl>
                                          <p:spTgt spid="5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9"/>
                                        </p:tgtEl>
                                        <p:attrNameLst>
                                          <p:attrName>style.visibility</p:attrName>
                                        </p:attrNameLst>
                                      </p:cBhvr>
                                      <p:to>
                                        <p:strVal val="visible"/>
                                      </p:to>
                                    </p:set>
                                    <p:animEffect filter="fade" transition="in">
                                      <p:cBhvr>
                                        <p:cTn dur="1000"/>
                                        <p:tgtEl>
                                          <p:spTgt spid="5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0"/>
                                        </p:tgtEl>
                                        <p:attrNameLst>
                                          <p:attrName>style.visibility</p:attrName>
                                        </p:attrNameLst>
                                      </p:cBhvr>
                                      <p:to>
                                        <p:strVal val="visible"/>
                                      </p:to>
                                    </p:set>
                                    <p:animEffect filter="fade" transition="in">
                                      <p:cBhvr>
                                        <p:cTn dur="1000"/>
                                        <p:tgtEl>
                                          <p:spTgt spid="5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2"/>
                                        </p:tgtEl>
                                        <p:attrNameLst>
                                          <p:attrName>style.visibility</p:attrName>
                                        </p:attrNameLst>
                                      </p:cBhvr>
                                      <p:to>
                                        <p:strVal val="visible"/>
                                      </p:to>
                                    </p:set>
                                    <p:animEffect filter="fade" transition="in">
                                      <p:cBhvr>
                                        <p:cTn dur="1000"/>
                                        <p:tgtEl>
                                          <p:spTgt spid="5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91"/>
          <p:cNvSpPr txBox="1"/>
          <p:nvPr>
            <p:ph idx="4294967295" type="body"/>
          </p:nvPr>
        </p:nvSpPr>
        <p:spPr>
          <a:xfrm>
            <a:off x="1038325" y="1599688"/>
            <a:ext cx="2625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me</a:t>
            </a:r>
            <a:endParaRPr sz="9600"/>
          </a:p>
        </p:txBody>
      </p:sp>
      <p:sp>
        <p:nvSpPr>
          <p:cNvPr id="569" name="Google Shape;569;p91"/>
          <p:cNvSpPr txBox="1"/>
          <p:nvPr>
            <p:ph idx="4294967295" type="body"/>
          </p:nvPr>
        </p:nvSpPr>
        <p:spPr>
          <a:xfrm>
            <a:off x="2635894" y="1599688"/>
            <a:ext cx="22518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lo</a:t>
            </a:r>
            <a:endParaRPr sz="9600"/>
          </a:p>
        </p:txBody>
      </p:sp>
      <p:sp>
        <p:nvSpPr>
          <p:cNvPr id="570" name="Google Shape;570;p91"/>
          <p:cNvSpPr txBox="1"/>
          <p:nvPr/>
        </p:nvSpPr>
        <p:spPr>
          <a:xfrm>
            <a:off x="4151608" y="1599688"/>
            <a:ext cx="22518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dio</a:t>
            </a:r>
            <a:endParaRPr b="0" i="0" sz="9600" u="none" cap="none" strike="noStrike">
              <a:solidFill>
                <a:srgbClr val="363535"/>
              </a:solidFill>
              <a:latin typeface="Century Gothic"/>
              <a:ea typeface="Century Gothic"/>
              <a:cs typeface="Century Gothic"/>
              <a:sym typeface="Century Gothic"/>
            </a:endParaRPr>
          </a:p>
        </p:txBody>
      </p:sp>
      <p:sp>
        <p:nvSpPr>
          <p:cNvPr id="571" name="Google Shape;571;p91"/>
          <p:cNvSpPr txBox="1"/>
          <p:nvPr/>
        </p:nvSpPr>
        <p:spPr>
          <a:xfrm>
            <a:off x="5749044" y="1599688"/>
            <a:ext cx="25242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sas</a:t>
            </a:r>
            <a:endParaRPr b="0" i="0" sz="9600" u="none" cap="none" strike="noStrike">
              <a:solidFill>
                <a:srgbClr val="363535"/>
              </a:solidFill>
              <a:latin typeface="Century Gothic"/>
              <a:ea typeface="Century Gothic"/>
              <a:cs typeface="Century Gothic"/>
              <a:sym typeface="Century Gothic"/>
            </a:endParaRPr>
          </a:p>
        </p:txBody>
      </p:sp>
      <p:sp>
        <p:nvSpPr>
          <p:cNvPr id="572" name="Google Shape;572;p91"/>
          <p:cNvSpPr/>
          <p:nvPr/>
        </p:nvSpPr>
        <p:spPr>
          <a:xfrm>
            <a:off x="1422100" y="3006513"/>
            <a:ext cx="66249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73" name="Google Shape;573;p91"/>
          <p:cNvPicPr preferRelativeResize="0"/>
          <p:nvPr>
            <p:ph idx="2" type="pic"/>
          </p:nvPr>
        </p:nvPicPr>
        <p:blipFill rotWithShape="1">
          <a:blip r:embed="rId3">
            <a:alphaModFix/>
          </a:blip>
          <a:srcRect b="0" l="0" r="0" t="0"/>
          <a:stretch/>
        </p:blipFill>
        <p:spPr>
          <a:xfrm>
            <a:off x="73750" y="40990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92"/>
          <p:cNvSpPr txBox="1"/>
          <p:nvPr>
            <p:ph idx="4294967295" type="body"/>
          </p:nvPr>
        </p:nvSpPr>
        <p:spPr>
          <a:xfrm>
            <a:off x="890800" y="1631790"/>
            <a:ext cx="18705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ins </a:t>
            </a:r>
            <a:endParaRPr sz="9600"/>
          </a:p>
        </p:txBody>
      </p:sp>
      <p:sp>
        <p:nvSpPr>
          <p:cNvPr id="579" name="Google Shape;579;p92"/>
          <p:cNvSpPr txBox="1"/>
          <p:nvPr>
            <p:ph idx="4294967295" type="body"/>
          </p:nvPr>
        </p:nvSpPr>
        <p:spPr>
          <a:xfrm>
            <a:off x="2127100" y="1623763"/>
            <a:ext cx="22518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 tru</a:t>
            </a:r>
            <a:endParaRPr sz="9600"/>
          </a:p>
        </p:txBody>
      </p:sp>
      <p:sp>
        <p:nvSpPr>
          <p:cNvPr id="580" name="Google Shape;580;p92"/>
          <p:cNvSpPr txBox="1"/>
          <p:nvPr/>
        </p:nvSpPr>
        <p:spPr>
          <a:xfrm>
            <a:off x="3789400" y="1599688"/>
            <a:ext cx="33498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men</a:t>
            </a:r>
            <a:endParaRPr b="0" i="0" sz="9600" u="none" cap="none" strike="noStrike">
              <a:solidFill>
                <a:srgbClr val="363535"/>
              </a:solidFill>
              <a:latin typeface="Century Gothic"/>
              <a:ea typeface="Century Gothic"/>
              <a:cs typeface="Century Gothic"/>
              <a:sym typeface="Century Gothic"/>
            </a:endParaRPr>
          </a:p>
        </p:txBody>
      </p:sp>
      <p:sp>
        <p:nvSpPr>
          <p:cNvPr id="581" name="Google Shape;581;p92"/>
          <p:cNvSpPr/>
          <p:nvPr/>
        </p:nvSpPr>
        <p:spPr>
          <a:xfrm>
            <a:off x="1185750" y="3006513"/>
            <a:ext cx="67725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582" name="Google Shape;582;p92"/>
          <p:cNvSpPr txBox="1"/>
          <p:nvPr/>
        </p:nvSpPr>
        <p:spPr>
          <a:xfrm>
            <a:off x="6385900" y="1599688"/>
            <a:ext cx="18705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to</a:t>
            </a:r>
            <a:endParaRPr b="0" i="0" sz="9600" u="none" cap="none" strike="noStrike">
              <a:solidFill>
                <a:srgbClr val="363535"/>
              </a:solidFill>
              <a:latin typeface="Century Gothic"/>
              <a:ea typeface="Century Gothic"/>
              <a:cs typeface="Century Gothic"/>
              <a:sym typeface="Century Gothic"/>
            </a:endParaRPr>
          </a:p>
        </p:txBody>
      </p:sp>
      <p:pic>
        <p:nvPicPr>
          <p:cNvPr id="583" name="Google Shape;583;p92"/>
          <p:cNvPicPr preferRelativeResize="0"/>
          <p:nvPr>
            <p:ph idx="2" type="pic"/>
          </p:nvPr>
        </p:nvPicPr>
        <p:blipFill rotWithShape="1">
          <a:blip r:embed="rId3">
            <a:alphaModFix/>
          </a:blip>
          <a:srcRect b="0" l="0" r="0" t="0"/>
          <a:stretch/>
        </p:blipFill>
        <p:spPr>
          <a:xfrm>
            <a:off x="73750" y="40990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8"/>
                                        </p:tgtEl>
                                        <p:attrNameLst>
                                          <p:attrName>style.visibility</p:attrName>
                                        </p:attrNameLst>
                                      </p:cBhvr>
                                      <p:to>
                                        <p:strVal val="visible"/>
                                      </p:to>
                                    </p:set>
                                    <p:animEffect filter="fade" transition="in">
                                      <p:cBhvr>
                                        <p:cTn dur="1000"/>
                                        <p:tgtEl>
                                          <p:spTgt spid="5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9"/>
                                        </p:tgtEl>
                                        <p:attrNameLst>
                                          <p:attrName>style.visibility</p:attrName>
                                        </p:attrNameLst>
                                      </p:cBhvr>
                                      <p:to>
                                        <p:strVal val="visible"/>
                                      </p:to>
                                    </p:set>
                                    <p:animEffect filter="fade" transition="in">
                                      <p:cBhvr>
                                        <p:cTn dur="1000"/>
                                        <p:tgtEl>
                                          <p:spTgt spid="5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0"/>
                                        </p:tgtEl>
                                        <p:attrNameLst>
                                          <p:attrName>style.visibility</p:attrName>
                                        </p:attrNameLst>
                                      </p:cBhvr>
                                      <p:to>
                                        <p:strVal val="visible"/>
                                      </p:to>
                                    </p:set>
                                    <p:animEffect filter="fade" transition="in">
                                      <p:cBhvr>
                                        <p:cTn dur="1000"/>
                                        <p:tgtEl>
                                          <p:spTgt spid="5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2"/>
                                        </p:tgtEl>
                                        <p:attrNameLst>
                                          <p:attrName>style.visibility</p:attrName>
                                        </p:attrNameLst>
                                      </p:cBhvr>
                                      <p:to>
                                        <p:strVal val="visible"/>
                                      </p:to>
                                    </p:set>
                                    <p:animEffect filter="fade" transition="in">
                                      <p:cBhvr>
                                        <p:cTn dur="1000"/>
                                        <p:tgtEl>
                                          <p:spTgt spid="5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93"/>
          <p:cNvSpPr txBox="1"/>
          <p:nvPr>
            <p:ph idx="4294967295" type="body"/>
          </p:nvPr>
        </p:nvSpPr>
        <p:spPr>
          <a:xfrm>
            <a:off x="324300" y="1516375"/>
            <a:ext cx="3100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en</a:t>
            </a:r>
            <a:endParaRPr sz="9600"/>
          </a:p>
        </p:txBody>
      </p:sp>
      <p:sp>
        <p:nvSpPr>
          <p:cNvPr id="589" name="Google Shape;589;p93"/>
          <p:cNvSpPr txBox="1"/>
          <p:nvPr/>
        </p:nvSpPr>
        <p:spPr>
          <a:xfrm>
            <a:off x="1976698" y="1530625"/>
            <a:ext cx="25119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tu</a:t>
            </a:r>
            <a:endParaRPr b="0" i="0" sz="9600" u="none" cap="none" strike="noStrike">
              <a:solidFill>
                <a:srgbClr val="363535"/>
              </a:solidFill>
              <a:latin typeface="Century Gothic"/>
              <a:ea typeface="Century Gothic"/>
              <a:cs typeface="Century Gothic"/>
              <a:sym typeface="Century Gothic"/>
            </a:endParaRPr>
          </a:p>
        </p:txBody>
      </p:sp>
      <p:sp>
        <p:nvSpPr>
          <p:cNvPr id="590" name="Google Shape;590;p93"/>
          <p:cNvSpPr/>
          <p:nvPr/>
        </p:nvSpPr>
        <p:spPr>
          <a:xfrm>
            <a:off x="1130938" y="2871038"/>
            <a:ext cx="68091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591" name="Google Shape;591;p93"/>
          <p:cNvSpPr txBox="1"/>
          <p:nvPr/>
        </p:nvSpPr>
        <p:spPr>
          <a:xfrm>
            <a:off x="3357275" y="1525182"/>
            <a:ext cx="31002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sias</a:t>
            </a:r>
            <a:endParaRPr b="0" i="0" sz="9600" u="none" cap="none" strike="noStrike">
              <a:solidFill>
                <a:srgbClr val="363535"/>
              </a:solidFill>
              <a:latin typeface="Century Gothic"/>
              <a:ea typeface="Century Gothic"/>
              <a:cs typeface="Century Gothic"/>
              <a:sym typeface="Century Gothic"/>
            </a:endParaRPr>
          </a:p>
        </p:txBody>
      </p:sp>
      <p:sp>
        <p:nvSpPr>
          <p:cNvPr id="592" name="Google Shape;592;p93"/>
          <p:cNvSpPr txBox="1"/>
          <p:nvPr/>
        </p:nvSpPr>
        <p:spPr>
          <a:xfrm>
            <a:off x="5338475" y="1516363"/>
            <a:ext cx="31002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mo</a:t>
            </a:r>
            <a:endParaRPr b="0" i="0" sz="9600" u="none" cap="none" strike="noStrike">
              <a:solidFill>
                <a:srgbClr val="363535"/>
              </a:solidFill>
              <a:latin typeface="Century Gothic"/>
              <a:ea typeface="Century Gothic"/>
              <a:cs typeface="Century Gothic"/>
              <a:sym typeface="Century Gothic"/>
            </a:endParaRPr>
          </a:p>
        </p:txBody>
      </p:sp>
      <p:pic>
        <p:nvPicPr>
          <p:cNvPr id="593" name="Google Shape;593;p93"/>
          <p:cNvPicPr preferRelativeResize="0"/>
          <p:nvPr>
            <p:ph idx="2" type="pic"/>
          </p:nvPr>
        </p:nvPicPr>
        <p:blipFill rotWithShape="1">
          <a:blip r:embed="rId3">
            <a:alphaModFix/>
          </a:blip>
          <a:srcRect b="0" l="0" r="0" t="0"/>
          <a:stretch/>
        </p:blipFill>
        <p:spPr>
          <a:xfrm>
            <a:off x="73750" y="40990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8"/>
                                        </p:tgtEl>
                                        <p:attrNameLst>
                                          <p:attrName>style.visibility</p:attrName>
                                        </p:attrNameLst>
                                      </p:cBhvr>
                                      <p:to>
                                        <p:strVal val="visible"/>
                                      </p:to>
                                    </p:set>
                                    <p:animEffect filter="fade" transition="in">
                                      <p:cBhvr>
                                        <p:cTn dur="1000"/>
                                        <p:tgtEl>
                                          <p:spTgt spid="5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9"/>
                                        </p:tgtEl>
                                        <p:attrNameLst>
                                          <p:attrName>style.visibility</p:attrName>
                                        </p:attrNameLst>
                                      </p:cBhvr>
                                      <p:to>
                                        <p:strVal val="visible"/>
                                      </p:to>
                                    </p:set>
                                    <p:animEffect filter="fade" transition="in">
                                      <p:cBhvr>
                                        <p:cTn dur="1000"/>
                                        <p:tgtEl>
                                          <p:spTgt spid="5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1"/>
                                        </p:tgtEl>
                                        <p:attrNameLst>
                                          <p:attrName>style.visibility</p:attrName>
                                        </p:attrNameLst>
                                      </p:cBhvr>
                                      <p:to>
                                        <p:strVal val="visible"/>
                                      </p:to>
                                    </p:set>
                                    <p:animEffect filter="fade" transition="in">
                                      <p:cBhvr>
                                        <p:cTn dur="1000"/>
                                        <p:tgtEl>
                                          <p:spTgt spid="5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id="272" name="Google Shape;272;p49"/>
          <p:cNvPicPr preferRelativeResize="0"/>
          <p:nvPr/>
        </p:nvPicPr>
        <p:blipFill>
          <a:blip r:embed="rId3">
            <a:alphaModFix/>
          </a:blip>
          <a:stretch>
            <a:fillRect/>
          </a:stretch>
        </p:blipFill>
        <p:spPr>
          <a:xfrm>
            <a:off x="2763075" y="1085100"/>
            <a:ext cx="3617826" cy="2973301"/>
          </a:xfrm>
          <a:prstGeom prst="rect">
            <a:avLst/>
          </a:prstGeom>
          <a:noFill/>
          <a:ln>
            <a:noFill/>
          </a:ln>
        </p:spPr>
      </p:pic>
      <p:pic>
        <p:nvPicPr>
          <p:cNvPr id="273" name="Google Shape;273;p49"/>
          <p:cNvPicPr preferRelativeResize="0"/>
          <p:nvPr>
            <p:ph idx="2" type="pic"/>
          </p:nvPr>
        </p:nvPicPr>
        <p:blipFill rotWithShape="1">
          <a:blip r:embed="rId4">
            <a:alphaModFix/>
          </a:blip>
          <a:srcRect b="0" l="0" r="0" t="0"/>
          <a:stretch/>
        </p:blipFill>
        <p:spPr>
          <a:xfrm>
            <a:off x="100250" y="4124050"/>
            <a:ext cx="822900" cy="822900"/>
          </a:xfrm>
          <a:prstGeom prst="ellipse">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94"/>
          <p:cNvSpPr txBox="1"/>
          <p:nvPr>
            <p:ph idx="4294967295" type="body"/>
          </p:nvPr>
        </p:nvSpPr>
        <p:spPr>
          <a:xfrm>
            <a:off x="991413" y="1638125"/>
            <a:ext cx="2639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con</a:t>
            </a:r>
            <a:endParaRPr sz="9600"/>
          </a:p>
        </p:txBody>
      </p:sp>
      <p:sp>
        <p:nvSpPr>
          <p:cNvPr id="599" name="Google Shape;599;p94"/>
          <p:cNvSpPr txBox="1"/>
          <p:nvPr>
            <p:ph idx="4294967295" type="body"/>
          </p:nvPr>
        </p:nvSpPr>
        <p:spPr>
          <a:xfrm>
            <a:off x="2801506" y="1638125"/>
            <a:ext cx="29853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ver</a:t>
            </a:r>
            <a:endParaRPr sz="9600"/>
          </a:p>
        </p:txBody>
      </p:sp>
      <p:sp>
        <p:nvSpPr>
          <p:cNvPr id="600" name="Google Shape;600;p94"/>
          <p:cNvSpPr txBox="1"/>
          <p:nvPr/>
        </p:nvSpPr>
        <p:spPr>
          <a:xfrm>
            <a:off x="4194099" y="1638125"/>
            <a:ext cx="32646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tir</a:t>
            </a:r>
            <a:endParaRPr b="0" i="0" sz="9600" u="none" cap="none" strike="noStrike">
              <a:solidFill>
                <a:srgbClr val="363535"/>
              </a:solidFill>
              <a:latin typeface="Century Gothic"/>
              <a:ea typeface="Century Gothic"/>
              <a:cs typeface="Century Gothic"/>
              <a:sym typeface="Century Gothic"/>
            </a:endParaRPr>
          </a:p>
        </p:txBody>
      </p:sp>
      <p:sp>
        <p:nvSpPr>
          <p:cNvPr id="601" name="Google Shape;601;p94"/>
          <p:cNvSpPr/>
          <p:nvPr/>
        </p:nvSpPr>
        <p:spPr>
          <a:xfrm>
            <a:off x="1141600" y="2943450"/>
            <a:ext cx="67878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602" name="Google Shape;602;p94"/>
          <p:cNvSpPr txBox="1"/>
          <p:nvPr/>
        </p:nvSpPr>
        <p:spPr>
          <a:xfrm>
            <a:off x="5499974" y="1638125"/>
            <a:ext cx="31002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se</a:t>
            </a:r>
            <a:endParaRPr b="0" i="0" sz="9600" u="none" cap="none" strike="noStrike">
              <a:solidFill>
                <a:srgbClr val="363535"/>
              </a:solidFill>
              <a:latin typeface="Century Gothic"/>
              <a:ea typeface="Century Gothic"/>
              <a:cs typeface="Century Gothic"/>
              <a:sym typeface="Century Gothic"/>
            </a:endParaRPr>
          </a:p>
        </p:txBody>
      </p:sp>
      <p:pic>
        <p:nvPicPr>
          <p:cNvPr id="603" name="Google Shape;603;p94"/>
          <p:cNvPicPr preferRelativeResize="0"/>
          <p:nvPr>
            <p:ph idx="2" type="pic"/>
          </p:nvPr>
        </p:nvPicPr>
        <p:blipFill rotWithShape="1">
          <a:blip r:embed="rId3">
            <a:alphaModFix/>
          </a:blip>
          <a:srcRect b="0" l="0" r="0" t="0"/>
          <a:stretch/>
        </p:blipFill>
        <p:spPr>
          <a:xfrm>
            <a:off x="73750" y="40990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8"/>
                                        </p:tgtEl>
                                        <p:attrNameLst>
                                          <p:attrName>style.visibility</p:attrName>
                                        </p:attrNameLst>
                                      </p:cBhvr>
                                      <p:to>
                                        <p:strVal val="visible"/>
                                      </p:to>
                                    </p:set>
                                    <p:animEffect filter="fade" transition="in">
                                      <p:cBhvr>
                                        <p:cTn dur="1000"/>
                                        <p:tgtEl>
                                          <p:spTgt spid="5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9"/>
                                        </p:tgtEl>
                                        <p:attrNameLst>
                                          <p:attrName>style.visibility</p:attrName>
                                        </p:attrNameLst>
                                      </p:cBhvr>
                                      <p:to>
                                        <p:strVal val="visible"/>
                                      </p:to>
                                    </p:set>
                                    <p:animEffect filter="fade" transition="in">
                                      <p:cBhvr>
                                        <p:cTn dur="1000"/>
                                        <p:tgtEl>
                                          <p:spTgt spid="5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0"/>
                                        </p:tgtEl>
                                        <p:attrNameLst>
                                          <p:attrName>style.visibility</p:attrName>
                                        </p:attrNameLst>
                                      </p:cBhvr>
                                      <p:to>
                                        <p:strVal val="visible"/>
                                      </p:to>
                                    </p:set>
                                    <p:animEffect filter="fade" transition="in">
                                      <p:cBhvr>
                                        <p:cTn dur="1000"/>
                                        <p:tgtEl>
                                          <p:spTgt spid="6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2"/>
                                        </p:tgtEl>
                                        <p:attrNameLst>
                                          <p:attrName>style.visibility</p:attrName>
                                        </p:attrNameLst>
                                      </p:cBhvr>
                                      <p:to>
                                        <p:strVal val="visible"/>
                                      </p:to>
                                    </p:set>
                                    <p:animEffect filter="fade" transition="in">
                                      <p:cBhvr>
                                        <p:cTn dur="1000"/>
                                        <p:tgtEl>
                                          <p:spTgt spid="6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07" name="Shape 607"/>
        <p:cNvGrpSpPr/>
        <p:nvPr/>
      </p:nvGrpSpPr>
      <p:grpSpPr>
        <a:xfrm>
          <a:off x="0" y="0"/>
          <a:ext cx="0" cy="0"/>
          <a:chOff x="0" y="0"/>
          <a:chExt cx="0" cy="0"/>
        </a:xfrm>
      </p:grpSpPr>
      <p:pic>
        <p:nvPicPr>
          <p:cNvPr id="608" name="Google Shape;608;p95"/>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609" name="Google Shape;609;p95"/>
          <p:cNvSpPr txBox="1"/>
          <p:nvPr>
            <p:ph type="ctrTitle"/>
          </p:nvPr>
        </p:nvSpPr>
        <p:spPr>
          <a:xfrm>
            <a:off x="457200" y="3696000"/>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 9. Dictado</a:t>
            </a:r>
            <a:endParaRPr sz="350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graphicFrame>
        <p:nvGraphicFramePr>
          <p:cNvPr id="614" name="Google Shape;614;p96"/>
          <p:cNvGraphicFramePr/>
          <p:nvPr/>
        </p:nvGraphicFramePr>
        <p:xfrm>
          <a:off x="952500" y="1735750"/>
          <a:ext cx="3000000" cy="3000000"/>
        </p:xfrm>
        <a:graphic>
          <a:graphicData uri="http://schemas.openxmlformats.org/drawingml/2006/table">
            <a:tbl>
              <a:tblPr>
                <a:noFill/>
                <a:tableStyleId>{EF49DD12-C1B2-4071-B11D-84DB3F8228A3}</a:tableStyleId>
              </a:tblPr>
              <a:tblGrid>
                <a:gridCol w="1447800"/>
                <a:gridCol w="1447800"/>
                <a:gridCol w="1447800"/>
                <a:gridCol w="1447800"/>
                <a:gridCol w="1447800"/>
              </a:tblGrid>
              <a:tr h="17108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bl>
          </a:graphicData>
        </a:graphic>
      </p:graphicFrame>
      <p:pic>
        <p:nvPicPr>
          <p:cNvPr id="615" name="Google Shape;615;p96"/>
          <p:cNvPicPr preferRelativeResize="0"/>
          <p:nvPr>
            <p:ph idx="2" type="pic"/>
          </p:nvPr>
        </p:nvPicPr>
        <p:blipFill rotWithShape="1">
          <a:blip r:embed="rId3">
            <a:alphaModFix/>
          </a:blip>
          <a:srcRect b="0" l="0" r="0" t="0"/>
          <a:stretch/>
        </p:blipFill>
        <p:spPr>
          <a:xfrm>
            <a:off x="-2" y="4150000"/>
            <a:ext cx="923100" cy="923100"/>
          </a:xfrm>
          <a:prstGeom prst="ellipse">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graphicFrame>
        <p:nvGraphicFramePr>
          <p:cNvPr id="620" name="Google Shape;620;p97"/>
          <p:cNvGraphicFramePr/>
          <p:nvPr/>
        </p:nvGraphicFramePr>
        <p:xfrm>
          <a:off x="952500" y="1735750"/>
          <a:ext cx="3000000" cy="3000000"/>
        </p:xfrm>
        <a:graphic>
          <a:graphicData uri="http://schemas.openxmlformats.org/drawingml/2006/table">
            <a:tbl>
              <a:tblPr>
                <a:noFill/>
                <a:tableStyleId>{EF49DD12-C1B2-4071-B11D-84DB3F8228A3}</a:tableStyleId>
              </a:tblPr>
              <a:tblGrid>
                <a:gridCol w="1206500"/>
                <a:gridCol w="1206500"/>
                <a:gridCol w="1206500"/>
                <a:gridCol w="1206500"/>
                <a:gridCol w="1206500"/>
                <a:gridCol w="1206500"/>
              </a:tblGrid>
              <a:tr h="1710825">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bl>
          </a:graphicData>
        </a:graphic>
      </p:graphicFrame>
      <p:pic>
        <p:nvPicPr>
          <p:cNvPr id="621" name="Google Shape;621;p97"/>
          <p:cNvPicPr preferRelativeResize="0"/>
          <p:nvPr>
            <p:ph idx="2" type="pic"/>
          </p:nvPr>
        </p:nvPicPr>
        <p:blipFill rotWithShape="1">
          <a:blip r:embed="rId3">
            <a:alphaModFix/>
          </a:blip>
          <a:srcRect b="0" l="0" r="0" t="0"/>
          <a:stretch/>
        </p:blipFill>
        <p:spPr>
          <a:xfrm>
            <a:off x="-2" y="4150000"/>
            <a:ext cx="923100" cy="923100"/>
          </a:xfrm>
          <a:prstGeom prst="ellipse">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graphicFrame>
        <p:nvGraphicFramePr>
          <p:cNvPr id="626" name="Google Shape;626;p98"/>
          <p:cNvGraphicFramePr/>
          <p:nvPr/>
        </p:nvGraphicFramePr>
        <p:xfrm>
          <a:off x="952500" y="1735750"/>
          <a:ext cx="3000000" cy="3000000"/>
        </p:xfrm>
        <a:graphic>
          <a:graphicData uri="http://schemas.openxmlformats.org/drawingml/2006/table">
            <a:tbl>
              <a:tblPr>
                <a:noFill/>
                <a:tableStyleId>{EF49DD12-C1B2-4071-B11D-84DB3F8228A3}</a:tableStyleId>
              </a:tblPr>
              <a:tblGrid>
                <a:gridCol w="1034150"/>
                <a:gridCol w="1034150"/>
                <a:gridCol w="1034150"/>
                <a:gridCol w="1034150"/>
                <a:gridCol w="1034150"/>
                <a:gridCol w="1034150"/>
                <a:gridCol w="1034150"/>
              </a:tblGrid>
              <a:tr h="1710825">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bl>
          </a:graphicData>
        </a:graphic>
      </p:graphicFrame>
      <p:pic>
        <p:nvPicPr>
          <p:cNvPr id="627" name="Google Shape;627;p98"/>
          <p:cNvPicPr preferRelativeResize="0"/>
          <p:nvPr>
            <p:ph idx="2" type="pic"/>
          </p:nvPr>
        </p:nvPicPr>
        <p:blipFill rotWithShape="1">
          <a:blip r:embed="rId3">
            <a:alphaModFix/>
          </a:blip>
          <a:srcRect b="0" l="0" r="0" t="0"/>
          <a:stretch/>
        </p:blipFill>
        <p:spPr>
          <a:xfrm>
            <a:off x="-2" y="4150000"/>
            <a:ext cx="923100" cy="923100"/>
          </a:xfrm>
          <a:prstGeom prst="ellipse">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31" name="Shape 631"/>
        <p:cNvGrpSpPr/>
        <p:nvPr/>
      </p:nvGrpSpPr>
      <p:grpSpPr>
        <a:xfrm>
          <a:off x="0" y="0"/>
          <a:ext cx="0" cy="0"/>
          <a:chOff x="0" y="0"/>
          <a:chExt cx="0" cy="0"/>
        </a:xfrm>
      </p:grpSpPr>
      <p:pic>
        <p:nvPicPr>
          <p:cNvPr id="632" name="Google Shape;632;p99"/>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633" name="Google Shape;633;p99"/>
          <p:cNvSpPr txBox="1"/>
          <p:nvPr>
            <p:ph type="ctrTitle"/>
          </p:nvPr>
        </p:nvSpPr>
        <p:spPr>
          <a:xfrm>
            <a:off x="311150" y="3704800"/>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10</a:t>
            </a:r>
            <a:r>
              <a:rPr lang="en" sz="3500"/>
              <a:t>. Oraciones</a:t>
            </a:r>
            <a:endParaRPr sz="350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100"/>
          <p:cNvSpPr txBox="1"/>
          <p:nvPr>
            <p:ph idx="4294967295" type="body"/>
          </p:nvPr>
        </p:nvSpPr>
        <p:spPr>
          <a:xfrm>
            <a:off x="275125" y="761425"/>
            <a:ext cx="8520600" cy="167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4500"/>
              <a:t>—¡Eres una gran música! —dicen mamá y papá.</a:t>
            </a:r>
            <a:endParaRPr sz="4500"/>
          </a:p>
        </p:txBody>
      </p:sp>
      <p:pic>
        <p:nvPicPr>
          <p:cNvPr id="639" name="Google Shape;639;p100"/>
          <p:cNvPicPr preferRelativeResize="0"/>
          <p:nvPr>
            <p:ph idx="2" type="pic"/>
          </p:nvPr>
        </p:nvPicPr>
        <p:blipFill rotWithShape="1">
          <a:blip r:embed="rId3">
            <a:alphaModFix/>
          </a:blip>
          <a:srcRect b="0" l="0" r="0" t="0"/>
          <a:stretch/>
        </p:blipFill>
        <p:spPr>
          <a:xfrm>
            <a:off x="73750" y="4099000"/>
            <a:ext cx="873000" cy="873000"/>
          </a:xfrm>
          <a:prstGeom prst="ellipse">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101"/>
          <p:cNvSpPr txBox="1"/>
          <p:nvPr>
            <p:ph idx="4294967295" type="body"/>
          </p:nvPr>
        </p:nvSpPr>
        <p:spPr>
          <a:xfrm>
            <a:off x="311700" y="1101325"/>
            <a:ext cx="8520600" cy="3292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0"/>
              </a:spcAft>
              <a:buSzPts val="1800"/>
              <a:buNone/>
            </a:pPr>
            <a:r>
              <a:rPr lang="en" sz="4500"/>
              <a:t>El problema es que, al principio, tocar la flauta no es tan fácil como ella pensaba.</a:t>
            </a:r>
            <a:endParaRPr sz="4500"/>
          </a:p>
          <a:p>
            <a:pPr indent="0" lvl="0" marL="0" rtl="0" algn="l">
              <a:lnSpc>
                <a:spcPct val="115000"/>
              </a:lnSpc>
              <a:spcBef>
                <a:spcPts val="200"/>
              </a:spcBef>
              <a:spcAft>
                <a:spcPts val="200"/>
              </a:spcAft>
              <a:buSzPts val="1800"/>
              <a:buNone/>
            </a:pPr>
            <a:r>
              <a:t/>
            </a:r>
            <a:endParaRPr sz="4500"/>
          </a:p>
        </p:txBody>
      </p:sp>
      <p:pic>
        <p:nvPicPr>
          <p:cNvPr id="645" name="Google Shape;645;p101"/>
          <p:cNvPicPr preferRelativeResize="0"/>
          <p:nvPr>
            <p:ph idx="2" type="pic"/>
          </p:nvPr>
        </p:nvPicPr>
        <p:blipFill rotWithShape="1">
          <a:blip r:embed="rId3">
            <a:alphaModFix/>
          </a:blip>
          <a:srcRect b="0" l="0" r="0" t="0"/>
          <a:stretch/>
        </p:blipFill>
        <p:spPr>
          <a:xfrm>
            <a:off x="73750" y="40990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102"/>
          <p:cNvSpPr txBox="1"/>
          <p:nvPr>
            <p:ph idx="4294967295" type="body"/>
          </p:nvPr>
        </p:nvSpPr>
        <p:spPr>
          <a:xfrm>
            <a:off x="275125" y="761425"/>
            <a:ext cx="8520600" cy="3267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4500"/>
              <a:t>—Valentina, por favor, ¿puedes practicar un poquito más despacio? —pregunta mamá.</a:t>
            </a:r>
            <a:endParaRPr sz="4500"/>
          </a:p>
        </p:txBody>
      </p:sp>
      <p:pic>
        <p:nvPicPr>
          <p:cNvPr id="651" name="Google Shape;651;p102"/>
          <p:cNvPicPr preferRelativeResize="0"/>
          <p:nvPr>
            <p:ph idx="2" type="pic"/>
          </p:nvPr>
        </p:nvPicPr>
        <p:blipFill rotWithShape="1">
          <a:blip r:embed="rId3">
            <a:alphaModFix/>
          </a:blip>
          <a:srcRect b="0" l="0" r="0" t="0"/>
          <a:stretch/>
        </p:blipFill>
        <p:spPr>
          <a:xfrm>
            <a:off x="73750" y="4099000"/>
            <a:ext cx="873000" cy="873000"/>
          </a:xfrm>
          <a:prstGeom prst="ellipse">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55" name="Shape 655"/>
        <p:cNvGrpSpPr/>
        <p:nvPr/>
      </p:nvGrpSpPr>
      <p:grpSpPr>
        <a:xfrm>
          <a:off x="0" y="0"/>
          <a:ext cx="0" cy="0"/>
          <a:chOff x="0" y="0"/>
          <a:chExt cx="0" cy="0"/>
        </a:xfrm>
      </p:grpSpPr>
      <p:pic>
        <p:nvPicPr>
          <p:cNvPr id="656" name="Google Shape;656;p103"/>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657" name="Google Shape;657;p103"/>
          <p:cNvSpPr txBox="1"/>
          <p:nvPr>
            <p:ph type="ctrTitle"/>
          </p:nvPr>
        </p:nvSpPr>
        <p:spPr>
          <a:xfrm>
            <a:off x="457200" y="3731275"/>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 11. Dictado</a:t>
            </a:r>
            <a:endParaRPr sz="35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id="278" name="Google Shape;278;p50"/>
          <p:cNvPicPr preferRelativeResize="0"/>
          <p:nvPr/>
        </p:nvPicPr>
        <p:blipFill>
          <a:blip r:embed="rId3">
            <a:alphaModFix/>
          </a:blip>
          <a:stretch>
            <a:fillRect/>
          </a:stretch>
        </p:blipFill>
        <p:spPr>
          <a:xfrm>
            <a:off x="2204700" y="635613"/>
            <a:ext cx="4734601" cy="3872275"/>
          </a:xfrm>
          <a:prstGeom prst="rect">
            <a:avLst/>
          </a:prstGeom>
          <a:noFill/>
          <a:ln>
            <a:noFill/>
          </a:ln>
        </p:spPr>
      </p:pic>
      <p:pic>
        <p:nvPicPr>
          <p:cNvPr id="279" name="Google Shape;279;p50"/>
          <p:cNvPicPr preferRelativeResize="0"/>
          <p:nvPr>
            <p:ph idx="2" type="pic"/>
          </p:nvPr>
        </p:nvPicPr>
        <p:blipFill rotWithShape="1">
          <a:blip r:embed="rId4">
            <a:alphaModFix/>
          </a:blip>
          <a:srcRect b="0" l="0" r="0" t="0"/>
          <a:stretch/>
        </p:blipFill>
        <p:spPr>
          <a:xfrm>
            <a:off x="109075" y="4124050"/>
            <a:ext cx="822900" cy="822900"/>
          </a:xfrm>
          <a:prstGeom prst="ellipse">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104"/>
          <p:cNvSpPr txBox="1"/>
          <p:nvPr>
            <p:ph idx="4294967295" type="body"/>
          </p:nvPr>
        </p:nvSpPr>
        <p:spPr>
          <a:xfrm>
            <a:off x="311700" y="1710925"/>
            <a:ext cx="8520600" cy="877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4500"/>
              <a:t>____________________________.</a:t>
            </a:r>
            <a:endParaRPr sz="4500"/>
          </a:p>
        </p:txBody>
      </p:sp>
      <p:pic>
        <p:nvPicPr>
          <p:cNvPr id="663" name="Google Shape;663;p104"/>
          <p:cNvPicPr preferRelativeResize="0"/>
          <p:nvPr>
            <p:ph idx="2" type="pic"/>
          </p:nvPr>
        </p:nvPicPr>
        <p:blipFill rotWithShape="1">
          <a:blip r:embed="rId3">
            <a:alphaModFix/>
          </a:blip>
          <a:srcRect b="0" l="0" r="0" t="0"/>
          <a:stretch/>
        </p:blipFill>
        <p:spPr>
          <a:xfrm>
            <a:off x="-2" y="4141175"/>
            <a:ext cx="923100" cy="923100"/>
          </a:xfrm>
          <a:prstGeom prst="ellipse">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105"/>
          <p:cNvSpPr txBox="1"/>
          <p:nvPr>
            <p:ph idx="4294967295" type="body"/>
          </p:nvPr>
        </p:nvSpPr>
        <p:spPr>
          <a:xfrm>
            <a:off x="275125" y="761425"/>
            <a:ext cx="8520600" cy="167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4500"/>
              <a:t>—¡Eres una gran música! —dicen mamá y papá.</a:t>
            </a:r>
            <a:endParaRPr sz="4500"/>
          </a:p>
        </p:txBody>
      </p:sp>
      <p:pic>
        <p:nvPicPr>
          <p:cNvPr id="669" name="Google Shape;669;p105"/>
          <p:cNvPicPr preferRelativeResize="0"/>
          <p:nvPr>
            <p:ph idx="2" type="pic"/>
          </p:nvPr>
        </p:nvPicPr>
        <p:blipFill rotWithShape="1">
          <a:blip r:embed="rId3">
            <a:alphaModFix/>
          </a:blip>
          <a:srcRect b="0" l="0" r="0" t="0"/>
          <a:stretch/>
        </p:blipFill>
        <p:spPr>
          <a:xfrm>
            <a:off x="73750" y="4099000"/>
            <a:ext cx="873000" cy="873000"/>
          </a:xfrm>
          <a:prstGeom prst="ellipse">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73" name="Shape 673"/>
        <p:cNvGrpSpPr/>
        <p:nvPr/>
      </p:nvGrpSpPr>
      <p:grpSpPr>
        <a:xfrm>
          <a:off x="0" y="0"/>
          <a:ext cx="0" cy="0"/>
          <a:chOff x="0" y="0"/>
          <a:chExt cx="0" cy="0"/>
        </a:xfrm>
      </p:grpSpPr>
      <p:sp>
        <p:nvSpPr>
          <p:cNvPr id="674" name="Google Shape;674;p106"/>
          <p:cNvSpPr txBox="1"/>
          <p:nvPr>
            <p:ph type="ctrTitle"/>
          </p:nvPr>
        </p:nvSpPr>
        <p:spPr>
          <a:xfrm>
            <a:off x="457200" y="1835075"/>
            <a:ext cx="4114800" cy="9234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4800"/>
              <a:t>¡Felicidades!</a:t>
            </a:r>
            <a:endParaRPr sz="4800"/>
          </a:p>
        </p:txBody>
      </p:sp>
      <p:sp>
        <p:nvSpPr>
          <p:cNvPr id="675" name="Google Shape;675;p106"/>
          <p:cNvSpPr txBox="1"/>
          <p:nvPr>
            <p:ph idx="1" type="subTitle"/>
          </p:nvPr>
        </p:nvSpPr>
        <p:spPr>
          <a:xfrm>
            <a:off x="457200" y="2613550"/>
            <a:ext cx="4114800" cy="677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en" sz="2200"/>
              <a:t>El día está completo, </a:t>
            </a:r>
            <a:endParaRPr b="1" sz="2200"/>
          </a:p>
          <a:p>
            <a:pPr indent="0" lvl="0" marL="0" rtl="0" algn="l">
              <a:spcBef>
                <a:spcPts val="0"/>
              </a:spcBef>
              <a:spcAft>
                <a:spcPts val="0"/>
              </a:spcAft>
              <a:buNone/>
            </a:pPr>
            <a:r>
              <a:rPr b="1" lang="en" sz="2200"/>
              <a:t>¡excelente trabajo!</a:t>
            </a:r>
            <a:endParaRPr sz="2200"/>
          </a:p>
        </p:txBody>
      </p:sp>
      <p:sp>
        <p:nvSpPr>
          <p:cNvPr id="676" name="Google Shape;676;p106"/>
          <p:cNvSpPr/>
          <p:nvPr/>
        </p:nvSpPr>
        <p:spPr>
          <a:xfrm rot="2696691">
            <a:off x="812303" y="3429722"/>
            <a:ext cx="220405" cy="900288"/>
          </a:xfrm>
          <a:prstGeom prst="triangle">
            <a:avLst>
              <a:gd fmla="val 50000" name="adj"/>
            </a:avLst>
          </a:prstGeom>
          <a:solidFill>
            <a:srgbClr val="DAC2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77" name="Google Shape;677;p106"/>
          <p:cNvSpPr/>
          <p:nvPr/>
        </p:nvSpPr>
        <p:spPr>
          <a:xfrm flipH="1" rot="-2696691">
            <a:off x="3138403" y="3429722"/>
            <a:ext cx="220405" cy="900288"/>
          </a:xfrm>
          <a:prstGeom prst="triangle">
            <a:avLst>
              <a:gd fmla="val 50000" name="adj"/>
            </a:avLst>
          </a:prstGeom>
          <a:solidFill>
            <a:srgbClr val="DAC2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78" name="Google Shape;678;p106"/>
          <p:cNvSpPr/>
          <p:nvPr/>
        </p:nvSpPr>
        <p:spPr>
          <a:xfrm flipH="1" rot="3312">
            <a:off x="1929847" y="3432672"/>
            <a:ext cx="311400" cy="1270800"/>
          </a:xfrm>
          <a:prstGeom prst="triangle">
            <a:avLst>
              <a:gd fmla="val 50000" name="adj"/>
            </a:avLst>
          </a:prstGeom>
          <a:solidFill>
            <a:srgbClr val="DAC2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79" name="Google Shape;679;p106"/>
          <p:cNvSpPr/>
          <p:nvPr/>
        </p:nvSpPr>
        <p:spPr>
          <a:xfrm flipH="1" rot="8103309">
            <a:off x="812303" y="830809"/>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80" name="Google Shape;680;p106"/>
          <p:cNvSpPr/>
          <p:nvPr/>
        </p:nvSpPr>
        <p:spPr>
          <a:xfrm rot="-8103309">
            <a:off x="3138403" y="830809"/>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81" name="Google Shape;681;p106"/>
          <p:cNvSpPr/>
          <p:nvPr/>
        </p:nvSpPr>
        <p:spPr>
          <a:xfrm rot="10796688">
            <a:off x="1929847" y="457347"/>
            <a:ext cx="311400" cy="12708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682" name="Google Shape;682;p106"/>
          <p:cNvPicPr preferRelativeResize="0"/>
          <p:nvPr/>
        </p:nvPicPr>
        <p:blipFill>
          <a:blip r:embed="rId3">
            <a:alphaModFix/>
          </a:blip>
          <a:stretch>
            <a:fillRect/>
          </a:stretch>
        </p:blipFill>
        <p:spPr>
          <a:xfrm>
            <a:off x="4277525" y="884799"/>
            <a:ext cx="4584883" cy="3487898"/>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id="284" name="Google Shape;284;p51"/>
          <p:cNvPicPr preferRelativeResize="0"/>
          <p:nvPr/>
        </p:nvPicPr>
        <p:blipFill>
          <a:blip r:embed="rId3">
            <a:alphaModFix/>
          </a:blip>
          <a:stretch>
            <a:fillRect/>
          </a:stretch>
        </p:blipFill>
        <p:spPr>
          <a:xfrm flipH="1">
            <a:off x="2930125" y="871238"/>
            <a:ext cx="3283750" cy="3401024"/>
          </a:xfrm>
          <a:prstGeom prst="rect">
            <a:avLst/>
          </a:prstGeom>
          <a:noFill/>
          <a:ln>
            <a:noFill/>
          </a:ln>
        </p:spPr>
      </p:pic>
      <p:pic>
        <p:nvPicPr>
          <p:cNvPr id="285" name="Google Shape;285;p51"/>
          <p:cNvPicPr preferRelativeResize="0"/>
          <p:nvPr>
            <p:ph idx="2" type="pic"/>
          </p:nvPr>
        </p:nvPicPr>
        <p:blipFill rotWithShape="1">
          <a:blip r:embed="rId4">
            <a:alphaModFix/>
          </a:blip>
          <a:srcRect b="0" l="0" r="0" t="0"/>
          <a:stretch/>
        </p:blipFill>
        <p:spPr>
          <a:xfrm>
            <a:off x="82600" y="4124050"/>
            <a:ext cx="822900" cy="822900"/>
          </a:xfrm>
          <a:prstGeom prst="ellipse">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id="290" name="Google Shape;290;p52"/>
          <p:cNvPicPr preferRelativeResize="0"/>
          <p:nvPr/>
        </p:nvPicPr>
        <p:blipFill>
          <a:blip r:embed="rId3">
            <a:alphaModFix/>
          </a:blip>
          <a:stretch>
            <a:fillRect/>
          </a:stretch>
        </p:blipFill>
        <p:spPr>
          <a:xfrm>
            <a:off x="2004250" y="1105450"/>
            <a:ext cx="5135475" cy="2932601"/>
          </a:xfrm>
          <a:prstGeom prst="rect">
            <a:avLst/>
          </a:prstGeom>
          <a:noFill/>
          <a:ln>
            <a:noFill/>
          </a:ln>
        </p:spPr>
      </p:pic>
      <p:pic>
        <p:nvPicPr>
          <p:cNvPr id="291" name="Google Shape;291;p52"/>
          <p:cNvPicPr preferRelativeResize="0"/>
          <p:nvPr>
            <p:ph idx="2" type="pic"/>
          </p:nvPr>
        </p:nvPicPr>
        <p:blipFill rotWithShape="1">
          <a:blip r:embed="rId4">
            <a:alphaModFix/>
          </a:blip>
          <a:srcRect b="0" l="0" r="0" t="0"/>
          <a:stretch/>
        </p:blipFill>
        <p:spPr>
          <a:xfrm>
            <a:off x="91425" y="4124050"/>
            <a:ext cx="822900" cy="822900"/>
          </a:xfrm>
          <a:prstGeom prst="ellipse">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95" name="Shape 295"/>
        <p:cNvGrpSpPr/>
        <p:nvPr/>
      </p:nvGrpSpPr>
      <p:grpSpPr>
        <a:xfrm>
          <a:off x="0" y="0"/>
          <a:ext cx="0" cy="0"/>
          <a:chOff x="0" y="0"/>
          <a:chExt cx="0" cy="0"/>
        </a:xfrm>
      </p:grpSpPr>
      <p:sp>
        <p:nvSpPr>
          <p:cNvPr id="296" name="Google Shape;296;p53"/>
          <p:cNvSpPr txBox="1"/>
          <p:nvPr>
            <p:ph type="ctrTitle"/>
          </p:nvPr>
        </p:nvSpPr>
        <p:spPr>
          <a:xfrm>
            <a:off x="457200" y="3638300"/>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2. Diptongos decrecientes</a:t>
            </a:r>
            <a:endParaRPr sz="3500"/>
          </a:p>
        </p:txBody>
      </p:sp>
      <p:pic>
        <p:nvPicPr>
          <p:cNvPr id="297" name="Google Shape;297;p53"/>
          <p:cNvPicPr preferRelativeResize="0"/>
          <p:nvPr/>
        </p:nvPicPr>
        <p:blipFill rotWithShape="1">
          <a:blip r:embed="rId3">
            <a:alphaModFix/>
          </a:blip>
          <a:srcRect b="0" l="0" r="0" t="0"/>
          <a:stretch/>
        </p:blipFill>
        <p:spPr>
          <a:xfrm>
            <a:off x="3429007" y="1051548"/>
            <a:ext cx="2286000" cy="2286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EFFAF9"/>
      </a:dk1>
      <a:lt1>
        <a:srgbClr val="FFFFFF"/>
      </a:lt1>
      <a:dk2>
        <a:srgbClr val="F6F2F7"/>
      </a:dk2>
      <a:lt2>
        <a:srgbClr val="FFE2D6"/>
      </a:lt2>
      <a:accent1>
        <a:srgbClr val="9ADCB4"/>
      </a:accent1>
      <a:accent2>
        <a:srgbClr val="DAC2E0"/>
      </a:accent2>
      <a:accent3>
        <a:srgbClr val="FCB497"/>
      </a:accent3>
      <a:accent4>
        <a:srgbClr val="96DFF0"/>
      </a:accent4>
      <a:accent5>
        <a:srgbClr val="FFC91F"/>
      </a:accent5>
      <a:accent6>
        <a:srgbClr val="FDF0B1"/>
      </a:accent6>
      <a:hlink>
        <a:srgbClr val="177F9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EFFAF9"/>
      </a:dk1>
      <a:lt1>
        <a:srgbClr val="FFFFFF"/>
      </a:lt1>
      <a:dk2>
        <a:srgbClr val="F6F2F7"/>
      </a:dk2>
      <a:lt2>
        <a:srgbClr val="FFE2D6"/>
      </a:lt2>
      <a:accent1>
        <a:srgbClr val="9ADCB4"/>
      </a:accent1>
      <a:accent2>
        <a:srgbClr val="DAC2E0"/>
      </a:accent2>
      <a:accent3>
        <a:srgbClr val="FCB497"/>
      </a:accent3>
      <a:accent4>
        <a:srgbClr val="96DFF0"/>
      </a:accent4>
      <a:accent5>
        <a:srgbClr val="FFC91F"/>
      </a:accent5>
      <a:accent6>
        <a:srgbClr val="FDF0B1"/>
      </a:accent6>
      <a:hlink>
        <a:srgbClr val="177F9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