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</p:sldIdLst>
  <p:sldSz cy="5143500" cx="9144000"/>
  <p:notesSz cx="6858000" cy="9144000"/>
  <p:embeddedFontLst>
    <p:embeddedFont>
      <p:font typeface="Century Gothic"/>
      <p:regular r:id="rId79"/>
      <p:bold r:id="rId80"/>
      <p:italic r:id="rId81"/>
      <p:boldItalic r:id="rId8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CEBC3D5-AB08-4C37-8FB0-362853ED1131}">
  <a:tblStyle styleId="{BCEBC3D5-AB08-4C37-8FB0-362853ED113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18DD39D0-ACCD-4051-9310-745C8C0B636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0" Type="http://schemas.openxmlformats.org/officeDocument/2006/relationships/font" Target="fonts/CenturyGothic-bold.fntdata"/><Relationship Id="rId82" Type="http://schemas.openxmlformats.org/officeDocument/2006/relationships/font" Target="fonts/CenturyGothic-boldItalic.fntdata"/><Relationship Id="rId81" Type="http://schemas.openxmlformats.org/officeDocument/2006/relationships/font" Target="fonts/CenturyGothic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slide" Target="slides/slide71.xml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font" Target="fonts/CenturyGothic-regular.fntdata"/><Relationship Id="rId34" Type="http://schemas.openxmlformats.org/officeDocument/2006/relationships/slide" Target="slides/slide28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330d165a9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330d165a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las próximas letras diremos el sonido juntos. ¿Listos?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/ñ/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330d165a9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330d165a9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Ahora vamos a practicar lo que hemos aprendido sobre los sonidos y cómo los unimos para formar sílabas y luego palabras.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los siguientes sonidos uno por uno: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/y/, /ch/, /j/, /g/, /r/, /k/, /b/, /ñ/, /rr/, /e/, /i/, /d/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consultar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escribir las letras correctamente si es necesario.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o tres letras para formar una sílaba. Diremos cada sílaba que aparece sobre la flecha amarilla. ¿Listos?</a:t>
            </a:r>
            <a:endParaRPr i="1" sz="1000">
              <a:solidFill>
                <a:srgbClr val="363535"/>
              </a:solidFill>
              <a:highlight>
                <a:srgbClr val="EEFF4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/y/, /a/,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/rr/, /a/,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/ch/, /i/,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/e/, re.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/o/, ko.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330d165a9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330d165a9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/j/, /u/, ju.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/ch/, /a/, /r/, char.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/j/, /e/, /r/, ger.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/o/, /s/, cos.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" name="Google Shape;361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las sílabas. Escribe las letras que escuchas para formar cada sílaba.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/y/, /a/, ya.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2678d608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" name="Google Shape;373;g32678d608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/rr/, /a/, rra.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cuando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 junto a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como en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muda.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9" name="Google Shape;379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 vamos a leer palabras juntos. Primero, lee parte por parte. Luego une cada parte y lee la palabra completa.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2ede226a2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g32ede226a2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/go/, /ma/, goma.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2eddc4733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3" name="Google Shape;393;g32eddc4733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/ti/, /re/, tiré.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392762b69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3392762b69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 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/char/, /kos/, charcos.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mamos con /char/, /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kos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/char/, /kos/, charcos)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charcos, /char/, /kos/.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charcos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charcos, /char/, /kos/)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combinar fonemas para formar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/ch/, /a/, /r/, /k/, /o/, /s/, charcos.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/ch/, /a/, /r/, /k/, /o/, /s/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/ch/, /a/, /r/, /k/, /o/, /s/, charcos)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fonemas.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charcos, /ch/, /a/, /r/, /k/, /o/, /s/,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charcos. Ahora todos juntos: charcos, /ch/, /a/, /r/, /k/, /o/, /s/, charcos.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38f995407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1" name="Google Shape;401;g338f995407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/ju/, /gue/, /te/, juguete.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30dcaf6e7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0" name="Google Shape;410;g330dcaf6e7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/rre/, /ko/, /je/, recoge.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30ddecf6e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9" name="Google Shape;419;g330ddecf6e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/a/, /li/, /sa/, Alisa.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30ddecf6e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8" name="Google Shape;428;g330ddecf6e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/en/, /kan/, /ta/, encanta.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/es/, /pe/, /ra/, espera.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2eddc4733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6" name="Google Shape;446;g32eddc4733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/ju/, /gar/, jugar.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2eddc47331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4" name="Google Shape;454;g32eddc4733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/rre/, /ko/, /jer/, recoger.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38fa213f4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3" name="Google Shape;463;g338fa213f4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/sal/, /chi/, /cha/, salchicha.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330d165a9f_0_6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3330d165a9f_0_6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330d165a9f_0_6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330d165a9f_0_6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continuar identificando los sonidos iniciales de las palabras y leeremos un libro decodificable. ¿Listos?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392762b69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3392762b69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/es/, /pe/, /ra/?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/es/, /pe/, /ra/, espera)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espera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espera, /es/, /pe/, /ra/)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/e/, /s/, /p/, /e/, /r/,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/e/, /s/, /p/, /e/, /r/, /a/, espera)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espera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espera, /e/, /s/, /p/, /e/, /r/, /a/)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330d165a9f_0_6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4" name="Google Shape;484;g3330d165a9f_0_6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0" name="Google Shape;490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tiré, /ti/, /re/,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tiré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/ti/, /re/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/ti/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/i/.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/re/,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/e/. Tiré, /t/, /i/, /r/, /e/.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33504fbaa5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6" name="Google Shape;496;g33504fbaa5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jamón, /ja/, /mon/,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jamón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/ja/, /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/j/, /a/.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/o/, /n/. Ja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món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/j/, /a/, /m/, /o/, /n/.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30dcaf6e7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2" name="Google Shape;502;g330dcaf6e7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recoger, /rre/, /ko/, /jer/, recoger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/rre/, /ko/, /jer/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/rre/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/rr/, /e/.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/ko/,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/o/.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/jer/,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/j/, /e/, /r/. Recoger, /rr/, /e/, /k/, /o/, /j/, /e/, /r/.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8" name="Google Shape;508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alta frecuencia. Estas son palabras que vemos todo el tiempo y que podemos leer rápidamente. Vamos a leer estas palabras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4" name="Google Shape;514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1" name="Google Shape;521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8" name="Google Shape;528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5" name="Google Shape;535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2" name="Google Shape;542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392762b695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3392762b69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/ju/, /gue/, /te/?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/ju/, /gue/, /te/, juguete)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juguete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juguete, /ju/, /gue/, /te/)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/j/, /u/, /g/, /e/, /t/, /e/?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/j/, /u/, /g/, /e/, /t/, /e/, juguete)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juguete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juguete, /j/, /u/, /g/, /e/, /t/, /e/)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9" name="Google Shape;549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6" name="Google Shape;556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2" name="Google Shape;562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Alisa quiere jugar.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1" name="Google Shape;571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Alisa y Begoña juegan con la salchicha de jamón.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326c487631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326c487631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juntos el texto llamado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Alisa quiere jugar.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Alisa le encanta jugar con su juguete favorito, una salchicha de jamón. </a:t>
            </a:r>
            <a:endParaRPr/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65. </a:t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330d165a9f_0_8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3330d165a9f_0_8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comenzar a leer, vamos a prepararnos para los tipos de palabras que encontraremos en este cuento. ¿Listos? Todos nuestros libros tienen esta sección, que nos ayudará a practicar los sonidos de las palabras y estar preparados para leer. 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practicar y leer cada letra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3330d165a9f_0_8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3330d165a9f_0_8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tocar y leer cada sílaba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3330d165a9f_0_8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3330d165a9f_0_8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cada palabra parte por parte y luego vamos a unir cada parte para leer la palabra completa.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y luego siga la flecha para leer la palabra completa.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 con usted.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3330d165a9f_0_8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3330d165a9f_0_8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Apoye a los estudiantes según sus necesidades.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3330d165a9f_0_8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3330d165a9f_0_8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392762b69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3392762b69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/ja/, /mon/?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/ja/, /mon/, jamón)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jamón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 jamón, /ja/, /mon/)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/j/, /a/, /m/, /o/, /n/?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/j/, /a/, /m/, /o/, /n/, jamón)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jamón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jamón,  /j/, /a/, /m/, /o/, /n/)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3330d165a9f_0_8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3330d165a9f_0_8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3330d165a9f_0_10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3330d165a9f_0_10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Termine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lectura compartida y 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Gira tu cuerpo y dile a tu pareja: ¿tienes mascota? ¿Qué juegos juegan juntos? Puedes usar el marco de oración: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 mi mascota jugamos __________.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compartan sus ideas con un compañero.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3330d165a9f_0_9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3330d165a9f_0_9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30dd6d811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g330dd6d811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/sal/, /chi/, /cha/?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/sal/, /chi/, /cha/, salchicha)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salchicha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salchicha, /sal/, /chi/, /cha/)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/s/, /a/, /l/, /ch/, /i/, /ch/,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/s/, /a/, /l/, /ch/, /i/, /ch/, /a/, salchicha)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salchicha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salchicha, /s/, /a/, /l/, /ch/, /i/, /ch/, /a/)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y ustedes van a decir el sonido de la letra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una a la vez y diga lentamente cada sonido junto con ellos.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6" name="Google Shape;46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" name="Google Shape;4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2" name="Google Shape;52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" name="Google Shape;5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8" name="Google Shape;58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4" name="Google Shape;64;p14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0" name="Google Shape;70;p15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6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80" name="Google Shape;8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7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  <p:sp>
        <p:nvSpPr>
          <p:cNvPr id="85" name="Google Shape;85;p17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  <p:sp>
        <p:nvSpPr>
          <p:cNvPr id="86" name="Google Shape;86;p17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9" name="Google Shape;89;p18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{BCEBC3D5-AB08-4C37-8FB0-362853ED1131}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1" name="Google Shape;9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 ">
  <p:cSld name="TITLE_4_1_3_2_2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2_2">
    <p:bg>
      <p:bgPr>
        <a:solidFill>
          <a:srgbClr val="C8F0FA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1" name="Google Shape;1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1_2"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Google Shape;119;p21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21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" name="Google Shape;121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4" name="Google Shape;124;p21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2_2">
    <p:bg>
      <p:bgPr>
        <a:solidFill>
          <a:srgbClr val="C8F0FA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8" name="Google Shape;128;p22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9" name="Google Shape;129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1_2">
    <p:bg>
      <p:bgPr>
        <a:solidFill>
          <a:srgbClr val="C8F0FA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2_2"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1_2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" name="Google Shape;20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" name="Google Shape;24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5" name="Google Shape;2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" name="Google Shape;28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9" name="Google Shape;2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2" name="Google Shape;32;p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3" name="Google Shape;3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7" name="Google Shape;3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0" name="Google Shape;40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41" name="Google Shape;4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i="0" sz="2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1.png"/><Relationship Id="rId4" Type="http://schemas.openxmlformats.org/officeDocument/2006/relationships/image" Target="../media/image8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2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9.png"/><Relationship Id="rId4" Type="http://schemas.openxmlformats.org/officeDocument/2006/relationships/image" Target="../media/image8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9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4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4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4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1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1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1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1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1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8.png"/><Relationship Id="rId4" Type="http://schemas.openxmlformats.org/officeDocument/2006/relationships/image" Target="../media/image8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1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3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1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1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5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33.png"/><Relationship Id="rId4" Type="http://schemas.openxmlformats.org/officeDocument/2006/relationships/image" Target="../media/image24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35.png"/><Relationship Id="rId4" Type="http://schemas.openxmlformats.org/officeDocument/2006/relationships/image" Target="../media/image24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34.png"/><Relationship Id="rId4" Type="http://schemas.openxmlformats.org/officeDocument/2006/relationships/image" Target="../media/image24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4.png"/><Relationship Id="rId4" Type="http://schemas.openxmlformats.org/officeDocument/2006/relationships/image" Target="../media/image43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4.png"/><Relationship Id="rId4" Type="http://schemas.openxmlformats.org/officeDocument/2006/relationships/image" Target="../media/image4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6.png"/><Relationship Id="rId4" Type="http://schemas.openxmlformats.org/officeDocument/2006/relationships/image" Target="../media/image8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24.png"/><Relationship Id="rId4" Type="http://schemas.openxmlformats.org/officeDocument/2006/relationships/image" Target="../media/image39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4.png"/><Relationship Id="rId4" Type="http://schemas.openxmlformats.org/officeDocument/2006/relationships/image" Target="../media/image40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2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7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6125" y="1469375"/>
            <a:ext cx="1978751" cy="306612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6"/>
          <p:cNvSpPr txBox="1"/>
          <p:nvPr/>
        </p:nvSpPr>
        <p:spPr>
          <a:xfrm>
            <a:off x="8305800" y="1041950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26.1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y</a:t>
            </a:r>
            <a:endParaRPr sz="9600"/>
          </a:p>
        </p:txBody>
      </p:sp>
      <p:pic>
        <p:nvPicPr>
          <p:cNvPr id="210" name="Google Shape;210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ch</a:t>
            </a:r>
            <a:endParaRPr sz="9600"/>
          </a:p>
        </p:txBody>
      </p:sp>
      <p:pic>
        <p:nvPicPr>
          <p:cNvPr id="216" name="Google Shape;216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j</a:t>
            </a:r>
            <a:endParaRPr sz="9600"/>
          </a:p>
        </p:txBody>
      </p:sp>
      <p:pic>
        <p:nvPicPr>
          <p:cNvPr id="222" name="Google Shape;222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8"/>
          <p:cNvSpPr txBox="1"/>
          <p:nvPr>
            <p:ph idx="4294967295" type="body"/>
          </p:nvPr>
        </p:nvSpPr>
        <p:spPr>
          <a:xfrm>
            <a:off x="311700" y="18168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</a:t>
            </a:r>
            <a:endParaRPr sz="9600"/>
          </a:p>
        </p:txBody>
      </p:sp>
      <p:pic>
        <p:nvPicPr>
          <p:cNvPr id="228" name="Google Shape;228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</a:t>
            </a:r>
            <a:endParaRPr sz="9600"/>
          </a:p>
        </p:txBody>
      </p:sp>
      <p:pic>
        <p:nvPicPr>
          <p:cNvPr id="234" name="Google Shape;234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</a:t>
            </a:r>
            <a:endParaRPr sz="9600"/>
          </a:p>
        </p:txBody>
      </p:sp>
      <p:pic>
        <p:nvPicPr>
          <p:cNvPr id="240" name="Google Shape;240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</a:t>
            </a:r>
            <a:endParaRPr sz="9600"/>
          </a:p>
        </p:txBody>
      </p:sp>
      <p:pic>
        <p:nvPicPr>
          <p:cNvPr id="246" name="Google Shape;246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ñ</a:t>
            </a:r>
            <a:endParaRPr sz="9600"/>
          </a:p>
        </p:txBody>
      </p:sp>
      <p:pic>
        <p:nvPicPr>
          <p:cNvPr id="252" name="Google Shape;252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rr</a:t>
            </a:r>
            <a:endParaRPr sz="9600"/>
          </a:p>
        </p:txBody>
      </p:sp>
      <p:pic>
        <p:nvPicPr>
          <p:cNvPr id="258" name="Google Shape;258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</a:t>
            </a:r>
            <a:endParaRPr sz="9600"/>
          </a:p>
        </p:txBody>
      </p:sp>
      <p:pic>
        <p:nvPicPr>
          <p:cNvPr id="264" name="Google Shape;264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i</a:t>
            </a:r>
            <a:endParaRPr sz="9600"/>
          </a:p>
        </p:txBody>
      </p:sp>
      <p:pic>
        <p:nvPicPr>
          <p:cNvPr id="270" name="Google Shape;270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</a:t>
            </a:r>
            <a:endParaRPr sz="9600"/>
          </a:p>
        </p:txBody>
      </p:sp>
      <p:pic>
        <p:nvPicPr>
          <p:cNvPr id="276" name="Google Shape;276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7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3. Dictado</a:t>
            </a:r>
            <a:endParaRPr sz="35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" name="Google Shape;287;p48"/>
          <p:cNvGraphicFramePr/>
          <p:nvPr/>
        </p:nvGraphicFramePr>
        <p:xfrm>
          <a:off x="3564600" y="1721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{BCEBC3D5-AB08-4C37-8FB0-362853ED1131}</a:tableStyleId>
              </a:tblPr>
              <a:tblGrid>
                <a:gridCol w="1941650"/>
              </a:tblGrid>
              <a:tr h="1699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88" name="Google Shape;288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79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4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4. Sílabas </a:t>
            </a:r>
            <a:endParaRPr sz="3500"/>
          </a:p>
        </p:txBody>
      </p:sp>
      <p:pic>
        <p:nvPicPr>
          <p:cNvPr id="295" name="Google Shape;295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01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0"/>
          <p:cNvSpPr txBox="1"/>
          <p:nvPr>
            <p:ph idx="4294967295" type="body"/>
          </p:nvPr>
        </p:nvSpPr>
        <p:spPr>
          <a:xfrm>
            <a:off x="3356100" y="1740600"/>
            <a:ext cx="2614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ya</a:t>
            </a:r>
            <a:endParaRPr sz="9600"/>
          </a:p>
        </p:txBody>
      </p:sp>
      <p:sp>
        <p:nvSpPr>
          <p:cNvPr id="301" name="Google Shape;301;p50"/>
          <p:cNvSpPr/>
          <p:nvPr/>
        </p:nvSpPr>
        <p:spPr>
          <a:xfrm>
            <a:off x="3802325" y="3191875"/>
            <a:ext cx="1614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2" name="Google Shape;302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rra</a:t>
            </a:r>
            <a:endParaRPr sz="9600"/>
          </a:p>
        </p:txBody>
      </p:sp>
      <p:sp>
        <p:nvSpPr>
          <p:cNvPr id="308" name="Google Shape;308;p51"/>
          <p:cNvSpPr/>
          <p:nvPr/>
        </p:nvSpPr>
        <p:spPr>
          <a:xfrm>
            <a:off x="3733725" y="3191525"/>
            <a:ext cx="1611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9" name="Google Shape;309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chi</a:t>
            </a:r>
            <a:endParaRPr sz="9600"/>
          </a:p>
        </p:txBody>
      </p:sp>
      <p:sp>
        <p:nvSpPr>
          <p:cNvPr id="315" name="Google Shape;315;p52"/>
          <p:cNvSpPr/>
          <p:nvPr/>
        </p:nvSpPr>
        <p:spPr>
          <a:xfrm>
            <a:off x="3611150" y="3191525"/>
            <a:ext cx="2019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6" name="Google Shape;316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re</a:t>
            </a:r>
            <a:endParaRPr sz="9600"/>
          </a:p>
        </p:txBody>
      </p:sp>
      <p:sp>
        <p:nvSpPr>
          <p:cNvPr id="322" name="Google Shape;322;p53"/>
          <p:cNvSpPr/>
          <p:nvPr/>
        </p:nvSpPr>
        <p:spPr>
          <a:xfrm>
            <a:off x="3785200" y="3191525"/>
            <a:ext cx="1599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3" name="Google Shape;323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co</a:t>
            </a:r>
            <a:endParaRPr sz="9600"/>
          </a:p>
        </p:txBody>
      </p:sp>
      <p:sp>
        <p:nvSpPr>
          <p:cNvPr id="329" name="Google Shape;329;p54"/>
          <p:cNvSpPr/>
          <p:nvPr/>
        </p:nvSpPr>
        <p:spPr>
          <a:xfrm>
            <a:off x="3682425" y="3191525"/>
            <a:ext cx="1863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0" name="Google Shape;330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idx="4294967295" type="title"/>
          </p:nvPr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1. Conciencia fonémica </a:t>
            </a:r>
            <a:endParaRPr sz="3500"/>
          </a:p>
        </p:txBody>
      </p:sp>
      <p:pic>
        <p:nvPicPr>
          <p:cNvPr id="166" name="Google Shape;16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ju</a:t>
            </a:r>
            <a:endParaRPr sz="9600"/>
          </a:p>
        </p:txBody>
      </p:sp>
      <p:sp>
        <p:nvSpPr>
          <p:cNvPr id="336" name="Google Shape;336;p55"/>
          <p:cNvSpPr/>
          <p:nvPr/>
        </p:nvSpPr>
        <p:spPr>
          <a:xfrm>
            <a:off x="4004225" y="3267725"/>
            <a:ext cx="1206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7" name="Google Shape;337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char</a:t>
            </a:r>
            <a:endParaRPr sz="9600"/>
          </a:p>
        </p:txBody>
      </p:sp>
      <p:sp>
        <p:nvSpPr>
          <p:cNvPr id="343" name="Google Shape;343;p56"/>
          <p:cNvSpPr/>
          <p:nvPr/>
        </p:nvSpPr>
        <p:spPr>
          <a:xfrm>
            <a:off x="3361650" y="3191525"/>
            <a:ext cx="2672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4" name="Google Shape;344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ger</a:t>
            </a:r>
            <a:endParaRPr sz="9600"/>
          </a:p>
        </p:txBody>
      </p:sp>
      <p:sp>
        <p:nvSpPr>
          <p:cNvPr id="350" name="Google Shape;350;p57"/>
          <p:cNvSpPr/>
          <p:nvPr/>
        </p:nvSpPr>
        <p:spPr>
          <a:xfrm>
            <a:off x="3765125" y="3267725"/>
            <a:ext cx="1897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1" name="Google Shape;351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cos</a:t>
            </a:r>
            <a:endParaRPr sz="9600"/>
          </a:p>
        </p:txBody>
      </p:sp>
      <p:sp>
        <p:nvSpPr>
          <p:cNvPr id="357" name="Google Shape;357;p58"/>
          <p:cNvSpPr/>
          <p:nvPr/>
        </p:nvSpPr>
        <p:spPr>
          <a:xfrm>
            <a:off x="3574225" y="3179650"/>
            <a:ext cx="2171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8" name="Google Shape;358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5. Dictado</a:t>
            </a:r>
            <a:endParaRPr sz="35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9" name="Google Shape;369;p60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{BCEBC3D5-AB08-4C37-8FB0-362853ED1131}</a:tableStyleId>
              </a:tblPr>
              <a:tblGrid>
                <a:gridCol w="1696700"/>
                <a:gridCol w="16713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70" name="Google Shape;370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5" name="Google Shape;375;p61"/>
          <p:cNvGraphicFramePr/>
          <p:nvPr/>
        </p:nvGraphicFramePr>
        <p:xfrm>
          <a:off x="22955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{BCEBC3D5-AB08-4C37-8FB0-362853ED1131}</a:tableStyleId>
              </a:tblPr>
              <a:tblGrid>
                <a:gridCol w="1611075"/>
                <a:gridCol w="1587050"/>
                <a:gridCol w="15870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76" name="Google Shape;376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6. Palabras </a:t>
            </a:r>
            <a:endParaRPr sz="35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3"/>
          <p:cNvSpPr txBox="1"/>
          <p:nvPr>
            <p:ph idx="4294967295" type="body"/>
          </p:nvPr>
        </p:nvSpPr>
        <p:spPr>
          <a:xfrm>
            <a:off x="2390600" y="1665675"/>
            <a:ext cx="2629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go</a:t>
            </a:r>
            <a:endParaRPr sz="9600"/>
          </a:p>
        </p:txBody>
      </p:sp>
      <p:sp>
        <p:nvSpPr>
          <p:cNvPr id="388" name="Google Shape;388;p63"/>
          <p:cNvSpPr txBox="1"/>
          <p:nvPr>
            <p:ph idx="4294967295" type="body"/>
          </p:nvPr>
        </p:nvSpPr>
        <p:spPr>
          <a:xfrm>
            <a:off x="4011625" y="1665675"/>
            <a:ext cx="2994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ma</a:t>
            </a:r>
            <a:endParaRPr sz="9600"/>
          </a:p>
        </p:txBody>
      </p:sp>
      <p:sp>
        <p:nvSpPr>
          <p:cNvPr id="389" name="Google Shape;389;p63"/>
          <p:cNvSpPr/>
          <p:nvPr/>
        </p:nvSpPr>
        <p:spPr>
          <a:xfrm>
            <a:off x="3000200" y="3207875"/>
            <a:ext cx="3537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0" name="Google Shape;390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4"/>
          <p:cNvSpPr txBox="1"/>
          <p:nvPr>
            <p:ph idx="4294967295" type="body"/>
          </p:nvPr>
        </p:nvSpPr>
        <p:spPr>
          <a:xfrm>
            <a:off x="3194475" y="1785375"/>
            <a:ext cx="1768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ti</a:t>
            </a:r>
            <a:endParaRPr sz="9600"/>
          </a:p>
        </p:txBody>
      </p:sp>
      <p:sp>
        <p:nvSpPr>
          <p:cNvPr id="396" name="Google Shape;396;p64"/>
          <p:cNvSpPr txBox="1"/>
          <p:nvPr>
            <p:ph idx="4294967295" type="body"/>
          </p:nvPr>
        </p:nvSpPr>
        <p:spPr>
          <a:xfrm>
            <a:off x="4439950" y="1785375"/>
            <a:ext cx="1377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ré</a:t>
            </a:r>
            <a:endParaRPr sz="9600"/>
          </a:p>
        </p:txBody>
      </p:sp>
      <p:sp>
        <p:nvSpPr>
          <p:cNvPr id="397" name="Google Shape;397;p64"/>
          <p:cNvSpPr/>
          <p:nvPr/>
        </p:nvSpPr>
        <p:spPr>
          <a:xfrm>
            <a:off x="3833525" y="3259225"/>
            <a:ext cx="2034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8" name="Google Shape;398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1138" y="1177788"/>
            <a:ext cx="4548725" cy="278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5"/>
          <p:cNvSpPr txBox="1"/>
          <p:nvPr>
            <p:ph idx="4294967295" type="body"/>
          </p:nvPr>
        </p:nvSpPr>
        <p:spPr>
          <a:xfrm>
            <a:off x="2110950" y="1588225"/>
            <a:ext cx="2109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ju</a:t>
            </a:r>
            <a:endParaRPr sz="9600"/>
          </a:p>
        </p:txBody>
      </p:sp>
      <p:sp>
        <p:nvSpPr>
          <p:cNvPr id="404" name="Google Shape;404;p65"/>
          <p:cNvSpPr txBox="1"/>
          <p:nvPr>
            <p:ph idx="4294967295" type="body"/>
          </p:nvPr>
        </p:nvSpPr>
        <p:spPr>
          <a:xfrm>
            <a:off x="2968325" y="1588225"/>
            <a:ext cx="286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gue</a:t>
            </a:r>
            <a:endParaRPr sz="9600"/>
          </a:p>
        </p:txBody>
      </p:sp>
      <p:sp>
        <p:nvSpPr>
          <p:cNvPr id="405" name="Google Shape;405;p65"/>
          <p:cNvSpPr/>
          <p:nvPr/>
        </p:nvSpPr>
        <p:spPr>
          <a:xfrm>
            <a:off x="2205150" y="3214475"/>
            <a:ext cx="4755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6" name="Google Shape;406;p65"/>
          <p:cNvSpPr txBox="1"/>
          <p:nvPr>
            <p:ph idx="4294967295" type="body"/>
          </p:nvPr>
        </p:nvSpPr>
        <p:spPr>
          <a:xfrm>
            <a:off x="5185350" y="1588225"/>
            <a:ext cx="1982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te</a:t>
            </a:r>
            <a:endParaRPr sz="9600"/>
          </a:p>
        </p:txBody>
      </p:sp>
      <p:pic>
        <p:nvPicPr>
          <p:cNvPr id="407" name="Google Shape;407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6"/>
          <p:cNvSpPr txBox="1"/>
          <p:nvPr>
            <p:ph idx="4294967295" type="body"/>
          </p:nvPr>
        </p:nvSpPr>
        <p:spPr>
          <a:xfrm>
            <a:off x="2110950" y="1588225"/>
            <a:ext cx="2109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re</a:t>
            </a:r>
            <a:endParaRPr sz="9600"/>
          </a:p>
        </p:txBody>
      </p:sp>
      <p:sp>
        <p:nvSpPr>
          <p:cNvPr id="413" name="Google Shape;413;p66"/>
          <p:cNvSpPr txBox="1"/>
          <p:nvPr>
            <p:ph idx="4294967295" type="body"/>
          </p:nvPr>
        </p:nvSpPr>
        <p:spPr>
          <a:xfrm>
            <a:off x="3542350" y="1588225"/>
            <a:ext cx="1982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co</a:t>
            </a:r>
            <a:endParaRPr sz="9600"/>
          </a:p>
        </p:txBody>
      </p:sp>
      <p:sp>
        <p:nvSpPr>
          <p:cNvPr id="414" name="Google Shape;414;p66"/>
          <p:cNvSpPr/>
          <p:nvPr/>
        </p:nvSpPr>
        <p:spPr>
          <a:xfrm>
            <a:off x="2536275" y="3062075"/>
            <a:ext cx="4353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5" name="Google Shape;415;p66"/>
          <p:cNvSpPr txBox="1"/>
          <p:nvPr>
            <p:ph idx="4294967295" type="body"/>
          </p:nvPr>
        </p:nvSpPr>
        <p:spPr>
          <a:xfrm>
            <a:off x="5071050" y="1588225"/>
            <a:ext cx="1982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ge</a:t>
            </a:r>
            <a:endParaRPr sz="9600"/>
          </a:p>
        </p:txBody>
      </p:sp>
      <p:pic>
        <p:nvPicPr>
          <p:cNvPr id="416" name="Google Shape;416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7"/>
          <p:cNvSpPr txBox="1"/>
          <p:nvPr>
            <p:ph idx="4294967295" type="body"/>
          </p:nvPr>
        </p:nvSpPr>
        <p:spPr>
          <a:xfrm>
            <a:off x="2877200" y="1588225"/>
            <a:ext cx="905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422" name="Google Shape;422;p67"/>
          <p:cNvSpPr txBox="1"/>
          <p:nvPr>
            <p:ph idx="4294967295" type="body"/>
          </p:nvPr>
        </p:nvSpPr>
        <p:spPr>
          <a:xfrm>
            <a:off x="3401900" y="1588225"/>
            <a:ext cx="1403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li</a:t>
            </a:r>
            <a:endParaRPr sz="9600"/>
          </a:p>
        </p:txBody>
      </p:sp>
      <p:sp>
        <p:nvSpPr>
          <p:cNvPr id="423" name="Google Shape;423;p67"/>
          <p:cNvSpPr/>
          <p:nvPr/>
        </p:nvSpPr>
        <p:spPr>
          <a:xfrm>
            <a:off x="2877200" y="3062075"/>
            <a:ext cx="3062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p67"/>
          <p:cNvSpPr txBox="1"/>
          <p:nvPr>
            <p:ph idx="4294967295" type="body"/>
          </p:nvPr>
        </p:nvSpPr>
        <p:spPr>
          <a:xfrm>
            <a:off x="4393050" y="1588225"/>
            <a:ext cx="2449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sa</a:t>
            </a:r>
            <a:endParaRPr sz="9600"/>
          </a:p>
        </p:txBody>
      </p:sp>
      <p:pic>
        <p:nvPicPr>
          <p:cNvPr id="425" name="Google Shape;425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8"/>
          <p:cNvSpPr txBox="1"/>
          <p:nvPr>
            <p:ph idx="4294967295" type="body"/>
          </p:nvPr>
        </p:nvSpPr>
        <p:spPr>
          <a:xfrm>
            <a:off x="1686150" y="1745525"/>
            <a:ext cx="2399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en</a:t>
            </a:r>
            <a:endParaRPr sz="9600"/>
          </a:p>
        </p:txBody>
      </p:sp>
      <p:sp>
        <p:nvSpPr>
          <p:cNvPr id="431" name="Google Shape;431;p68"/>
          <p:cNvSpPr txBox="1"/>
          <p:nvPr>
            <p:ph idx="4294967295" type="body"/>
          </p:nvPr>
        </p:nvSpPr>
        <p:spPr>
          <a:xfrm>
            <a:off x="3340350" y="1745525"/>
            <a:ext cx="290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can</a:t>
            </a:r>
            <a:endParaRPr sz="9600"/>
          </a:p>
        </p:txBody>
      </p:sp>
      <p:sp>
        <p:nvSpPr>
          <p:cNvPr id="432" name="Google Shape;432;p68"/>
          <p:cNvSpPr/>
          <p:nvPr/>
        </p:nvSpPr>
        <p:spPr>
          <a:xfrm>
            <a:off x="2209875" y="3207500"/>
            <a:ext cx="5036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3" name="Google Shape;433;p68"/>
          <p:cNvSpPr txBox="1"/>
          <p:nvPr>
            <p:ph idx="4294967295" type="body"/>
          </p:nvPr>
        </p:nvSpPr>
        <p:spPr>
          <a:xfrm>
            <a:off x="5245350" y="1745525"/>
            <a:ext cx="2517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ta</a:t>
            </a:r>
            <a:endParaRPr sz="9600"/>
          </a:p>
        </p:txBody>
      </p:sp>
      <p:pic>
        <p:nvPicPr>
          <p:cNvPr id="434" name="Google Shape;434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9"/>
          <p:cNvSpPr txBox="1"/>
          <p:nvPr>
            <p:ph idx="4294967295" type="body"/>
          </p:nvPr>
        </p:nvSpPr>
        <p:spPr>
          <a:xfrm>
            <a:off x="2016825" y="1793875"/>
            <a:ext cx="2082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es</a:t>
            </a:r>
            <a:endParaRPr sz="9600"/>
          </a:p>
        </p:txBody>
      </p:sp>
      <p:sp>
        <p:nvSpPr>
          <p:cNvPr id="440" name="Google Shape;440;p69"/>
          <p:cNvSpPr txBox="1"/>
          <p:nvPr>
            <p:ph idx="4294967295" type="body"/>
          </p:nvPr>
        </p:nvSpPr>
        <p:spPr>
          <a:xfrm>
            <a:off x="3432475" y="1793875"/>
            <a:ext cx="2082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pe</a:t>
            </a:r>
            <a:endParaRPr sz="9600"/>
          </a:p>
        </p:txBody>
      </p:sp>
      <p:sp>
        <p:nvSpPr>
          <p:cNvPr id="441" name="Google Shape;441;p69"/>
          <p:cNvSpPr/>
          <p:nvPr/>
        </p:nvSpPr>
        <p:spPr>
          <a:xfrm>
            <a:off x="2450300" y="3267725"/>
            <a:ext cx="4256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2" name="Google Shape;442;p69"/>
          <p:cNvSpPr txBox="1"/>
          <p:nvPr>
            <p:ph idx="4294967295" type="body"/>
          </p:nvPr>
        </p:nvSpPr>
        <p:spPr>
          <a:xfrm>
            <a:off x="4731875" y="1793875"/>
            <a:ext cx="2297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ra</a:t>
            </a:r>
            <a:endParaRPr sz="9600"/>
          </a:p>
        </p:txBody>
      </p:sp>
      <p:pic>
        <p:nvPicPr>
          <p:cNvPr id="443" name="Google Shape;443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70"/>
          <p:cNvSpPr txBox="1"/>
          <p:nvPr>
            <p:ph idx="4294967295" type="body"/>
          </p:nvPr>
        </p:nvSpPr>
        <p:spPr>
          <a:xfrm>
            <a:off x="2988225" y="1785375"/>
            <a:ext cx="1785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ju</a:t>
            </a:r>
            <a:endParaRPr sz="9600"/>
          </a:p>
        </p:txBody>
      </p:sp>
      <p:sp>
        <p:nvSpPr>
          <p:cNvPr id="449" name="Google Shape;449;p70"/>
          <p:cNvSpPr txBox="1"/>
          <p:nvPr>
            <p:ph idx="4294967295" type="body"/>
          </p:nvPr>
        </p:nvSpPr>
        <p:spPr>
          <a:xfrm>
            <a:off x="4126200" y="1776825"/>
            <a:ext cx="2547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gar</a:t>
            </a:r>
            <a:endParaRPr sz="9600"/>
          </a:p>
        </p:txBody>
      </p:sp>
      <p:sp>
        <p:nvSpPr>
          <p:cNvPr id="450" name="Google Shape;450;p70"/>
          <p:cNvSpPr/>
          <p:nvPr/>
        </p:nvSpPr>
        <p:spPr>
          <a:xfrm>
            <a:off x="3348550" y="3335425"/>
            <a:ext cx="3220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1" name="Google Shape;451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71"/>
          <p:cNvSpPr txBox="1"/>
          <p:nvPr>
            <p:ph idx="4294967295" type="body"/>
          </p:nvPr>
        </p:nvSpPr>
        <p:spPr>
          <a:xfrm>
            <a:off x="2112900" y="1709275"/>
            <a:ext cx="288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re</a:t>
            </a:r>
            <a:endParaRPr sz="9600"/>
          </a:p>
        </p:txBody>
      </p:sp>
      <p:sp>
        <p:nvSpPr>
          <p:cNvPr id="457" name="Google Shape;457;p71"/>
          <p:cNvSpPr txBox="1"/>
          <p:nvPr>
            <p:ph idx="4294967295" type="body"/>
          </p:nvPr>
        </p:nvSpPr>
        <p:spPr>
          <a:xfrm>
            <a:off x="3170400" y="1709275"/>
            <a:ext cx="2114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co</a:t>
            </a:r>
            <a:endParaRPr sz="9600"/>
          </a:p>
        </p:txBody>
      </p:sp>
      <p:sp>
        <p:nvSpPr>
          <p:cNvPr id="458" name="Google Shape;458;p71"/>
          <p:cNvSpPr/>
          <p:nvPr/>
        </p:nvSpPr>
        <p:spPr>
          <a:xfrm>
            <a:off x="2239350" y="3279650"/>
            <a:ext cx="4827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9" name="Google Shape;459;p71"/>
          <p:cNvSpPr txBox="1"/>
          <p:nvPr>
            <p:ph idx="4294967295" type="body"/>
          </p:nvPr>
        </p:nvSpPr>
        <p:spPr>
          <a:xfrm>
            <a:off x="4687900" y="1709275"/>
            <a:ext cx="2668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ger</a:t>
            </a:r>
            <a:endParaRPr sz="9600"/>
          </a:p>
        </p:txBody>
      </p:sp>
      <p:pic>
        <p:nvPicPr>
          <p:cNvPr id="460" name="Google Shape;460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72"/>
          <p:cNvSpPr txBox="1"/>
          <p:nvPr>
            <p:ph idx="4294967295" type="body"/>
          </p:nvPr>
        </p:nvSpPr>
        <p:spPr>
          <a:xfrm>
            <a:off x="1579500" y="1633075"/>
            <a:ext cx="288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sal</a:t>
            </a:r>
            <a:endParaRPr sz="9600"/>
          </a:p>
        </p:txBody>
      </p:sp>
      <p:sp>
        <p:nvSpPr>
          <p:cNvPr id="466" name="Google Shape;466;p72"/>
          <p:cNvSpPr txBox="1"/>
          <p:nvPr>
            <p:ph idx="4294967295" type="body"/>
          </p:nvPr>
        </p:nvSpPr>
        <p:spPr>
          <a:xfrm>
            <a:off x="3018000" y="1633075"/>
            <a:ext cx="2114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chi</a:t>
            </a:r>
            <a:endParaRPr sz="9600"/>
          </a:p>
        </p:txBody>
      </p:sp>
      <p:sp>
        <p:nvSpPr>
          <p:cNvPr id="467" name="Google Shape;467;p72"/>
          <p:cNvSpPr/>
          <p:nvPr/>
        </p:nvSpPr>
        <p:spPr>
          <a:xfrm>
            <a:off x="1675250" y="3051050"/>
            <a:ext cx="5757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8" name="Google Shape;468;p72"/>
          <p:cNvSpPr txBox="1"/>
          <p:nvPr>
            <p:ph idx="4294967295" type="body"/>
          </p:nvPr>
        </p:nvSpPr>
        <p:spPr>
          <a:xfrm>
            <a:off x="4764100" y="1633075"/>
            <a:ext cx="2668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cha</a:t>
            </a:r>
            <a:endParaRPr sz="9600"/>
          </a:p>
        </p:txBody>
      </p:sp>
      <p:pic>
        <p:nvPicPr>
          <p:cNvPr id="469" name="Google Shape;469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Google Shape;474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020425" y="491150"/>
            <a:ext cx="3695776" cy="429630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73"/>
          <p:cNvSpPr txBox="1"/>
          <p:nvPr>
            <p:ph idx="4294967295" type="title"/>
          </p:nvPr>
        </p:nvSpPr>
        <p:spPr>
          <a:xfrm>
            <a:off x="641100" y="1885250"/>
            <a:ext cx="40725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476" name="Google Shape;476;p73"/>
          <p:cNvSpPr txBox="1"/>
          <p:nvPr>
            <p:ph type="ctrTitle"/>
          </p:nvPr>
        </p:nvSpPr>
        <p:spPr>
          <a:xfrm>
            <a:off x="907800" y="2678525"/>
            <a:ext cx="2571900" cy="7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El día está completo, ¡excelente trabajo!  </a:t>
            </a:r>
            <a:endParaRPr sz="18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4"/>
          <p:cNvSpPr txBox="1"/>
          <p:nvPr>
            <p:ph type="ctrTitle"/>
          </p:nvPr>
        </p:nvSpPr>
        <p:spPr>
          <a:xfrm>
            <a:off x="457213" y="2112264"/>
            <a:ext cx="8229600" cy="110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Día 2 </a:t>
            </a:r>
            <a:endParaRPr sz="6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6100" y="916438"/>
            <a:ext cx="2878800" cy="331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7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7. Dictado</a:t>
            </a:r>
            <a:endParaRPr sz="35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2" name="Google Shape;492;p76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{BCEBC3D5-AB08-4C37-8FB0-362853ED1131}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93" name="Google Shape;493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8" name="Google Shape;498;p77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{BCEBC3D5-AB08-4C37-8FB0-362853ED1131}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99" name="Google Shape;499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graphicFrame>
        <p:nvGraphicFramePr>
          <p:cNvPr id="505" name="Google Shape;505;p78"/>
          <p:cNvGraphicFramePr/>
          <p:nvPr/>
        </p:nvGraphicFramePr>
        <p:xfrm>
          <a:off x="952475" y="1612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{18DD39D0-ACCD-4051-9310-745C8C0B6361}</a:tableStyleId>
              </a:tblPr>
              <a:tblGrid>
                <a:gridCol w="1034150"/>
                <a:gridCol w="1034150"/>
                <a:gridCol w="1034150"/>
                <a:gridCol w="1034150"/>
                <a:gridCol w="1034150"/>
                <a:gridCol w="1034150"/>
                <a:gridCol w="1034150"/>
              </a:tblGrid>
              <a:tr h="1150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7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8. Palabras de alta frecuencia</a:t>
            </a:r>
            <a:endParaRPr sz="35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8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ya</a:t>
            </a:r>
            <a:endParaRPr sz="9600"/>
          </a:p>
        </p:txBody>
      </p:sp>
      <p:sp>
        <p:nvSpPr>
          <p:cNvPr id="517" name="Google Shape;517;p80"/>
          <p:cNvSpPr/>
          <p:nvPr/>
        </p:nvSpPr>
        <p:spPr>
          <a:xfrm>
            <a:off x="3858425" y="3267725"/>
            <a:ext cx="1570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8" name="Google Shape;518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8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se</a:t>
            </a:r>
            <a:endParaRPr sz="9600"/>
          </a:p>
        </p:txBody>
      </p:sp>
      <p:sp>
        <p:nvSpPr>
          <p:cNvPr id="524" name="Google Shape;524;p81"/>
          <p:cNvSpPr/>
          <p:nvPr/>
        </p:nvSpPr>
        <p:spPr>
          <a:xfrm>
            <a:off x="3955875" y="3208600"/>
            <a:ext cx="1282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5" name="Google Shape;525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8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va</a:t>
            </a:r>
            <a:endParaRPr sz="9600"/>
          </a:p>
        </p:txBody>
      </p:sp>
      <p:sp>
        <p:nvSpPr>
          <p:cNvPr id="531" name="Google Shape;531;p82"/>
          <p:cNvSpPr/>
          <p:nvPr/>
        </p:nvSpPr>
        <p:spPr>
          <a:xfrm>
            <a:off x="3870450" y="3191525"/>
            <a:ext cx="1614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2" name="Google Shape;532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8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le</a:t>
            </a:r>
            <a:endParaRPr sz="9600"/>
          </a:p>
        </p:txBody>
      </p:sp>
      <p:sp>
        <p:nvSpPr>
          <p:cNvPr id="538" name="Google Shape;538;p83"/>
          <p:cNvSpPr/>
          <p:nvPr/>
        </p:nvSpPr>
        <p:spPr>
          <a:xfrm>
            <a:off x="4005400" y="3191525"/>
            <a:ext cx="1221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9" name="Google Shape;539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8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da</a:t>
            </a:r>
            <a:endParaRPr sz="9600"/>
          </a:p>
        </p:txBody>
      </p:sp>
      <p:sp>
        <p:nvSpPr>
          <p:cNvPr id="545" name="Google Shape;545;p84"/>
          <p:cNvSpPr/>
          <p:nvPr/>
        </p:nvSpPr>
        <p:spPr>
          <a:xfrm>
            <a:off x="3793550" y="3191525"/>
            <a:ext cx="1706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6" name="Google Shape;546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0413" y="947188"/>
            <a:ext cx="3026650" cy="3441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31"/>
          <p:cNvCxnSpPr/>
          <p:nvPr/>
        </p:nvCxnSpPr>
        <p:spPr>
          <a:xfrm>
            <a:off x="2923938" y="755163"/>
            <a:ext cx="1182900" cy="68640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85" name="Google Shape;185;p3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8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un</a:t>
            </a:r>
            <a:endParaRPr sz="9600"/>
          </a:p>
        </p:txBody>
      </p:sp>
      <p:sp>
        <p:nvSpPr>
          <p:cNvPr id="552" name="Google Shape;552;p85"/>
          <p:cNvSpPr/>
          <p:nvPr/>
        </p:nvSpPr>
        <p:spPr>
          <a:xfrm>
            <a:off x="3798075" y="3191525"/>
            <a:ext cx="1626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3" name="Google Shape;553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Google Shape;558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8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9. Oraciones</a:t>
            </a:r>
            <a:endParaRPr sz="35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87"/>
          <p:cNvSpPr txBox="1"/>
          <p:nvPr>
            <p:ph idx="4294967295" type="body"/>
          </p:nvPr>
        </p:nvSpPr>
        <p:spPr>
          <a:xfrm>
            <a:off x="1530900" y="1025125"/>
            <a:ext cx="8520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500"/>
              <a:t>Alisa </a:t>
            </a:r>
            <a:r>
              <a:rPr lang="en" sz="4500"/>
              <a:t>   quiere    jugar.    </a:t>
            </a:r>
            <a:endParaRPr sz="4500"/>
          </a:p>
        </p:txBody>
      </p:sp>
      <p:sp>
        <p:nvSpPr>
          <p:cNvPr id="565" name="Google Shape;565;p87"/>
          <p:cNvSpPr/>
          <p:nvPr/>
        </p:nvSpPr>
        <p:spPr>
          <a:xfrm>
            <a:off x="1752175" y="183537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6" name="Google Shape;566;p87"/>
          <p:cNvSpPr/>
          <p:nvPr/>
        </p:nvSpPr>
        <p:spPr>
          <a:xfrm>
            <a:off x="4048975" y="183537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7" name="Google Shape;567;p87"/>
          <p:cNvSpPr/>
          <p:nvPr/>
        </p:nvSpPr>
        <p:spPr>
          <a:xfrm>
            <a:off x="6060588" y="187807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8" name="Google Shape;568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88"/>
          <p:cNvSpPr txBox="1"/>
          <p:nvPr>
            <p:ph idx="4294967295" type="body"/>
          </p:nvPr>
        </p:nvSpPr>
        <p:spPr>
          <a:xfrm>
            <a:off x="732325" y="532825"/>
            <a:ext cx="8520600" cy="23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100"/>
              <a:t>Alisa</a:t>
            </a:r>
            <a:r>
              <a:rPr lang="en" sz="4100"/>
              <a:t>   y   Begoña    juegan         </a:t>
            </a:r>
            <a:endParaRPr sz="41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41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4100"/>
              <a:t>con  la  salchicha  de  jamón.</a:t>
            </a:r>
            <a:endParaRPr sz="4100"/>
          </a:p>
        </p:txBody>
      </p:sp>
      <p:sp>
        <p:nvSpPr>
          <p:cNvPr id="574" name="Google Shape;574;p88"/>
          <p:cNvSpPr/>
          <p:nvPr/>
        </p:nvSpPr>
        <p:spPr>
          <a:xfrm>
            <a:off x="1126175" y="13264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5" name="Google Shape;575;p88"/>
          <p:cNvSpPr/>
          <p:nvPr/>
        </p:nvSpPr>
        <p:spPr>
          <a:xfrm>
            <a:off x="2320225" y="13264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6" name="Google Shape;576;p88"/>
          <p:cNvSpPr/>
          <p:nvPr/>
        </p:nvSpPr>
        <p:spPr>
          <a:xfrm>
            <a:off x="3739200" y="13264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7" name="Google Shape;577;p88"/>
          <p:cNvSpPr/>
          <p:nvPr/>
        </p:nvSpPr>
        <p:spPr>
          <a:xfrm>
            <a:off x="6278300" y="13264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8" name="Google Shape;578;p88"/>
          <p:cNvSpPr/>
          <p:nvPr/>
        </p:nvSpPr>
        <p:spPr>
          <a:xfrm>
            <a:off x="1126175" y="275322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9" name="Google Shape;579;p88"/>
          <p:cNvSpPr/>
          <p:nvPr/>
        </p:nvSpPr>
        <p:spPr>
          <a:xfrm>
            <a:off x="2145125" y="275322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0" name="Google Shape;580;p88"/>
          <p:cNvSpPr/>
          <p:nvPr/>
        </p:nvSpPr>
        <p:spPr>
          <a:xfrm>
            <a:off x="5766025" y="275322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1" name="Google Shape;581;p88"/>
          <p:cNvSpPr/>
          <p:nvPr/>
        </p:nvSpPr>
        <p:spPr>
          <a:xfrm>
            <a:off x="3886825" y="275322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2" name="Google Shape;582;p88"/>
          <p:cNvSpPr/>
          <p:nvPr/>
        </p:nvSpPr>
        <p:spPr>
          <a:xfrm>
            <a:off x="7177500" y="275322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3" name="Google Shape;583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8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10. Lectura compartida</a:t>
            </a:r>
            <a:endParaRPr sz="3500"/>
          </a:p>
        </p:txBody>
      </p:sp>
      <p:pic>
        <p:nvPicPr>
          <p:cNvPr id="589" name="Google Shape;589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175" y="1256700"/>
            <a:ext cx="2082150" cy="20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" name="Google Shape;594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2875" y="1378725"/>
            <a:ext cx="6247324" cy="2116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90"/>
          <p:cNvSpPr/>
          <p:nvPr/>
        </p:nvSpPr>
        <p:spPr>
          <a:xfrm>
            <a:off x="2252112" y="2809121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6" name="Google Shape;596;p90"/>
          <p:cNvSpPr/>
          <p:nvPr/>
        </p:nvSpPr>
        <p:spPr>
          <a:xfrm>
            <a:off x="3035422" y="2809671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7" name="Google Shape;597;p90"/>
          <p:cNvSpPr/>
          <p:nvPr/>
        </p:nvSpPr>
        <p:spPr>
          <a:xfrm>
            <a:off x="3806667" y="2806728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8" name="Google Shape;598;p90"/>
          <p:cNvSpPr/>
          <p:nvPr/>
        </p:nvSpPr>
        <p:spPr>
          <a:xfrm>
            <a:off x="4595253" y="2799044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9" name="Google Shape;599;p90"/>
          <p:cNvSpPr/>
          <p:nvPr/>
        </p:nvSpPr>
        <p:spPr>
          <a:xfrm>
            <a:off x="5363940" y="2798582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0" name="Google Shape;600;p90"/>
          <p:cNvSpPr/>
          <p:nvPr/>
        </p:nvSpPr>
        <p:spPr>
          <a:xfrm>
            <a:off x="6165740" y="2799289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01" name="Google Shape;601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29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Google Shape;606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3825" y="779325"/>
            <a:ext cx="5032900" cy="28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91"/>
          <p:cNvSpPr/>
          <p:nvPr/>
        </p:nvSpPr>
        <p:spPr>
          <a:xfrm>
            <a:off x="2450260" y="2201156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8" name="Google Shape;608;p91"/>
          <p:cNvSpPr/>
          <p:nvPr/>
        </p:nvSpPr>
        <p:spPr>
          <a:xfrm>
            <a:off x="2461625" y="3192066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9" name="Google Shape;609;p91"/>
          <p:cNvSpPr/>
          <p:nvPr/>
        </p:nvSpPr>
        <p:spPr>
          <a:xfrm>
            <a:off x="3404305" y="2191946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0" name="Google Shape;610;p91"/>
          <p:cNvSpPr/>
          <p:nvPr/>
        </p:nvSpPr>
        <p:spPr>
          <a:xfrm>
            <a:off x="3381017" y="3200415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1" name="Google Shape;611;p91"/>
          <p:cNvSpPr/>
          <p:nvPr/>
        </p:nvSpPr>
        <p:spPr>
          <a:xfrm>
            <a:off x="4333459" y="2192350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2" name="Google Shape;612;p91"/>
          <p:cNvSpPr/>
          <p:nvPr/>
        </p:nvSpPr>
        <p:spPr>
          <a:xfrm>
            <a:off x="4341959" y="3183599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3" name="Google Shape;613;p91"/>
          <p:cNvSpPr/>
          <p:nvPr/>
        </p:nvSpPr>
        <p:spPr>
          <a:xfrm>
            <a:off x="5242941" y="2182736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4" name="Google Shape;614;p91"/>
          <p:cNvSpPr/>
          <p:nvPr/>
        </p:nvSpPr>
        <p:spPr>
          <a:xfrm>
            <a:off x="5271154" y="3184015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5" name="Google Shape;615;p91"/>
          <p:cNvSpPr/>
          <p:nvPr/>
        </p:nvSpPr>
        <p:spPr>
          <a:xfrm>
            <a:off x="6147398" y="2192515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6" name="Google Shape;616;p91"/>
          <p:cNvSpPr/>
          <p:nvPr/>
        </p:nvSpPr>
        <p:spPr>
          <a:xfrm>
            <a:off x="6190996" y="3179989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7" name="Google Shape;617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29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8275" y="1251600"/>
            <a:ext cx="6452250" cy="256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29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92"/>
          <p:cNvSpPr/>
          <p:nvPr/>
        </p:nvSpPr>
        <p:spPr>
          <a:xfrm>
            <a:off x="1816745" y="1955713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5" name="Google Shape;625;p92"/>
          <p:cNvSpPr/>
          <p:nvPr/>
        </p:nvSpPr>
        <p:spPr>
          <a:xfrm>
            <a:off x="2554787" y="1955929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6" name="Google Shape;626;p92"/>
          <p:cNvSpPr/>
          <p:nvPr/>
        </p:nvSpPr>
        <p:spPr>
          <a:xfrm>
            <a:off x="1631072" y="2211575"/>
            <a:ext cx="22284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7" name="Google Shape;627;p92"/>
          <p:cNvSpPr/>
          <p:nvPr/>
        </p:nvSpPr>
        <p:spPr>
          <a:xfrm>
            <a:off x="4240518" y="1974936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8" name="Google Shape;628;p92"/>
          <p:cNvSpPr/>
          <p:nvPr/>
        </p:nvSpPr>
        <p:spPr>
          <a:xfrm>
            <a:off x="4983054" y="1983221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9" name="Google Shape;629;p92"/>
          <p:cNvSpPr/>
          <p:nvPr/>
        </p:nvSpPr>
        <p:spPr>
          <a:xfrm>
            <a:off x="6004513" y="1944225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0" name="Google Shape;630;p92"/>
          <p:cNvSpPr/>
          <p:nvPr/>
        </p:nvSpPr>
        <p:spPr>
          <a:xfrm>
            <a:off x="4024215" y="2199117"/>
            <a:ext cx="15078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1" name="Google Shape;631;p92"/>
          <p:cNvSpPr/>
          <p:nvPr/>
        </p:nvSpPr>
        <p:spPr>
          <a:xfrm>
            <a:off x="1827082" y="3238974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2" name="Google Shape;632;p92"/>
          <p:cNvSpPr/>
          <p:nvPr/>
        </p:nvSpPr>
        <p:spPr>
          <a:xfrm>
            <a:off x="2571529" y="3246656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3" name="Google Shape;633;p92"/>
          <p:cNvSpPr/>
          <p:nvPr/>
        </p:nvSpPr>
        <p:spPr>
          <a:xfrm>
            <a:off x="1650300" y="3473450"/>
            <a:ext cx="22284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4" name="Google Shape;634;p92"/>
          <p:cNvSpPr/>
          <p:nvPr/>
        </p:nvSpPr>
        <p:spPr>
          <a:xfrm>
            <a:off x="3374518" y="3243961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5" name="Google Shape;635;p92"/>
          <p:cNvSpPr/>
          <p:nvPr/>
        </p:nvSpPr>
        <p:spPr>
          <a:xfrm>
            <a:off x="4449845" y="3277622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6" name="Google Shape;636;p92"/>
          <p:cNvSpPr/>
          <p:nvPr/>
        </p:nvSpPr>
        <p:spPr>
          <a:xfrm>
            <a:off x="5243403" y="3274438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7" name="Google Shape;637;p92"/>
          <p:cNvSpPr/>
          <p:nvPr/>
        </p:nvSpPr>
        <p:spPr>
          <a:xfrm>
            <a:off x="6016712" y="3277440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8" name="Google Shape;638;p92"/>
          <p:cNvSpPr/>
          <p:nvPr/>
        </p:nvSpPr>
        <p:spPr>
          <a:xfrm>
            <a:off x="4223925" y="3522950"/>
            <a:ext cx="22284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9" name="Google Shape;639;p92"/>
          <p:cNvSpPr/>
          <p:nvPr/>
        </p:nvSpPr>
        <p:spPr>
          <a:xfrm>
            <a:off x="6761996" y="1944836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0" name="Google Shape;640;p92"/>
          <p:cNvSpPr/>
          <p:nvPr/>
        </p:nvSpPr>
        <p:spPr>
          <a:xfrm>
            <a:off x="5727750" y="2211575"/>
            <a:ext cx="15690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1" name="Google Shape;641;p92"/>
          <p:cNvSpPr/>
          <p:nvPr/>
        </p:nvSpPr>
        <p:spPr>
          <a:xfrm>
            <a:off x="3332087" y="1974929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93"/>
          <p:cNvSpPr txBox="1"/>
          <p:nvPr/>
        </p:nvSpPr>
        <p:spPr>
          <a:xfrm>
            <a:off x="387100" y="1546120"/>
            <a:ext cx="36495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Alisa. Le gusta jugar a buscar su juguete favorito—una salchicha de jamón de goma.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7" name="Google Shape;647;p93"/>
          <p:cNvSpPr txBox="1"/>
          <p:nvPr/>
        </p:nvSpPr>
        <p:spPr>
          <a:xfrm>
            <a:off x="966025" y="2721875"/>
            <a:ext cx="3225600" cy="15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encanta tirar y buscar su salchicha.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8" name="Google Shape;648;p93"/>
          <p:cNvSpPr txBox="1"/>
          <p:nvPr/>
        </p:nvSpPr>
        <p:spPr>
          <a:xfrm>
            <a:off x="1730700" y="239500"/>
            <a:ext cx="57711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Alisa quiere jugar</a:t>
            </a:r>
            <a:endParaRPr b="1" sz="3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49" name="Google Shape;649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350" y="2730477"/>
            <a:ext cx="600936" cy="5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3025" y="1482700"/>
            <a:ext cx="4647578" cy="2484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94"/>
          <p:cNvSpPr txBox="1"/>
          <p:nvPr/>
        </p:nvSpPr>
        <p:spPr>
          <a:xfrm>
            <a:off x="463300" y="3176875"/>
            <a:ext cx="3788100" cy="24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Alisa va con Calisto. Le da su salchicha.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—No, Alisa. Tengo que terminar de recoger todo lo que tiré —dice Calisto.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6" name="Google Shape;656;p94"/>
          <p:cNvSpPr txBox="1"/>
          <p:nvPr/>
        </p:nvSpPr>
        <p:spPr>
          <a:xfrm>
            <a:off x="5371606" y="3120700"/>
            <a:ext cx="30510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Alisa lo mira y lo espera. Pero por fin, ya se va.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7" name="Google Shape;657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9600" y="3240625"/>
            <a:ext cx="630900" cy="63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7400" y="365500"/>
            <a:ext cx="5153126" cy="2755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2925" y="927263"/>
            <a:ext cx="4198125" cy="328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95"/>
          <p:cNvSpPr txBox="1"/>
          <p:nvPr/>
        </p:nvSpPr>
        <p:spPr>
          <a:xfrm>
            <a:off x="463300" y="3481675"/>
            <a:ext cx="3788100" cy="21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Alisa va con Nicolás. Le da su salchicha.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—No, Alisa. Me toca jugar con Coco en los charcos. 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4" name="Google Shape;664;p95"/>
          <p:cNvSpPr txBox="1"/>
          <p:nvPr/>
        </p:nvSpPr>
        <p:spPr>
          <a:xfrm>
            <a:off x="5371606" y="3425500"/>
            <a:ext cx="30510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Alisa lo mira y lo espera. Pero por fin se va.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5" name="Google Shape;665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9600" y="3532975"/>
            <a:ext cx="719550" cy="71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2600" y="484300"/>
            <a:ext cx="5501000" cy="294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96"/>
          <p:cNvSpPr txBox="1"/>
          <p:nvPr/>
        </p:nvSpPr>
        <p:spPr>
          <a:xfrm>
            <a:off x="387100" y="1241320"/>
            <a:ext cx="36495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Alisa quiere jugar. Está sola y desolada.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2" name="Google Shape;672;p96"/>
          <p:cNvSpPr txBox="1"/>
          <p:nvPr/>
        </p:nvSpPr>
        <p:spPr>
          <a:xfrm>
            <a:off x="966025" y="2188475"/>
            <a:ext cx="3225600" cy="30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Pero ¡Ema y Begoña si quieren jugar!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Alisa y Begoña juegan con la salchicha de jamón y la pelota favorita de Begoña.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3" name="Google Shape;673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350" y="2197077"/>
            <a:ext cx="600936" cy="5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9000" y="1219200"/>
            <a:ext cx="4520704" cy="2417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6752" y="691025"/>
            <a:ext cx="3734251" cy="3761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7" name="Google Shape;197;p33"/>
          <p:cNvCxnSpPr/>
          <p:nvPr/>
        </p:nvCxnSpPr>
        <p:spPr>
          <a:xfrm flipH="1">
            <a:off x="5290927" y="1826350"/>
            <a:ext cx="1911000" cy="89520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98" name="Google Shape;198;p33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2. Sonidos</a:t>
            </a:r>
            <a:endParaRPr sz="3500"/>
          </a:p>
        </p:txBody>
      </p:sp>
      <p:pic>
        <p:nvPicPr>
          <p:cNvPr id="204" name="Google Shape;20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