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</p:sldIdLst>
  <p:sldSz cy="5143500" cx="9144000"/>
  <p:notesSz cx="6858000" cy="9144000"/>
  <p:embeddedFontLst>
    <p:embeddedFont>
      <p:font typeface="Century Gothic"/>
      <p:regular r:id="rId62"/>
      <p:bold r:id="rId63"/>
      <p:italic r:id="rId64"/>
      <p:boldItalic r:id="rId6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C7F1624-1F45-4A85-8AC8-DA715121BC3F}">
  <a:tblStyle styleId="{8C7F1624-1F45-4A85-8AC8-DA715121BC3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CenturyGothic-regular.fntdata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font" Target="fonts/CenturyGothic-italic.fntdata"/><Relationship Id="rId63" Type="http://schemas.openxmlformats.org/officeDocument/2006/relationships/font" Target="fonts/CenturyGothic-bold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65" Type="http://schemas.openxmlformats.org/officeDocument/2006/relationships/font" Target="fonts/CenturyGothic-bold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431f49022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431f4902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4f333b677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4f333b677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tri.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4f333b677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4f333b677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4f333b677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4f333b677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dra.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4f333b6772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4f333b677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fri.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4f333b6772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4f333b677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bra.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4f333b677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4f333b677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4f333b6772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4f333b677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pre.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4f333b6772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4f333b6772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cri.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4f333b6772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4f333b6772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gre.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4f333b6772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4f333b6772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431f49022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431f49022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las sílabas y cómo las unimos para formar palabras.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4f333b6772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4f333b677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4f333b6772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4f333b6772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sílaba en voz alta. Todos repetirán la sílaba y escribirán en su pizarra qué letras corresponden a la sílaba.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una de estas sílabas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tri, /t/, /r/, /i/, tri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pro, /p/, /r/, /o/, pro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dra, /d/, /r/, /a/, dra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fri, /f/, /r/, /i/, fri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bra, /b/, /r/, /a/, bra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tra, /t/. /r/, /a/, tra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pre, /p/, /r/, /e/, pre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cri, /k/, /r/, /i/, cri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gre, /g/, /r/, /e/, gre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tro, /t/, /r/, /o/, tro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sílaba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22f312f3f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22f312f3f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2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23-28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22f312f3f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22f312f3f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 - cer, hacer.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22f312f3f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22f312f3f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 - tar, contar.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36f5674ac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36f5674ac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 - sar, pensar.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22f312f3fe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22f312f3fe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dul - ces, dulces.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22f312f3fe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22f312f3fe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- toy, estoy.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22f312f3f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22f312f3f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bol - sa, bolsa.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22f312f3fe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22f312f3fe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3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30-35 una a la vez para cada palabra.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431f49022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431f49022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22f312f3fe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22f312f3fe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 - ble - ma, problema.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22f312f3fe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22f312f3fe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 - gun - ta, pregunta.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22f312f3fe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22f312f3fe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fres - co, refresco.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22f312f3fe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22f312f3fe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 - pa - ra, prepara.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22f312f3fe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22f312f3fe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sor - pre - sa, sorpresa.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22f312f3fe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22f312f3fe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 - pa - ré, preparé.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22f312f3fe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22f312f3fe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37-42 una a la vez y repita lentamente si es necesario.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22f312f3fe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22f312f3fe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biz - ba - ja, cabizbaja.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36fde93f81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36fde93f81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pe - na - do, apenado.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36f5674ac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336f5674ac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- tó - ma - go, estómago.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149ed81189_1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149ed81189_1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pos - tre, postre.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pos - tre?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(pos - tre, postre)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______________________________________________________________________________________________________________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postre, pos - tre.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postre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(postre, pos - tre)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siguiente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22f312f3fe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22f312f3fe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ra - me - los, caramelos.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36fde93f81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36fde93f81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 - ve - su - ra, travesura.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36fde93f81_4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36fde93f81_4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rre - pen - ti - do, arrepentido.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22f312f3fe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22f312f3fe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44-46 una a la vez.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31bec86bc8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31bec86bc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Gran.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Gran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/g/, /r/, /a/, /n/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Gran, /g/, /r/, /a/, /n/.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31bec86bc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31bec86bc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postre, pos - tre, postre.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pos - tre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/o/, /s/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/r/, /e/. Postre, /p/, /o/, /s/, /t/, /r/, /e/.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3148966c1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3148966c1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refresco, re - fres - co, refresco.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 - fres - 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/f/, /r/, /e/, /s/.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/o/. Refresco, /rr/, /e/, /f/, /r/, /e/, /s/, /k/,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22f312f3fe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322f312f3fe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22f312f3f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22f312f3f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Félix.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370b64333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370b64333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tris - te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tris - te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(tris - te, triste)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triste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(triste, tris - te)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22f312f3f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322f312f3f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36fde93f81_4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36fde93f81_4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 atentamente la siguiente oración. Primero, quiero que me ayuden a contar cuántas palabras tiene.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Félix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tiene un gran problema.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</a:t>
            </a:r>
            <a:r>
              <a:rPr i="1" lang="en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Félix (1), tiene (2), un (3), gran (4), problema (5). ¡Tiene cinco palabras!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31ab68c8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31ab68c8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431f490221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431f490221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3431f490221_0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3431f490221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370b643337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370b643337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 - pa - ra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 - pa - ra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(pre - pa - ra, prepara)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prepara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(prepara, pre - pa - ra)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370b643337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370b643337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estómago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- tó - ma - go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 - tó - ma - go, estómago)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estómago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(estómago, es - tó - ma - go)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370b643337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370b643337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apenado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pe - na - do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(a - pe - na - do, apenado)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apenado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(apenado, a - pe - na - do)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4f333b677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4f333b67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unir tres letras para formar una sílaba trabada. Recuerda que cuando hay dos consonantes juntas, las pronunciamos rápidamente y luego agregamos la vocal.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</a:t>
            </a:r>
            <a:r>
              <a:rPr i="1"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/f/, /r/, /u/, fru. </a:t>
            </a:r>
            <a:endParaRPr i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en voz alta la sílaba trabada que aparece sobre la flecha amarilla.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4" name="Google Shape;84;p16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5" name="Google Shape;85;p16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{8C7F1624-1F45-4A85-8AC8-DA715121BC3F}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0" name="Google Shape;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1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png"/><Relationship Id="rId4" Type="http://schemas.openxmlformats.org/officeDocument/2006/relationships/image" Target="../media/image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4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3.png"/><Relationship Id="rId4" Type="http://schemas.openxmlformats.org/officeDocument/2006/relationships/image" Target="../media/image27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3.png"/><Relationship Id="rId4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3.png"/><Relationship Id="rId4" Type="http://schemas.openxmlformats.org/officeDocument/2006/relationships/image" Target="../media/image27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5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4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3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0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 rotWithShape="1">
          <a:blip r:embed="rId3">
            <a:alphaModFix/>
          </a:blip>
          <a:srcRect b="0" l="514" r="514" t="0"/>
          <a:stretch/>
        </p:blipFill>
        <p:spPr>
          <a:xfrm>
            <a:off x="3697876" y="1552940"/>
            <a:ext cx="1748251" cy="271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/>
        </p:nvSpPr>
        <p:spPr>
          <a:xfrm>
            <a:off x="80899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16.1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4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tri</a:t>
            </a:r>
            <a:endParaRPr sz="9600"/>
          </a:p>
        </p:txBody>
      </p:sp>
      <p:sp>
        <p:nvSpPr>
          <p:cNvPr id="205" name="Google Shape;205;p34"/>
          <p:cNvSpPr/>
          <p:nvPr/>
        </p:nvSpPr>
        <p:spPr>
          <a:xfrm>
            <a:off x="4030650" y="3110438"/>
            <a:ext cx="11805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6" name="Google Shape;206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/>
          <p:nvPr>
            <p:ph idx="4294967295" type="body"/>
          </p:nvPr>
        </p:nvSpPr>
        <p:spPr>
          <a:xfrm>
            <a:off x="311700" y="161647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pro</a:t>
            </a:r>
            <a:endParaRPr sz="9600"/>
          </a:p>
        </p:txBody>
      </p:sp>
      <p:sp>
        <p:nvSpPr>
          <p:cNvPr id="212" name="Google Shape;212;p35"/>
          <p:cNvSpPr/>
          <p:nvPr/>
        </p:nvSpPr>
        <p:spPr>
          <a:xfrm>
            <a:off x="3607950" y="3122918"/>
            <a:ext cx="19395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3" name="Google Shape;213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dra</a:t>
            </a:r>
            <a:endParaRPr sz="9600"/>
          </a:p>
        </p:txBody>
      </p:sp>
      <p:sp>
        <p:nvSpPr>
          <p:cNvPr id="219" name="Google Shape;219;p36"/>
          <p:cNvSpPr/>
          <p:nvPr/>
        </p:nvSpPr>
        <p:spPr>
          <a:xfrm>
            <a:off x="3570500" y="3110438"/>
            <a:ext cx="21429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0" name="Google Shape;220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fri</a:t>
            </a:r>
            <a:endParaRPr sz="9600"/>
          </a:p>
        </p:txBody>
      </p:sp>
      <p:sp>
        <p:nvSpPr>
          <p:cNvPr id="226" name="Google Shape;226;p37"/>
          <p:cNvSpPr/>
          <p:nvPr/>
        </p:nvSpPr>
        <p:spPr>
          <a:xfrm>
            <a:off x="4071375" y="3110438"/>
            <a:ext cx="11265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bra</a:t>
            </a:r>
            <a:endParaRPr sz="9600"/>
          </a:p>
        </p:txBody>
      </p:sp>
      <p:sp>
        <p:nvSpPr>
          <p:cNvPr id="233" name="Google Shape;233;p38"/>
          <p:cNvSpPr/>
          <p:nvPr/>
        </p:nvSpPr>
        <p:spPr>
          <a:xfrm>
            <a:off x="3570500" y="3110438"/>
            <a:ext cx="19770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4" name="Google Shape;234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9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tra</a:t>
            </a:r>
            <a:endParaRPr sz="9600"/>
          </a:p>
        </p:txBody>
      </p:sp>
      <p:sp>
        <p:nvSpPr>
          <p:cNvPr id="240" name="Google Shape;240;p39"/>
          <p:cNvSpPr/>
          <p:nvPr/>
        </p:nvSpPr>
        <p:spPr>
          <a:xfrm>
            <a:off x="3772800" y="3110438"/>
            <a:ext cx="16422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1" name="Google Shape;241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0"/>
          <p:cNvSpPr txBox="1"/>
          <p:nvPr>
            <p:ph idx="4294967295" type="body"/>
          </p:nvPr>
        </p:nvSpPr>
        <p:spPr>
          <a:xfrm>
            <a:off x="311700" y="16040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pre</a:t>
            </a:r>
            <a:endParaRPr sz="9600"/>
          </a:p>
        </p:txBody>
      </p:sp>
      <p:sp>
        <p:nvSpPr>
          <p:cNvPr id="247" name="Google Shape;247;p40"/>
          <p:cNvSpPr/>
          <p:nvPr/>
        </p:nvSpPr>
        <p:spPr>
          <a:xfrm>
            <a:off x="3595450" y="3135412"/>
            <a:ext cx="19521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1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cri</a:t>
            </a:r>
            <a:endParaRPr sz="9600"/>
          </a:p>
        </p:txBody>
      </p:sp>
      <p:sp>
        <p:nvSpPr>
          <p:cNvPr id="254" name="Google Shape;254;p41"/>
          <p:cNvSpPr/>
          <p:nvPr/>
        </p:nvSpPr>
        <p:spPr>
          <a:xfrm>
            <a:off x="3922100" y="3060501"/>
            <a:ext cx="16254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2"/>
          <p:cNvSpPr txBox="1"/>
          <p:nvPr>
            <p:ph idx="4294967295" type="body"/>
          </p:nvPr>
        </p:nvSpPr>
        <p:spPr>
          <a:xfrm>
            <a:off x="311700" y="159775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gre</a:t>
            </a:r>
            <a:endParaRPr sz="9600"/>
          </a:p>
        </p:txBody>
      </p:sp>
      <p:sp>
        <p:nvSpPr>
          <p:cNvPr id="261" name="Google Shape;261;p42"/>
          <p:cNvSpPr/>
          <p:nvPr/>
        </p:nvSpPr>
        <p:spPr>
          <a:xfrm>
            <a:off x="3623525" y="3141650"/>
            <a:ext cx="20442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2" name="Google Shape;262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3"/>
          <p:cNvSpPr txBox="1"/>
          <p:nvPr>
            <p:ph idx="4294967295" type="body"/>
          </p:nvPr>
        </p:nvSpPr>
        <p:spPr>
          <a:xfrm>
            <a:off x="311700" y="1628963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tro</a:t>
            </a:r>
            <a:endParaRPr sz="9600"/>
          </a:p>
        </p:txBody>
      </p:sp>
      <p:sp>
        <p:nvSpPr>
          <p:cNvPr id="268" name="Google Shape;268;p43"/>
          <p:cNvSpPr/>
          <p:nvPr/>
        </p:nvSpPr>
        <p:spPr>
          <a:xfrm>
            <a:off x="3744300" y="3110438"/>
            <a:ext cx="1803300" cy="404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9" name="Google Shape;269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0" name="Google Shape;280;p45"/>
          <p:cNvGraphicFramePr/>
          <p:nvPr/>
        </p:nvGraphicFramePr>
        <p:xfrm>
          <a:off x="2056275" y="184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{8C7F1624-1F45-4A85-8AC8-DA715121BC3F}</a:tableStyleId>
              </a:tblPr>
              <a:tblGrid>
                <a:gridCol w="1677150"/>
                <a:gridCol w="1677150"/>
                <a:gridCol w="16771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81" name="Google Shape;281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4. Palabras con 2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287" name="Google Shape;28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7"/>
          <p:cNvSpPr txBox="1"/>
          <p:nvPr>
            <p:ph idx="4294967295" type="body"/>
          </p:nvPr>
        </p:nvSpPr>
        <p:spPr>
          <a:xfrm>
            <a:off x="2052075" y="1740600"/>
            <a:ext cx="2639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ha</a:t>
            </a:r>
            <a:endParaRPr sz="9600"/>
          </a:p>
        </p:txBody>
      </p:sp>
      <p:sp>
        <p:nvSpPr>
          <p:cNvPr id="293" name="Google Shape;293;p47"/>
          <p:cNvSpPr txBox="1"/>
          <p:nvPr/>
        </p:nvSpPr>
        <p:spPr>
          <a:xfrm>
            <a:off x="4510115" y="1740600"/>
            <a:ext cx="258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47"/>
          <p:cNvSpPr/>
          <p:nvPr/>
        </p:nvSpPr>
        <p:spPr>
          <a:xfrm>
            <a:off x="2783275" y="3176950"/>
            <a:ext cx="3899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5" name="Google Shape;295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8"/>
          <p:cNvSpPr txBox="1"/>
          <p:nvPr>
            <p:ph idx="4294967295" type="body"/>
          </p:nvPr>
        </p:nvSpPr>
        <p:spPr>
          <a:xfrm>
            <a:off x="1783075" y="1568875"/>
            <a:ext cx="3085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con</a:t>
            </a:r>
            <a:endParaRPr sz="9600"/>
          </a:p>
        </p:txBody>
      </p:sp>
      <p:sp>
        <p:nvSpPr>
          <p:cNvPr id="301" name="Google Shape;301;p48"/>
          <p:cNvSpPr txBox="1"/>
          <p:nvPr/>
        </p:nvSpPr>
        <p:spPr>
          <a:xfrm>
            <a:off x="4682675" y="1568875"/>
            <a:ext cx="3024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48"/>
          <p:cNvSpPr/>
          <p:nvPr/>
        </p:nvSpPr>
        <p:spPr>
          <a:xfrm>
            <a:off x="2408775" y="3081425"/>
            <a:ext cx="4170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3" name="Google Shape;303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9"/>
          <p:cNvSpPr txBox="1"/>
          <p:nvPr>
            <p:ph idx="4294967295" type="body"/>
          </p:nvPr>
        </p:nvSpPr>
        <p:spPr>
          <a:xfrm>
            <a:off x="2059188" y="1530775"/>
            <a:ext cx="305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pen</a:t>
            </a:r>
            <a:endParaRPr sz="9600"/>
          </a:p>
        </p:txBody>
      </p:sp>
      <p:sp>
        <p:nvSpPr>
          <p:cNvPr id="309" name="Google Shape;309;p49"/>
          <p:cNvSpPr txBox="1"/>
          <p:nvPr/>
        </p:nvSpPr>
        <p:spPr>
          <a:xfrm>
            <a:off x="4944613" y="1530775"/>
            <a:ext cx="2140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0" name="Google Shape;310;p49"/>
          <p:cNvSpPr/>
          <p:nvPr/>
        </p:nvSpPr>
        <p:spPr>
          <a:xfrm>
            <a:off x="2602588" y="3119525"/>
            <a:ext cx="4296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0"/>
          <p:cNvSpPr txBox="1"/>
          <p:nvPr>
            <p:ph idx="4294967295" type="body"/>
          </p:nvPr>
        </p:nvSpPr>
        <p:spPr>
          <a:xfrm>
            <a:off x="1905513" y="1606975"/>
            <a:ext cx="27609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dul</a:t>
            </a:r>
            <a:endParaRPr sz="9600"/>
          </a:p>
        </p:txBody>
      </p:sp>
      <p:sp>
        <p:nvSpPr>
          <p:cNvPr id="317" name="Google Shape;317;p50"/>
          <p:cNvSpPr txBox="1"/>
          <p:nvPr/>
        </p:nvSpPr>
        <p:spPr>
          <a:xfrm>
            <a:off x="4477588" y="1606975"/>
            <a:ext cx="2760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8" name="Google Shape;318;p50"/>
          <p:cNvSpPr/>
          <p:nvPr/>
        </p:nvSpPr>
        <p:spPr>
          <a:xfrm>
            <a:off x="2719963" y="3043325"/>
            <a:ext cx="4069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9" name="Google Shape;319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1"/>
          <p:cNvSpPr txBox="1"/>
          <p:nvPr>
            <p:ph idx="4294967295" type="body"/>
          </p:nvPr>
        </p:nvSpPr>
        <p:spPr>
          <a:xfrm>
            <a:off x="2305694" y="1545125"/>
            <a:ext cx="1805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</a:t>
            </a:r>
            <a:endParaRPr sz="9600"/>
          </a:p>
        </p:txBody>
      </p:sp>
      <p:sp>
        <p:nvSpPr>
          <p:cNvPr id="325" name="Google Shape;325;p51"/>
          <p:cNvSpPr txBox="1"/>
          <p:nvPr/>
        </p:nvSpPr>
        <p:spPr>
          <a:xfrm>
            <a:off x="3917188" y="1545125"/>
            <a:ext cx="292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toy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6" name="Google Shape;326;p51"/>
          <p:cNvSpPr/>
          <p:nvPr/>
        </p:nvSpPr>
        <p:spPr>
          <a:xfrm>
            <a:off x="2709800" y="3105175"/>
            <a:ext cx="3298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7" name="Google Shape;327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2"/>
          <p:cNvSpPr txBox="1"/>
          <p:nvPr>
            <p:ph idx="4294967295" type="body"/>
          </p:nvPr>
        </p:nvSpPr>
        <p:spPr>
          <a:xfrm>
            <a:off x="2412613" y="1606975"/>
            <a:ext cx="251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bol</a:t>
            </a:r>
            <a:endParaRPr sz="9600"/>
          </a:p>
        </p:txBody>
      </p:sp>
      <p:sp>
        <p:nvSpPr>
          <p:cNvPr id="333" name="Google Shape;333;p52"/>
          <p:cNvSpPr txBox="1"/>
          <p:nvPr/>
        </p:nvSpPr>
        <p:spPr>
          <a:xfrm>
            <a:off x="4787088" y="1606975"/>
            <a:ext cx="1944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p52"/>
          <p:cNvSpPr/>
          <p:nvPr/>
        </p:nvSpPr>
        <p:spPr>
          <a:xfrm>
            <a:off x="2915488" y="3043325"/>
            <a:ext cx="3384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5" name="Google Shape;335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5</a:t>
            </a:r>
            <a:r>
              <a:rPr lang="en" sz="3500"/>
              <a:t>. Palabras con 3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341" name="Google Shape;341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fonémica </a:t>
            </a:r>
            <a:endParaRPr/>
          </a:p>
        </p:txBody>
      </p:sp>
      <p:pic>
        <p:nvPicPr>
          <p:cNvPr id="162" name="Google Shape;162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4"/>
          <p:cNvSpPr txBox="1"/>
          <p:nvPr>
            <p:ph idx="4294967295" type="body"/>
          </p:nvPr>
        </p:nvSpPr>
        <p:spPr>
          <a:xfrm>
            <a:off x="1566402" y="1568875"/>
            <a:ext cx="256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pro</a:t>
            </a:r>
            <a:endParaRPr sz="9600"/>
          </a:p>
        </p:txBody>
      </p:sp>
      <p:sp>
        <p:nvSpPr>
          <p:cNvPr id="347" name="Google Shape;347;p54"/>
          <p:cNvSpPr txBox="1"/>
          <p:nvPr/>
        </p:nvSpPr>
        <p:spPr>
          <a:xfrm>
            <a:off x="3457550" y="1568875"/>
            <a:ext cx="224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8" name="Google Shape;348;p54"/>
          <p:cNvSpPr txBox="1"/>
          <p:nvPr/>
        </p:nvSpPr>
        <p:spPr>
          <a:xfrm>
            <a:off x="4633100" y="1568875"/>
            <a:ext cx="2944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9" name="Google Shape;349;p54"/>
          <p:cNvSpPr/>
          <p:nvPr/>
        </p:nvSpPr>
        <p:spPr>
          <a:xfrm>
            <a:off x="1566400" y="3081425"/>
            <a:ext cx="5898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0" name="Google Shape;350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5"/>
          <p:cNvSpPr txBox="1"/>
          <p:nvPr>
            <p:ph idx="4294967295" type="body"/>
          </p:nvPr>
        </p:nvSpPr>
        <p:spPr>
          <a:xfrm>
            <a:off x="1238025" y="1594600"/>
            <a:ext cx="271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pre</a:t>
            </a:r>
            <a:endParaRPr sz="9600"/>
          </a:p>
        </p:txBody>
      </p:sp>
      <p:sp>
        <p:nvSpPr>
          <p:cNvPr id="356" name="Google Shape;356;p55"/>
          <p:cNvSpPr txBox="1"/>
          <p:nvPr/>
        </p:nvSpPr>
        <p:spPr>
          <a:xfrm>
            <a:off x="3737050" y="1594600"/>
            <a:ext cx="3074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7" name="Google Shape;357;p55"/>
          <p:cNvSpPr txBox="1"/>
          <p:nvPr/>
        </p:nvSpPr>
        <p:spPr>
          <a:xfrm>
            <a:off x="4929675" y="1594600"/>
            <a:ext cx="2976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8" name="Google Shape;358;p55"/>
          <p:cNvSpPr/>
          <p:nvPr/>
        </p:nvSpPr>
        <p:spPr>
          <a:xfrm>
            <a:off x="1790200" y="3055690"/>
            <a:ext cx="5523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9" name="Google Shape;359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6"/>
          <p:cNvSpPr txBox="1"/>
          <p:nvPr>
            <p:ph idx="4294967295" type="body"/>
          </p:nvPr>
        </p:nvSpPr>
        <p:spPr>
          <a:xfrm>
            <a:off x="1761588" y="1606988"/>
            <a:ext cx="20265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</a:t>
            </a:r>
            <a:endParaRPr sz="9600"/>
          </a:p>
        </p:txBody>
      </p:sp>
      <p:sp>
        <p:nvSpPr>
          <p:cNvPr id="365" name="Google Shape;365;p56"/>
          <p:cNvSpPr txBox="1"/>
          <p:nvPr/>
        </p:nvSpPr>
        <p:spPr>
          <a:xfrm>
            <a:off x="3532653" y="1606988"/>
            <a:ext cx="272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6" name="Google Shape;366;p56"/>
          <p:cNvSpPr txBox="1"/>
          <p:nvPr/>
        </p:nvSpPr>
        <p:spPr>
          <a:xfrm>
            <a:off x="5173450" y="1606988"/>
            <a:ext cx="272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7" name="Google Shape;367;p56"/>
          <p:cNvSpPr/>
          <p:nvPr/>
        </p:nvSpPr>
        <p:spPr>
          <a:xfrm>
            <a:off x="2413050" y="3043313"/>
            <a:ext cx="4865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8" name="Google Shape;368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7"/>
          <p:cNvSpPr txBox="1"/>
          <p:nvPr>
            <p:ph idx="4294967295" type="body"/>
          </p:nvPr>
        </p:nvSpPr>
        <p:spPr>
          <a:xfrm>
            <a:off x="1707413" y="1573913"/>
            <a:ext cx="2447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pre</a:t>
            </a:r>
            <a:endParaRPr sz="9600"/>
          </a:p>
        </p:txBody>
      </p:sp>
      <p:sp>
        <p:nvSpPr>
          <p:cNvPr id="374" name="Google Shape;374;p57"/>
          <p:cNvSpPr txBox="1"/>
          <p:nvPr/>
        </p:nvSpPr>
        <p:spPr>
          <a:xfrm>
            <a:off x="3910288" y="1573913"/>
            <a:ext cx="2447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5" name="Google Shape;375;p57"/>
          <p:cNvSpPr txBox="1"/>
          <p:nvPr/>
        </p:nvSpPr>
        <p:spPr>
          <a:xfrm>
            <a:off x="4905187" y="1580488"/>
            <a:ext cx="253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ra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6" name="Google Shape;376;p57"/>
          <p:cNvSpPr/>
          <p:nvPr/>
        </p:nvSpPr>
        <p:spPr>
          <a:xfrm>
            <a:off x="1991438" y="3076388"/>
            <a:ext cx="5078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7" name="Google Shape;377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8"/>
          <p:cNvSpPr txBox="1"/>
          <p:nvPr>
            <p:ph idx="4294967295" type="body"/>
          </p:nvPr>
        </p:nvSpPr>
        <p:spPr>
          <a:xfrm>
            <a:off x="1726938" y="1582238"/>
            <a:ext cx="2066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sor</a:t>
            </a:r>
            <a:endParaRPr sz="9600"/>
          </a:p>
        </p:txBody>
      </p:sp>
      <p:sp>
        <p:nvSpPr>
          <p:cNvPr id="383" name="Google Shape;383;p58"/>
          <p:cNvSpPr txBox="1"/>
          <p:nvPr/>
        </p:nvSpPr>
        <p:spPr>
          <a:xfrm>
            <a:off x="3627938" y="1582238"/>
            <a:ext cx="2925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58"/>
          <p:cNvSpPr txBox="1"/>
          <p:nvPr/>
        </p:nvSpPr>
        <p:spPr>
          <a:xfrm>
            <a:off x="5626063" y="1582238"/>
            <a:ext cx="179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5" name="Google Shape;385;p58"/>
          <p:cNvSpPr/>
          <p:nvPr/>
        </p:nvSpPr>
        <p:spPr>
          <a:xfrm>
            <a:off x="2061713" y="3068068"/>
            <a:ext cx="4951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6" name="Google Shape;386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9"/>
          <p:cNvSpPr txBox="1"/>
          <p:nvPr>
            <p:ph idx="4294967295" type="body"/>
          </p:nvPr>
        </p:nvSpPr>
        <p:spPr>
          <a:xfrm>
            <a:off x="1445037" y="1582425"/>
            <a:ext cx="2636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pre</a:t>
            </a:r>
            <a:endParaRPr sz="9600"/>
          </a:p>
        </p:txBody>
      </p:sp>
      <p:sp>
        <p:nvSpPr>
          <p:cNvPr id="392" name="Google Shape;392;p59"/>
          <p:cNvSpPr txBox="1"/>
          <p:nvPr/>
        </p:nvSpPr>
        <p:spPr>
          <a:xfrm>
            <a:off x="3838613" y="1559350"/>
            <a:ext cx="3751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3" name="Google Shape;393;p59"/>
          <p:cNvSpPr txBox="1"/>
          <p:nvPr/>
        </p:nvSpPr>
        <p:spPr>
          <a:xfrm>
            <a:off x="4959363" y="1559350"/>
            <a:ext cx="2739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r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4" name="Google Shape;394;p59"/>
          <p:cNvSpPr/>
          <p:nvPr/>
        </p:nvSpPr>
        <p:spPr>
          <a:xfrm>
            <a:off x="1857923" y="3090946"/>
            <a:ext cx="5223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5" name="Google Shape;395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6</a:t>
            </a:r>
            <a:r>
              <a:rPr lang="en" sz="3500"/>
              <a:t>. Palabras con 4 o más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401" name="Google Shape;401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1"/>
          <p:cNvSpPr txBox="1"/>
          <p:nvPr>
            <p:ph idx="4294967295" type="body"/>
          </p:nvPr>
        </p:nvSpPr>
        <p:spPr>
          <a:xfrm>
            <a:off x="1349588" y="1603375"/>
            <a:ext cx="1879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</a:t>
            </a:r>
            <a:endParaRPr sz="9600"/>
          </a:p>
        </p:txBody>
      </p:sp>
      <p:sp>
        <p:nvSpPr>
          <p:cNvPr id="407" name="Google Shape;407;p61"/>
          <p:cNvSpPr txBox="1"/>
          <p:nvPr/>
        </p:nvSpPr>
        <p:spPr>
          <a:xfrm>
            <a:off x="3080638" y="1603375"/>
            <a:ext cx="238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biz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8" name="Google Shape;408;p61"/>
          <p:cNvSpPr txBox="1"/>
          <p:nvPr/>
        </p:nvSpPr>
        <p:spPr>
          <a:xfrm>
            <a:off x="4709063" y="1629825"/>
            <a:ext cx="195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61"/>
          <p:cNvSpPr txBox="1"/>
          <p:nvPr/>
        </p:nvSpPr>
        <p:spPr>
          <a:xfrm>
            <a:off x="6395813" y="1603375"/>
            <a:ext cx="1398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61"/>
          <p:cNvSpPr/>
          <p:nvPr/>
        </p:nvSpPr>
        <p:spPr>
          <a:xfrm>
            <a:off x="1479238" y="3046925"/>
            <a:ext cx="6240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1" name="Google Shape;411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2"/>
          <p:cNvSpPr txBox="1"/>
          <p:nvPr>
            <p:ph idx="4294967295" type="body"/>
          </p:nvPr>
        </p:nvSpPr>
        <p:spPr>
          <a:xfrm>
            <a:off x="1498012" y="1587588"/>
            <a:ext cx="1238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417" name="Google Shape;417;p62"/>
          <p:cNvSpPr txBox="1"/>
          <p:nvPr/>
        </p:nvSpPr>
        <p:spPr>
          <a:xfrm>
            <a:off x="2468043" y="1587588"/>
            <a:ext cx="222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62"/>
          <p:cNvSpPr txBox="1"/>
          <p:nvPr/>
        </p:nvSpPr>
        <p:spPr>
          <a:xfrm>
            <a:off x="4033263" y="1615638"/>
            <a:ext cx="2025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62"/>
          <p:cNvSpPr txBox="1"/>
          <p:nvPr/>
        </p:nvSpPr>
        <p:spPr>
          <a:xfrm>
            <a:off x="5567288" y="1587588"/>
            <a:ext cx="2078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62"/>
          <p:cNvSpPr/>
          <p:nvPr/>
        </p:nvSpPr>
        <p:spPr>
          <a:xfrm>
            <a:off x="1854763" y="3062713"/>
            <a:ext cx="5568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1" name="Google Shape;421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3"/>
          <p:cNvSpPr txBox="1"/>
          <p:nvPr>
            <p:ph idx="4294967295" type="body"/>
          </p:nvPr>
        </p:nvSpPr>
        <p:spPr>
          <a:xfrm>
            <a:off x="1366775" y="1575225"/>
            <a:ext cx="1728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</a:t>
            </a:r>
            <a:endParaRPr sz="9600"/>
          </a:p>
        </p:txBody>
      </p:sp>
      <p:sp>
        <p:nvSpPr>
          <p:cNvPr id="427" name="Google Shape;427;p63"/>
          <p:cNvSpPr txBox="1"/>
          <p:nvPr/>
        </p:nvSpPr>
        <p:spPr>
          <a:xfrm>
            <a:off x="2827156" y="1575225"/>
            <a:ext cx="222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tó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63"/>
          <p:cNvSpPr txBox="1"/>
          <p:nvPr/>
        </p:nvSpPr>
        <p:spPr>
          <a:xfrm>
            <a:off x="3986500" y="1603275"/>
            <a:ext cx="2461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63"/>
          <p:cNvSpPr txBox="1"/>
          <p:nvPr/>
        </p:nvSpPr>
        <p:spPr>
          <a:xfrm>
            <a:off x="5926400" y="1575225"/>
            <a:ext cx="1813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63"/>
          <p:cNvSpPr/>
          <p:nvPr/>
        </p:nvSpPr>
        <p:spPr>
          <a:xfrm>
            <a:off x="1640735" y="3075081"/>
            <a:ext cx="6136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1" name="Google Shape;431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7063" y="1390563"/>
            <a:ext cx="2429863" cy="2362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4"/>
          <p:cNvSpPr txBox="1"/>
          <p:nvPr>
            <p:ph idx="4294967295" type="body"/>
          </p:nvPr>
        </p:nvSpPr>
        <p:spPr>
          <a:xfrm>
            <a:off x="871875" y="1599963"/>
            <a:ext cx="2276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</a:t>
            </a:r>
            <a:endParaRPr sz="9600"/>
          </a:p>
        </p:txBody>
      </p:sp>
      <p:sp>
        <p:nvSpPr>
          <p:cNvPr id="437" name="Google Shape;437;p64"/>
          <p:cNvSpPr txBox="1"/>
          <p:nvPr/>
        </p:nvSpPr>
        <p:spPr>
          <a:xfrm>
            <a:off x="2915206" y="1599963"/>
            <a:ext cx="222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8" name="Google Shape;438;p64"/>
          <p:cNvSpPr txBox="1"/>
          <p:nvPr/>
        </p:nvSpPr>
        <p:spPr>
          <a:xfrm>
            <a:off x="4099429" y="1628013"/>
            <a:ext cx="2276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9" name="Google Shape;439;p64"/>
          <p:cNvSpPr txBox="1"/>
          <p:nvPr/>
        </p:nvSpPr>
        <p:spPr>
          <a:xfrm>
            <a:off x="5960850" y="1628013"/>
            <a:ext cx="2276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0" name="Google Shape;440;p64"/>
          <p:cNvSpPr/>
          <p:nvPr/>
        </p:nvSpPr>
        <p:spPr>
          <a:xfrm>
            <a:off x="1521400" y="3050338"/>
            <a:ext cx="6124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1" name="Google Shape;441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5"/>
          <p:cNvSpPr txBox="1"/>
          <p:nvPr>
            <p:ph idx="4294967295" type="body"/>
          </p:nvPr>
        </p:nvSpPr>
        <p:spPr>
          <a:xfrm>
            <a:off x="1382150" y="1599963"/>
            <a:ext cx="2276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tra</a:t>
            </a:r>
            <a:endParaRPr sz="9600"/>
          </a:p>
        </p:txBody>
      </p:sp>
      <p:sp>
        <p:nvSpPr>
          <p:cNvPr id="447" name="Google Shape;447;p65"/>
          <p:cNvSpPr txBox="1"/>
          <p:nvPr/>
        </p:nvSpPr>
        <p:spPr>
          <a:xfrm>
            <a:off x="3466806" y="1599963"/>
            <a:ext cx="222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8" name="Google Shape;448;p65"/>
          <p:cNvSpPr txBox="1"/>
          <p:nvPr/>
        </p:nvSpPr>
        <p:spPr>
          <a:xfrm>
            <a:off x="4879625" y="1628013"/>
            <a:ext cx="1874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9" name="Google Shape;449;p65"/>
          <p:cNvSpPr txBox="1"/>
          <p:nvPr/>
        </p:nvSpPr>
        <p:spPr>
          <a:xfrm>
            <a:off x="6032650" y="1599963"/>
            <a:ext cx="1729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65"/>
          <p:cNvSpPr/>
          <p:nvPr/>
        </p:nvSpPr>
        <p:spPr>
          <a:xfrm>
            <a:off x="1948925" y="3050338"/>
            <a:ext cx="5499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1" name="Google Shape;451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6"/>
          <p:cNvSpPr txBox="1"/>
          <p:nvPr>
            <p:ph idx="4294967295" type="body"/>
          </p:nvPr>
        </p:nvSpPr>
        <p:spPr>
          <a:xfrm>
            <a:off x="1303719" y="1633996"/>
            <a:ext cx="1204200" cy="14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8400"/>
              <a:t>a</a:t>
            </a:r>
            <a:endParaRPr sz="8400"/>
          </a:p>
        </p:txBody>
      </p:sp>
      <p:sp>
        <p:nvSpPr>
          <p:cNvPr id="457" name="Google Shape;457;p66"/>
          <p:cNvSpPr txBox="1"/>
          <p:nvPr/>
        </p:nvSpPr>
        <p:spPr>
          <a:xfrm>
            <a:off x="2323370" y="1633996"/>
            <a:ext cx="1874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rre</a:t>
            </a:r>
            <a:endParaRPr sz="8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8" name="Google Shape;458;p66"/>
          <p:cNvSpPr txBox="1"/>
          <p:nvPr/>
        </p:nvSpPr>
        <p:spPr>
          <a:xfrm>
            <a:off x="3607800" y="1620170"/>
            <a:ext cx="2336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</a:t>
            </a:r>
            <a:endParaRPr sz="8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66"/>
          <p:cNvSpPr txBox="1"/>
          <p:nvPr/>
        </p:nvSpPr>
        <p:spPr>
          <a:xfrm>
            <a:off x="5660350" y="1624865"/>
            <a:ext cx="966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</a:t>
            </a:r>
            <a:endParaRPr sz="8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0" name="Google Shape;460;p66"/>
          <p:cNvSpPr/>
          <p:nvPr/>
        </p:nvSpPr>
        <p:spPr>
          <a:xfrm>
            <a:off x="1777750" y="2984221"/>
            <a:ext cx="6062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1" name="Google Shape;461;p66"/>
          <p:cNvSpPr txBox="1"/>
          <p:nvPr/>
        </p:nvSpPr>
        <p:spPr>
          <a:xfrm>
            <a:off x="6208873" y="1629630"/>
            <a:ext cx="1631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8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2" name="Google Shape;462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7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7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468" name="Google Shape;468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Google Shape;473;p68"/>
          <p:cNvGraphicFramePr/>
          <p:nvPr/>
        </p:nvGraphicFramePr>
        <p:xfrm>
          <a:off x="952500" y="1658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{8C7F1624-1F45-4A85-8AC8-DA715121BC3F}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503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74" name="Google Shape;474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9" name="Google Shape;479;p69"/>
          <p:cNvGraphicFramePr/>
          <p:nvPr/>
        </p:nvGraphicFramePr>
        <p:xfrm>
          <a:off x="9525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{8C7F1624-1F45-4A85-8AC8-DA715121BC3F}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80" name="Google Shape;480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5" name="Google Shape;485;p70"/>
          <p:cNvGraphicFramePr/>
          <p:nvPr/>
        </p:nvGraphicFramePr>
        <p:xfrm>
          <a:off x="952500" y="2010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{8C7F1624-1F45-4A85-8AC8-DA715121BC3F}</a:tableStyleId>
              </a:tblPr>
              <a:tblGrid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</a:tblGrid>
              <a:tr h="1122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86" name="Google Shape;486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8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2"/>
          <p:cNvSpPr txBox="1"/>
          <p:nvPr>
            <p:ph idx="4294967295" type="body"/>
          </p:nvPr>
        </p:nvSpPr>
        <p:spPr>
          <a:xfrm>
            <a:off x="231378" y="826200"/>
            <a:ext cx="88941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rgbClr val="000000"/>
                </a:solidFill>
              </a:rPr>
              <a:t>Félix tiene un gran problema.</a:t>
            </a:r>
            <a:endParaRPr sz="4600">
              <a:solidFill>
                <a:srgbClr val="000000"/>
              </a:solidFill>
            </a:endParaRPr>
          </a:p>
        </p:txBody>
      </p:sp>
      <p:pic>
        <p:nvPicPr>
          <p:cNvPr id="498" name="Google Shape;498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99" name="Google Shape;499;p72"/>
          <p:cNvSpPr/>
          <p:nvPr/>
        </p:nvSpPr>
        <p:spPr>
          <a:xfrm>
            <a:off x="3258375" y="1646475"/>
            <a:ext cx="5216104" cy="187082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500" name="Google Shape;500;p72"/>
          <p:cNvSpPr/>
          <p:nvPr/>
        </p:nvSpPr>
        <p:spPr>
          <a:xfrm>
            <a:off x="314803" y="1610875"/>
            <a:ext cx="2729667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pic>
        <p:nvPicPr>
          <p:cNvPr id="501" name="Google Shape;501;p72" title="Screenshot 2025-04-11 at 9.29.44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57057" y="1154250"/>
            <a:ext cx="402275" cy="38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3"/>
          <p:cNvSpPr txBox="1"/>
          <p:nvPr>
            <p:ph idx="4294967295" type="body"/>
          </p:nvPr>
        </p:nvSpPr>
        <p:spPr>
          <a:xfrm>
            <a:off x="454977" y="750000"/>
            <a:ext cx="8697600" cy="229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rgbClr val="000000"/>
                </a:solidFill>
              </a:rPr>
              <a:t>Esa tarde, mamá le prepara</a:t>
            </a:r>
            <a:endParaRPr sz="4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rgbClr val="000000"/>
                </a:solidFill>
              </a:rPr>
              <a:t>a Félix una sorpresa.</a:t>
            </a:r>
            <a:endParaRPr sz="4600">
              <a:solidFill>
                <a:srgbClr val="000000"/>
              </a:solidFill>
            </a:endParaRPr>
          </a:p>
        </p:txBody>
      </p:sp>
      <p:pic>
        <p:nvPicPr>
          <p:cNvPr id="507" name="Google Shape;507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08" name="Google Shape;508;p73"/>
          <p:cNvSpPr/>
          <p:nvPr/>
        </p:nvSpPr>
        <p:spPr>
          <a:xfrm>
            <a:off x="559575" y="1570275"/>
            <a:ext cx="2566206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509" name="Google Shape;509;p73"/>
          <p:cNvSpPr/>
          <p:nvPr/>
        </p:nvSpPr>
        <p:spPr>
          <a:xfrm>
            <a:off x="3479137" y="1592400"/>
            <a:ext cx="5083504" cy="187082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510" name="Google Shape;510;p73"/>
          <p:cNvSpPr/>
          <p:nvPr/>
        </p:nvSpPr>
        <p:spPr>
          <a:xfrm>
            <a:off x="2518300" y="2907790"/>
            <a:ext cx="3595356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511" name="Google Shape;511;p73"/>
          <p:cNvSpPr/>
          <p:nvPr/>
        </p:nvSpPr>
        <p:spPr>
          <a:xfrm>
            <a:off x="609750" y="2867550"/>
            <a:ext cx="1644025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cxnSp>
        <p:nvCxnSpPr>
          <p:cNvPr id="512" name="Google Shape;512;p73"/>
          <p:cNvCxnSpPr/>
          <p:nvPr/>
        </p:nvCxnSpPr>
        <p:spPr>
          <a:xfrm rot="10800000">
            <a:off x="652014" y="2199703"/>
            <a:ext cx="7673400" cy="0"/>
          </a:xfrm>
          <a:prstGeom prst="straightConnector1">
            <a:avLst/>
          </a:prstGeom>
          <a:noFill/>
          <a:ln cap="flat" cmpd="sng" w="38100">
            <a:solidFill>
              <a:srgbClr val="9A60AF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513" name="Google Shape;513;p73"/>
          <p:cNvSpPr/>
          <p:nvPr/>
        </p:nvSpPr>
        <p:spPr>
          <a:xfrm rot="5401353">
            <a:off x="128181" y="2379616"/>
            <a:ext cx="664305" cy="298570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9A60AF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514" name="Google Shape;514;p73"/>
          <p:cNvSpPr/>
          <p:nvPr/>
        </p:nvSpPr>
        <p:spPr>
          <a:xfrm rot="-5400000">
            <a:off x="8290383" y="1778539"/>
            <a:ext cx="549752" cy="267368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9A60AF"/>
            </a:solidFill>
            <a:prstDash val="dash"/>
            <a:round/>
            <a:headEnd len="med" w="med" type="none"/>
            <a:tailEnd len="med" w="med" type="none"/>
          </a:ln>
        </p:spPr>
      </p:sp>
      <p:pic>
        <p:nvPicPr>
          <p:cNvPr id="515" name="Google Shape;515;p73" title="Screenshot 2025-04-11 at 9.29.44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9325" y="2571750"/>
            <a:ext cx="402275" cy="38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5363" y="694113"/>
            <a:ext cx="3593275" cy="375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4"/>
          <p:cNvSpPr txBox="1"/>
          <p:nvPr>
            <p:ph idx="4294967295" type="body"/>
          </p:nvPr>
        </p:nvSpPr>
        <p:spPr>
          <a:xfrm>
            <a:off x="365362" y="378650"/>
            <a:ext cx="8520600" cy="31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000000"/>
                </a:solidFill>
              </a:rPr>
              <a:t>Primero, se comió trece monedas</a:t>
            </a:r>
            <a:endParaRPr sz="3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000000"/>
                </a:solidFill>
              </a:rPr>
              <a:t>de chocolate y minutos más tarde</a:t>
            </a:r>
            <a:endParaRPr sz="3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000000"/>
                </a:solidFill>
              </a:rPr>
              <a:t>se comió un puñado de gomitas.</a:t>
            </a:r>
            <a:endParaRPr sz="3900">
              <a:solidFill>
                <a:srgbClr val="000000"/>
              </a:solidFill>
            </a:endParaRPr>
          </a:p>
        </p:txBody>
      </p:sp>
      <p:pic>
        <p:nvPicPr>
          <p:cNvPr id="521" name="Google Shape;521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912" y="4123975"/>
            <a:ext cx="822900" cy="822900"/>
          </a:xfrm>
          <a:prstGeom prst="ellipse">
            <a:avLst/>
          </a:prstGeom>
          <a:noFill/>
        </p:spPr>
      </p:pic>
      <p:sp>
        <p:nvSpPr>
          <p:cNvPr id="522" name="Google Shape;522;p74"/>
          <p:cNvSpPr/>
          <p:nvPr/>
        </p:nvSpPr>
        <p:spPr>
          <a:xfrm>
            <a:off x="442837" y="1051550"/>
            <a:ext cx="1810886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523" name="Google Shape;523;p74"/>
          <p:cNvSpPr/>
          <p:nvPr/>
        </p:nvSpPr>
        <p:spPr>
          <a:xfrm>
            <a:off x="3927112" y="2298075"/>
            <a:ext cx="4739321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524" name="Google Shape;524;p74"/>
          <p:cNvSpPr/>
          <p:nvPr/>
        </p:nvSpPr>
        <p:spPr>
          <a:xfrm>
            <a:off x="2870912" y="3474125"/>
            <a:ext cx="5460118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525" name="Google Shape;525;p74"/>
          <p:cNvSpPr/>
          <p:nvPr/>
        </p:nvSpPr>
        <p:spPr>
          <a:xfrm>
            <a:off x="2456237" y="1068375"/>
            <a:ext cx="6016147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cxnSp>
        <p:nvCxnSpPr>
          <p:cNvPr id="526" name="Google Shape;526;p74"/>
          <p:cNvCxnSpPr/>
          <p:nvPr/>
        </p:nvCxnSpPr>
        <p:spPr>
          <a:xfrm rot="10800000">
            <a:off x="701852" y="1643228"/>
            <a:ext cx="7590300" cy="0"/>
          </a:xfrm>
          <a:prstGeom prst="straightConnector1">
            <a:avLst/>
          </a:prstGeom>
          <a:noFill/>
          <a:ln cap="flat" cmpd="sng" w="38100">
            <a:solidFill>
              <a:srgbClr val="9A60AF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527" name="Google Shape;527;p74"/>
          <p:cNvSpPr/>
          <p:nvPr/>
        </p:nvSpPr>
        <p:spPr>
          <a:xfrm rot="5401353">
            <a:off x="180208" y="1824759"/>
            <a:ext cx="664305" cy="295335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9A60AF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528" name="Google Shape;528;p74"/>
          <p:cNvSpPr/>
          <p:nvPr/>
        </p:nvSpPr>
        <p:spPr>
          <a:xfrm rot="-5400000">
            <a:off x="8254511" y="1223522"/>
            <a:ext cx="549752" cy="264451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9A60AF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529" name="Google Shape;529;p74"/>
          <p:cNvSpPr/>
          <p:nvPr/>
        </p:nvSpPr>
        <p:spPr>
          <a:xfrm>
            <a:off x="496499" y="2251704"/>
            <a:ext cx="3233127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cxnSp>
        <p:nvCxnSpPr>
          <p:cNvPr id="530" name="Google Shape;530;p74"/>
          <p:cNvCxnSpPr/>
          <p:nvPr/>
        </p:nvCxnSpPr>
        <p:spPr>
          <a:xfrm rot="10800000">
            <a:off x="854252" y="2855452"/>
            <a:ext cx="7590300" cy="0"/>
          </a:xfrm>
          <a:prstGeom prst="straightConnector1">
            <a:avLst/>
          </a:prstGeom>
          <a:noFill/>
          <a:ln cap="flat" cmpd="sng" w="38100">
            <a:solidFill>
              <a:srgbClr val="9A60AF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531" name="Google Shape;531;p74"/>
          <p:cNvSpPr/>
          <p:nvPr/>
        </p:nvSpPr>
        <p:spPr>
          <a:xfrm rot="5401353">
            <a:off x="228335" y="2959552"/>
            <a:ext cx="664305" cy="450201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9A60AF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532" name="Google Shape;532;p74"/>
          <p:cNvSpPr/>
          <p:nvPr/>
        </p:nvSpPr>
        <p:spPr>
          <a:xfrm rot="-5400000">
            <a:off x="8406911" y="2435746"/>
            <a:ext cx="549752" cy="264451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9A60AF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533" name="Google Shape;533;p74"/>
          <p:cNvSpPr/>
          <p:nvPr/>
        </p:nvSpPr>
        <p:spPr>
          <a:xfrm>
            <a:off x="442837" y="3447290"/>
            <a:ext cx="2213392" cy="131084"/>
          </a:xfrm>
          <a:custGeom>
            <a:rect b="b" l="l" r="r" t="t"/>
            <a:pathLst>
              <a:path extrusionOk="0" h="25367" w="104615">
                <a:moveTo>
                  <a:pt x="0" y="1171"/>
                </a:moveTo>
                <a:cubicBezTo>
                  <a:pt x="13518" y="20095"/>
                  <a:pt x="42419" y="27092"/>
                  <a:pt x="65579" y="24983"/>
                </a:cubicBezTo>
                <a:cubicBezTo>
                  <a:pt x="80964" y="23582"/>
                  <a:pt x="97699" y="13814"/>
                  <a:pt x="104615" y="0"/>
                </a:cubicBezTo>
              </a:path>
            </a:pathLst>
          </a:custGeom>
          <a:noFill/>
          <a:ln cap="flat" cmpd="sng" w="38100">
            <a:solidFill>
              <a:srgbClr val="1F8447"/>
            </a:solidFill>
            <a:prstDash val="solid"/>
            <a:round/>
            <a:headEnd len="med" w="med" type="oval"/>
            <a:tailEnd len="med" w="med" type="triangle"/>
          </a:ln>
        </p:spPr>
      </p:sp>
      <p:pic>
        <p:nvPicPr>
          <p:cNvPr id="534" name="Google Shape;534;p74" title="Screenshot 2025-04-11 at 9.29.44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55669" y="3003809"/>
            <a:ext cx="402275" cy="38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7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9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40" name="Google Shape;540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76"/>
          <p:cNvSpPr txBox="1"/>
          <p:nvPr>
            <p:ph idx="4294967295" type="body"/>
          </p:nvPr>
        </p:nvSpPr>
        <p:spPr>
          <a:xfrm>
            <a:off x="311700" y="2121600"/>
            <a:ext cx="85206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__________________________.</a:t>
            </a:r>
            <a:endParaRPr sz="4800">
              <a:solidFill>
                <a:srgbClr val="000000"/>
              </a:solidFill>
            </a:endParaRPr>
          </a:p>
        </p:txBody>
      </p:sp>
      <p:pic>
        <p:nvPicPr>
          <p:cNvPr id="546" name="Google Shape;546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77"/>
          <p:cNvSpPr txBox="1"/>
          <p:nvPr>
            <p:ph idx="4294967295" type="body"/>
          </p:nvPr>
        </p:nvSpPr>
        <p:spPr>
          <a:xfrm>
            <a:off x="173075" y="1602875"/>
            <a:ext cx="88941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Félix tiene un gran problema.</a:t>
            </a:r>
            <a:endParaRPr sz="4800">
              <a:solidFill>
                <a:srgbClr val="000000"/>
              </a:solidFill>
            </a:endParaRPr>
          </a:p>
        </p:txBody>
      </p:sp>
      <p:pic>
        <p:nvPicPr>
          <p:cNvPr id="552" name="Google Shape;552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8"/>
          <p:cNvSpPr txBox="1"/>
          <p:nvPr>
            <p:ph type="ctrTitle"/>
          </p:nvPr>
        </p:nvSpPr>
        <p:spPr>
          <a:xfrm>
            <a:off x="609600" y="19874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58" name="Google Shape;558;p78"/>
          <p:cNvSpPr txBox="1"/>
          <p:nvPr>
            <p:ph idx="1" type="subTitle"/>
          </p:nvPr>
        </p:nvSpPr>
        <p:spPr>
          <a:xfrm>
            <a:off x="824175" y="27659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59" name="Google Shape;559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0925" y="1037200"/>
            <a:ext cx="2774429" cy="400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5025" y="1133475"/>
            <a:ext cx="4933950" cy="28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8288" y="876300"/>
            <a:ext cx="2533650" cy="33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1"/>
          <p:cNvSpPr/>
          <p:nvPr/>
        </p:nvSpPr>
        <p:spPr>
          <a:xfrm rot="1976135">
            <a:off x="2640779" y="2435922"/>
            <a:ext cx="2097864" cy="43145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63535"/>
          </a:solidFill>
          <a:ln cap="flat" cmpd="sng" w="9525">
            <a:solidFill>
              <a:srgbClr val="F6F2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7" name="Google Shape;187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1975" y="902850"/>
            <a:ext cx="2840050" cy="33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2. Sílabas</a:t>
            </a:r>
            <a:endParaRPr sz="3500"/>
          </a:p>
        </p:txBody>
      </p:sp>
      <p:pic>
        <p:nvPicPr>
          <p:cNvPr id="199" name="Google Shape;19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