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5"/>
    <p:sldMasterId id="214748369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</p:sldIdLst>
  <p:sldSz cy="5143500" cx="9144000"/>
  <p:notesSz cx="6858000" cy="9144000"/>
  <p:embeddedFontLst>
    <p:embeddedFont>
      <p:font typeface="Century Gothic"/>
      <p:regular r:id="rId80"/>
      <p:bold r:id="rId81"/>
      <p:italic r:id="rId82"/>
      <p:boldItalic r:id="rId8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BC30F30-C976-489C-B4B2-682D22CB6E74}">
  <a:tblStyle styleId="{5BC30F30-C976-489C-B4B2-682D22CB6E7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83" Type="http://schemas.openxmlformats.org/officeDocument/2006/relationships/font" Target="fonts/CenturyGothic-boldItalic.fntdata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80" Type="http://schemas.openxmlformats.org/officeDocument/2006/relationships/font" Target="fonts/CenturyGothic-regular.fntdata"/><Relationship Id="rId82" Type="http://schemas.openxmlformats.org/officeDocument/2006/relationships/font" Target="fonts/CenturyGothic-italic.fntdata"/><Relationship Id="rId81" Type="http://schemas.openxmlformats.org/officeDocument/2006/relationships/font" Target="fonts/CenturyGothic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slide" Target="slides/slide66.xml"/><Relationship Id="rId72" Type="http://schemas.openxmlformats.org/officeDocument/2006/relationships/slide" Target="slides/slide65.xml"/><Relationship Id="rId31" Type="http://schemas.openxmlformats.org/officeDocument/2006/relationships/slide" Target="slides/slide24.xml"/><Relationship Id="rId75" Type="http://schemas.openxmlformats.org/officeDocument/2006/relationships/slide" Target="slides/slide68.xml"/><Relationship Id="rId30" Type="http://schemas.openxmlformats.org/officeDocument/2006/relationships/slide" Target="slides/slide23.xml"/><Relationship Id="rId74" Type="http://schemas.openxmlformats.org/officeDocument/2006/relationships/slide" Target="slides/slide67.xml"/><Relationship Id="rId33" Type="http://schemas.openxmlformats.org/officeDocument/2006/relationships/slide" Target="slides/slide26.xml"/><Relationship Id="rId77" Type="http://schemas.openxmlformats.org/officeDocument/2006/relationships/slide" Target="slides/slide70.xml"/><Relationship Id="rId32" Type="http://schemas.openxmlformats.org/officeDocument/2006/relationships/slide" Target="slides/slide25.xml"/><Relationship Id="rId76" Type="http://schemas.openxmlformats.org/officeDocument/2006/relationships/slide" Target="slides/slide69.xml"/><Relationship Id="rId35" Type="http://schemas.openxmlformats.org/officeDocument/2006/relationships/slide" Target="slides/slide28.xml"/><Relationship Id="rId79" Type="http://schemas.openxmlformats.org/officeDocument/2006/relationships/slide" Target="slides/slide72.xml"/><Relationship Id="rId34" Type="http://schemas.openxmlformats.org/officeDocument/2006/relationships/slide" Target="slides/slide27.xml"/><Relationship Id="rId78" Type="http://schemas.openxmlformats.org/officeDocument/2006/relationships/slide" Target="slides/slide71.xml"/><Relationship Id="rId71" Type="http://schemas.openxmlformats.org/officeDocument/2006/relationships/slide" Target="slides/slide64.xml"/><Relationship Id="rId70" Type="http://schemas.openxmlformats.org/officeDocument/2006/relationships/slide" Target="slides/slide63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22" Type="http://schemas.openxmlformats.org/officeDocument/2006/relationships/slide" Target="slides/slide15.xml"/><Relationship Id="rId66" Type="http://schemas.openxmlformats.org/officeDocument/2006/relationships/slide" Target="slides/slide59.xml"/><Relationship Id="rId21" Type="http://schemas.openxmlformats.org/officeDocument/2006/relationships/slide" Target="slides/slide14.xml"/><Relationship Id="rId65" Type="http://schemas.openxmlformats.org/officeDocument/2006/relationships/slide" Target="slides/slide58.xml"/><Relationship Id="rId24" Type="http://schemas.openxmlformats.org/officeDocument/2006/relationships/slide" Target="slides/slide17.xml"/><Relationship Id="rId68" Type="http://schemas.openxmlformats.org/officeDocument/2006/relationships/slide" Target="slides/slide61.xml"/><Relationship Id="rId23" Type="http://schemas.openxmlformats.org/officeDocument/2006/relationships/slide" Target="slides/slide16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slide" Target="slides/slide6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3c791697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3c791697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las próximas letras diremos el sonido juntos. ¿Listos?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/ñ/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3c7916970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3c7916970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Hola, lectores. Ahora vamos a practicar lo que hemos aprendido sobre los sonidos y cómo los unimos para formar sílabas y luego palabras.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los siguientes sonidos uno por uno: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/f/, /e/, /k/, /i/, /d/, /g/, /rr/, /ñ/, /b/, /r/, /b/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consultar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escribir las letras correctamente si es necesario.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o tres letras para formar una sílaba. Diremos cada sílaba que aparece sobre la flecha amarilla. ¿Listos?</a:t>
            </a:r>
            <a:endParaRPr i="1" sz="1000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/o/,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/e/,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/a/,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/rr/, /o/,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/a/, /n/, m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3c7916970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g33c7916970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/i/, /m/,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sim.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/a/, /n/,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/a/, /s/,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8" name="Google Shape;44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/u/, /s/,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" name="Google Shape;455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" name="Google Shape;461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las sílabas. Escribe las letras que escuchas para formar cada sílaba.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/a/, va.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2678d608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7" name="Google Shape;467;g32678d608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/u/, /s/, gus.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vamos a leer palabras juntos. Primero, lee parte por parte. Luego une cada parte y lee la palabra completa.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9" name="Google Shape;479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/pe/, /lu/, /da/, peluda.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2eddc4733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8" name="Google Shape;488;g32eddc4733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/ko/, /mi/, /da/, comida.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/ka/, /ma/, cama.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mamos con /ka/, /ma/?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/ka/, /ma/, cama)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cama, /ka/, /ma/.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cama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cama, /ka/, /ma/)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fonemas para formar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/k/, /a/, /m/, /a/, cama.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/k/, /a/, /m/,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/k/, /a/, /m/, /a/, cama)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fonemas.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cama, /k/, /a/, /m/, /a/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cama. Ahora todos juntos: cama, /k/, /a/, /m/,/a/, cama.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2ede226a2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" name="Google Shape;497;g32ede226a2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/ka/, /ma/, cama.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2ede226a2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5" name="Google Shape;505;g32ede226a2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/ba/, /so/, vaso.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2eddc4733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3" name="Google Shape;513;g32eddc4733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/be/, /go/, /ña/, Begoña.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2eddc4733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2" name="Google Shape;522;g32eddc4733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/mi/, /gos/, amigos.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2eddc4733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1" name="Google Shape;531;g32eddc4733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/en/, /kan/, /ta/, encanta.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2eddc47331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0" name="Google Shape;540;g32eddc47331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/al/, /go/, algo.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2eddc4733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8" name="Google Shape;548;g32eddc4733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/as/, /tu/, /ta/, astuta.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2eddc47331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7" name="Google Shape;557;g32eddc4733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/man/, /ta/, manta.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33c7916970c_0_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33c7916970c_0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33c7916970c_0_4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33c7916970c_0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continuar identificando los sonidos iniciales de las palabras y leeremos un libro decodificable. ¿Listos?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/ba/, /so/?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/ba/, /so/, vaso)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vaso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vaso, /ba/, /so/)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/b/, /a/, /s/, /o/?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/b/, /a/, /s/, /o/, vaso)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vaso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vaso, /b/, /a/, /s/, /o/)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3c7916970c_0_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7" name="Google Shape;577;g33c7916970c_0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3" name="Google Shape;583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vaso, /ba/, /so/, vaso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/ba/, /so/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/a/.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/so/,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/o/. Algo, /b/, /a/, /s/, /o/.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9" name="Google Shape;589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Begoña, /be/, /go/, /ña/, Begoña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/be/, /go/, /ña/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/e/.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/go/,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/o/.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/ña/,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/ñ/, /a/. Begoña, /b/, /e/, /g/, /o/, /ñ/, /a/.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302e25fe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5" name="Google Shape;595;g3302e25fe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amigos, /a/, /mi/, /gos/, amigos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/mi/, /gos/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/mi/,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/i/.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/gos/,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/o/, /s/. Amigos, /a/, /m/, /i/, /g/, /o/, /s/.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1" name="Google Shape;601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alta frecuencia. Estas son palabras que vemos todo el tiempo y que podemos leer rápidamente. Vamos a leer estas palabras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7" name="Google Shape;607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3" name="Google Shape;613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9" name="Google Shape;619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5" name="Google Shape;625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1" name="Google Shape;631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/ko/, /mi/, /da/?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/ko/, /mi/, /da/, comida)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comida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comida, /ko/, /mi/, /da/)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/k/, /o/, /m/, /i/, /d/,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/k/, /o/, /m/, /i/, /d/, /a/, comida)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comida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comida, /k/, /o/, /m/, /i/, /d/,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7" name="Google Shape;637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3" name="Google Shape;643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9" name="Google Shape;649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 no es amigo de Begoña.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1" name="Google Shape;661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 y Begoña casi casi son amigos.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26c487631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326c487631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juntos el texto llamado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Begoña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Begoña llegó para quedarse, sin embargo Pepe no está muy contento. Vamos a leer para ver qué hace Begoña para hacerse amiga de Pepe.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65.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32b8b21ea47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32b8b21ea47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comenzar a leer, vamos a prepararnos para los tipos de palabras que encontraremos en este cuento. ¿Listos? Todos nuestros libros tienen esta sección, que nos ayudará a practicar los sonidos de las palabras y estar preparados para leer. 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2b8b21ea47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2b8b21ea47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32b8b21ea47_0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32b8b21ea47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cada palabra parte por parte y luego vamos a unir cada parte para leer la palabra completa.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 con usted.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2b8b21ea4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2b8b21ea4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32b8b21ea47_0_5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32b8b21ea47_0_5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/a/, /mi/, /gos/?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/a/, /mi/, /gos/, amigos)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amigos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amigos, /a/, /mi/, /gos/)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/a/, /m/, /i/, /g/, /o/, /s/?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/a/, /m/, /i/, /g/, /o/, /s/, amigos)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amigos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amigos, /a/, /m/, /i/, /g/, /o/, /s/)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32b8b21ea4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32b8b21ea4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32b8b21ea4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32b8b21ea4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lectura compartida y 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 tu cuerpo y dile a tu pareja: ¿qué opinas de Begoña? Puedes usar el marco de oración: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 pienso que Begoña es _________ porque __________.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compartan sus ideas con un compañero.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33c7916970c_0_1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33c7916970c_0_1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/man/, /tas/?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/man/, /tas/, mantas)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mantas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mantas, /man/, /tas/)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/m/, /a/, /n/, /t/, /a/, /s/?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/m/, /a/, /n/, /t/, /a/, /s/, mantas)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mantas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mantas, /m/, /a/, /n/, /t/, /a/, /s/)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una a la vez y diga lentamente cada sonido junto con ellos.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6" name="Google Shape;46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" name="Google Shape;4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2" name="Google Shape;52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8" name="Google Shape;58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4" name="Google Shape;64;p14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1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7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5" name="Google Shape;85;p17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6" name="Google Shape;86;p17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9" name="Google Shape;89;p18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{5BC30F30-C976-489C-B4B2-682D22CB6E74}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55" name="Google Shape;155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8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59" name="Google Shape;159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9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61" name="Google Shape;161;p29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4" name="Google Shape;164;p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65" name="Google Shape;165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8" name="Google Shape;168;p3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69" name="Google Shape;16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2" name="Google Shape;172;p3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73" name="Google Shape;173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6" name="Google Shape;176;p3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77" name="Google Shape;17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0" name="Google Shape;180;p3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81" name="Google Shape;181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4" name="Google Shape;184;p3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85" name="Google Shape;185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9" name="Google Shape;189;p3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0" name="Google Shape;190;p3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1" name="Google Shape;191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7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5" name="Google Shape;195;p37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6" name="Google Shape;196;p37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7" name="Google Shape;197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1" name="Google Shape;201;p3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02" name="Google Shape;202;p3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7" name="Google Shape;207;p3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08" name="Google Shape;208;p3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9" name="Google Shape;209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3" name="Google Shape;213;p4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14" name="Google Shape;214;p4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5" name="Google Shape;215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9" name="Google Shape;219;p4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20" name="Google Shape;220;p4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24" name="Google Shape;224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2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226" name="Google Shape;226;p42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227" name="Google Shape;227;p42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228" name="Google Shape;228;p42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0"/>
              </a:srgbClr>
            </a:outerShdw>
          </a:effectLst>
        </p:spPr>
      </p:sp>
      <p:sp>
        <p:nvSpPr>
          <p:cNvPr id="229" name="Google Shape;229;p42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0"/>
              </a:srgbClr>
            </a:outerShdw>
          </a:effectLst>
        </p:spPr>
      </p:sp>
      <p:sp>
        <p:nvSpPr>
          <p:cNvPr id="230" name="Google Shape;230;p42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0"/>
              </a:srgbClr>
            </a:outerShdw>
          </a:effectLst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3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4941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3" name="Google Shape;233;p43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{5BC30F30-C976-489C-B4B2-682D22CB6E74}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234" name="Google Shape;234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35" name="Google Shape;23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4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9" name="Google Shape;239;p4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4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4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2" name="Google Shape;24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4" name="Google Shape;244;p4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" name="Google Shape;24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" name="Google Shape;28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" name="Google Shape;32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41" name="Google Shape;4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40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i="0" sz="2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i="0" sz="2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 marR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 marR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 marR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 marR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 marR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5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5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5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8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8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8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5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5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5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5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5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5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0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5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5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7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8.png"/><Relationship Id="rId4" Type="http://schemas.openxmlformats.org/officeDocument/2006/relationships/image" Target="../media/image36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8.png"/><Relationship Id="rId4" Type="http://schemas.openxmlformats.org/officeDocument/2006/relationships/image" Target="../media/image3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8.png"/><Relationship Id="rId4" Type="http://schemas.openxmlformats.org/officeDocument/2006/relationships/image" Target="../media/image37.jpg"/><Relationship Id="rId5" Type="http://schemas.openxmlformats.org/officeDocument/2006/relationships/image" Target="../media/image38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8.png"/><Relationship Id="rId4" Type="http://schemas.openxmlformats.org/officeDocument/2006/relationships/image" Target="../media/image40.jpg"/><Relationship Id="rId5" Type="http://schemas.openxmlformats.org/officeDocument/2006/relationships/image" Target="../media/image39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5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250" name="Google Shape;25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9486" y="1386384"/>
            <a:ext cx="1885025" cy="2917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</a:t>
            </a:r>
            <a:endParaRPr sz="9600"/>
          </a:p>
        </p:txBody>
      </p:sp>
      <p:pic>
        <p:nvPicPr>
          <p:cNvPr id="304" name="Google Shape;304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f</a:t>
            </a:r>
            <a:endParaRPr sz="9600"/>
          </a:p>
        </p:txBody>
      </p:sp>
      <p:pic>
        <p:nvPicPr>
          <p:cNvPr id="310" name="Google Shape;310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</a:t>
            </a:r>
            <a:endParaRPr sz="9600"/>
          </a:p>
        </p:txBody>
      </p:sp>
      <p:pic>
        <p:nvPicPr>
          <p:cNvPr id="316" name="Google Shape;316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7"/>
          <p:cNvSpPr txBox="1"/>
          <p:nvPr>
            <p:ph idx="4294967295" type="body"/>
          </p:nvPr>
        </p:nvSpPr>
        <p:spPr>
          <a:xfrm>
            <a:off x="311700" y="18168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</a:t>
            </a:r>
            <a:endParaRPr sz="9600"/>
          </a:p>
        </p:txBody>
      </p:sp>
      <p:pic>
        <p:nvPicPr>
          <p:cNvPr id="322" name="Google Shape;322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i</a:t>
            </a:r>
            <a:endParaRPr sz="9600"/>
          </a:p>
        </p:txBody>
      </p:sp>
      <p:pic>
        <p:nvPicPr>
          <p:cNvPr id="328" name="Google Shape;328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</a:t>
            </a:r>
            <a:endParaRPr sz="9600"/>
          </a:p>
        </p:txBody>
      </p:sp>
      <p:pic>
        <p:nvPicPr>
          <p:cNvPr id="334" name="Google Shape;334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</a:t>
            </a:r>
            <a:endParaRPr sz="9600"/>
          </a:p>
        </p:txBody>
      </p:sp>
      <p:pic>
        <p:nvPicPr>
          <p:cNvPr id="340" name="Google Shape;340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</a:t>
            </a:r>
            <a:endParaRPr sz="9600"/>
          </a:p>
        </p:txBody>
      </p:sp>
      <p:pic>
        <p:nvPicPr>
          <p:cNvPr id="346" name="Google Shape;346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ñ</a:t>
            </a:r>
            <a:endParaRPr sz="9600"/>
          </a:p>
        </p:txBody>
      </p:sp>
      <p:pic>
        <p:nvPicPr>
          <p:cNvPr id="352" name="Google Shape;352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</a:t>
            </a:r>
            <a:endParaRPr sz="9600"/>
          </a:p>
        </p:txBody>
      </p:sp>
      <p:pic>
        <p:nvPicPr>
          <p:cNvPr id="358" name="Google Shape;358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6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</a:t>
            </a:r>
            <a:endParaRPr sz="9600"/>
          </a:p>
        </p:txBody>
      </p:sp>
      <p:pic>
        <p:nvPicPr>
          <p:cNvPr id="364" name="Google Shape;364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</a:t>
            </a:r>
            <a:endParaRPr sz="9600"/>
          </a:p>
        </p:txBody>
      </p:sp>
      <p:pic>
        <p:nvPicPr>
          <p:cNvPr id="370" name="Google Shape;370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1" name="Google Shape;381;p67"/>
          <p:cNvGraphicFramePr/>
          <p:nvPr/>
        </p:nvGraphicFramePr>
        <p:xfrm>
          <a:off x="3564600" y="1721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{5BC30F30-C976-489C-B4B2-682D22CB6E74}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82" name="Google Shape;382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9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6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4. Sílabas </a:t>
            </a:r>
            <a:endParaRPr sz="3500"/>
          </a:p>
        </p:txBody>
      </p:sp>
      <p:pic>
        <p:nvPicPr>
          <p:cNvPr id="389" name="Google Shape;389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1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go</a:t>
            </a:r>
            <a:endParaRPr sz="9600"/>
          </a:p>
        </p:txBody>
      </p:sp>
      <p:sp>
        <p:nvSpPr>
          <p:cNvPr id="395" name="Google Shape;395;p69"/>
          <p:cNvSpPr/>
          <p:nvPr/>
        </p:nvSpPr>
        <p:spPr>
          <a:xfrm>
            <a:off x="3776675" y="3191525"/>
            <a:ext cx="1607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6" name="Google Shape;396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be</a:t>
            </a:r>
            <a:endParaRPr sz="9600"/>
          </a:p>
        </p:txBody>
      </p:sp>
      <p:sp>
        <p:nvSpPr>
          <p:cNvPr id="402" name="Google Shape;402;p70"/>
          <p:cNvSpPr/>
          <p:nvPr/>
        </p:nvSpPr>
        <p:spPr>
          <a:xfrm>
            <a:off x="3810850" y="3191525"/>
            <a:ext cx="161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3" name="Google Shape;403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7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va</a:t>
            </a:r>
            <a:endParaRPr sz="9600"/>
          </a:p>
        </p:txBody>
      </p:sp>
      <p:sp>
        <p:nvSpPr>
          <p:cNvPr id="409" name="Google Shape;409;p71"/>
          <p:cNvSpPr/>
          <p:nvPr/>
        </p:nvSpPr>
        <p:spPr>
          <a:xfrm>
            <a:off x="3810850" y="3115325"/>
            <a:ext cx="161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0" name="Google Shape;410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7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rro</a:t>
            </a:r>
            <a:endParaRPr sz="9600"/>
          </a:p>
        </p:txBody>
      </p:sp>
      <p:sp>
        <p:nvSpPr>
          <p:cNvPr id="416" name="Google Shape;416;p72"/>
          <p:cNvSpPr/>
          <p:nvPr/>
        </p:nvSpPr>
        <p:spPr>
          <a:xfrm>
            <a:off x="3810850" y="3191525"/>
            <a:ext cx="161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7" name="Google Shape;417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man</a:t>
            </a:r>
            <a:endParaRPr sz="9600"/>
          </a:p>
        </p:txBody>
      </p:sp>
      <p:sp>
        <p:nvSpPr>
          <p:cNvPr id="423" name="Google Shape;423;p73"/>
          <p:cNvSpPr/>
          <p:nvPr/>
        </p:nvSpPr>
        <p:spPr>
          <a:xfrm>
            <a:off x="3223800" y="3115325"/>
            <a:ext cx="2818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4" name="Google Shape;424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1. Conciencia fonémica </a:t>
            </a:r>
            <a:endParaRPr sz="3500"/>
          </a:p>
        </p:txBody>
      </p:sp>
      <p:pic>
        <p:nvPicPr>
          <p:cNvPr id="261" name="Google Shape;26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7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sim</a:t>
            </a:r>
            <a:endParaRPr sz="9600"/>
          </a:p>
        </p:txBody>
      </p:sp>
      <p:sp>
        <p:nvSpPr>
          <p:cNvPr id="430" name="Google Shape;430;p74"/>
          <p:cNvSpPr/>
          <p:nvPr/>
        </p:nvSpPr>
        <p:spPr>
          <a:xfrm>
            <a:off x="3558250" y="3191525"/>
            <a:ext cx="2067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1" name="Google Shape;431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7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can</a:t>
            </a:r>
            <a:endParaRPr sz="9600"/>
          </a:p>
        </p:txBody>
      </p:sp>
      <p:sp>
        <p:nvSpPr>
          <p:cNvPr id="437" name="Google Shape;437;p75"/>
          <p:cNvSpPr/>
          <p:nvPr/>
        </p:nvSpPr>
        <p:spPr>
          <a:xfrm>
            <a:off x="3427925" y="3115325"/>
            <a:ext cx="2452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8" name="Google Shape;438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nas</a:t>
            </a:r>
            <a:endParaRPr sz="9600"/>
          </a:p>
        </p:txBody>
      </p:sp>
      <p:sp>
        <p:nvSpPr>
          <p:cNvPr id="444" name="Google Shape;444;p76"/>
          <p:cNvSpPr/>
          <p:nvPr/>
        </p:nvSpPr>
        <p:spPr>
          <a:xfrm>
            <a:off x="3555525" y="3191525"/>
            <a:ext cx="2237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5" name="Google Shape;445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gus</a:t>
            </a:r>
            <a:endParaRPr sz="9600"/>
          </a:p>
        </p:txBody>
      </p:sp>
      <p:sp>
        <p:nvSpPr>
          <p:cNvPr id="451" name="Google Shape;451;p77"/>
          <p:cNvSpPr/>
          <p:nvPr/>
        </p:nvSpPr>
        <p:spPr>
          <a:xfrm>
            <a:off x="3513000" y="3191525"/>
            <a:ext cx="225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2" name="Google Shape;452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7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5. Dictado</a:t>
            </a:r>
            <a:endParaRPr sz="35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3" name="Google Shape;463;p79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{5BC30F30-C976-489C-B4B2-682D22CB6E74}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64" name="Google Shape;464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9" name="Google Shape;469;p80"/>
          <p:cNvGraphicFramePr/>
          <p:nvPr/>
        </p:nvGraphicFramePr>
        <p:xfrm>
          <a:off x="22955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{5BC30F30-C976-489C-B4B2-682D22CB6E74}</a:tableStyleId>
              </a:tblPr>
              <a:tblGrid>
                <a:gridCol w="1611075"/>
                <a:gridCol w="1587050"/>
                <a:gridCol w="15870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70" name="Google Shape;470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6. Palabras </a:t>
            </a:r>
            <a:endParaRPr sz="35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82"/>
          <p:cNvSpPr txBox="1"/>
          <p:nvPr>
            <p:ph idx="4294967295" type="body"/>
          </p:nvPr>
        </p:nvSpPr>
        <p:spPr>
          <a:xfrm>
            <a:off x="2282900" y="17938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482" name="Google Shape;482;p82"/>
          <p:cNvSpPr txBox="1"/>
          <p:nvPr>
            <p:ph idx="4294967295" type="body"/>
          </p:nvPr>
        </p:nvSpPr>
        <p:spPr>
          <a:xfrm>
            <a:off x="3827725" y="1793875"/>
            <a:ext cx="1446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lu</a:t>
            </a:r>
            <a:endParaRPr sz="9600"/>
          </a:p>
        </p:txBody>
      </p:sp>
      <p:sp>
        <p:nvSpPr>
          <p:cNvPr id="483" name="Google Shape;483;p82"/>
          <p:cNvSpPr/>
          <p:nvPr/>
        </p:nvSpPr>
        <p:spPr>
          <a:xfrm>
            <a:off x="2517800" y="3267725"/>
            <a:ext cx="4185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4" name="Google Shape;484;p82"/>
          <p:cNvSpPr txBox="1"/>
          <p:nvPr>
            <p:ph idx="4294967295" type="body"/>
          </p:nvPr>
        </p:nvSpPr>
        <p:spPr>
          <a:xfrm>
            <a:off x="4818325" y="17938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da</a:t>
            </a:r>
            <a:endParaRPr sz="9600"/>
          </a:p>
        </p:txBody>
      </p:sp>
      <p:pic>
        <p:nvPicPr>
          <p:cNvPr id="485" name="Google Shape;485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83"/>
          <p:cNvSpPr txBox="1"/>
          <p:nvPr>
            <p:ph idx="4294967295" type="body"/>
          </p:nvPr>
        </p:nvSpPr>
        <p:spPr>
          <a:xfrm>
            <a:off x="2135188" y="17853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co</a:t>
            </a:r>
            <a:endParaRPr sz="9600"/>
          </a:p>
        </p:txBody>
      </p:sp>
      <p:sp>
        <p:nvSpPr>
          <p:cNvPr id="491" name="Google Shape;491;p83"/>
          <p:cNvSpPr txBox="1"/>
          <p:nvPr>
            <p:ph idx="4294967295" type="body"/>
          </p:nvPr>
        </p:nvSpPr>
        <p:spPr>
          <a:xfrm>
            <a:off x="3603813" y="1785375"/>
            <a:ext cx="188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mi</a:t>
            </a:r>
            <a:endParaRPr sz="9600"/>
          </a:p>
        </p:txBody>
      </p:sp>
      <p:sp>
        <p:nvSpPr>
          <p:cNvPr id="492" name="Google Shape;492;p83"/>
          <p:cNvSpPr/>
          <p:nvPr/>
        </p:nvSpPr>
        <p:spPr>
          <a:xfrm>
            <a:off x="2378588" y="3259225"/>
            <a:ext cx="4457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3" name="Google Shape;493;p83"/>
          <p:cNvSpPr txBox="1"/>
          <p:nvPr>
            <p:ph idx="4294967295" type="body"/>
          </p:nvPr>
        </p:nvSpPr>
        <p:spPr>
          <a:xfrm>
            <a:off x="4975413" y="17853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da</a:t>
            </a:r>
            <a:endParaRPr sz="9600"/>
          </a:p>
        </p:txBody>
      </p:sp>
      <p:pic>
        <p:nvPicPr>
          <p:cNvPr id="494" name="Google Shape;494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5663" y="730775"/>
            <a:ext cx="3767425" cy="290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84"/>
          <p:cNvSpPr txBox="1"/>
          <p:nvPr>
            <p:ph idx="4294967295" type="body"/>
          </p:nvPr>
        </p:nvSpPr>
        <p:spPr>
          <a:xfrm>
            <a:off x="2644850" y="165782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</a:t>
            </a:r>
            <a:endParaRPr sz="9600"/>
          </a:p>
        </p:txBody>
      </p:sp>
      <p:sp>
        <p:nvSpPr>
          <p:cNvPr id="500" name="Google Shape;500;p84"/>
          <p:cNvSpPr txBox="1"/>
          <p:nvPr>
            <p:ph idx="4294967295" type="body"/>
          </p:nvPr>
        </p:nvSpPr>
        <p:spPr>
          <a:xfrm>
            <a:off x="4277925" y="1657825"/>
            <a:ext cx="2221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501" name="Google Shape;501;p84"/>
          <p:cNvSpPr/>
          <p:nvPr/>
        </p:nvSpPr>
        <p:spPr>
          <a:xfrm>
            <a:off x="2876125" y="3131675"/>
            <a:ext cx="3538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2" name="Google Shape;502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85"/>
          <p:cNvSpPr txBox="1"/>
          <p:nvPr>
            <p:ph idx="4294967295" type="body"/>
          </p:nvPr>
        </p:nvSpPr>
        <p:spPr>
          <a:xfrm>
            <a:off x="2872263" y="165782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</a:t>
            </a:r>
            <a:r>
              <a:rPr lang="en" sz="9600"/>
              <a:t>a</a:t>
            </a:r>
            <a:endParaRPr sz="9600"/>
          </a:p>
        </p:txBody>
      </p:sp>
      <p:sp>
        <p:nvSpPr>
          <p:cNvPr id="508" name="Google Shape;508;p85"/>
          <p:cNvSpPr txBox="1"/>
          <p:nvPr>
            <p:ph idx="4294967295" type="body"/>
          </p:nvPr>
        </p:nvSpPr>
        <p:spPr>
          <a:xfrm>
            <a:off x="4344438" y="1657825"/>
            <a:ext cx="1854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so</a:t>
            </a:r>
            <a:endParaRPr sz="9600"/>
          </a:p>
        </p:txBody>
      </p:sp>
      <p:sp>
        <p:nvSpPr>
          <p:cNvPr id="509" name="Google Shape;509;p85"/>
          <p:cNvSpPr/>
          <p:nvPr/>
        </p:nvSpPr>
        <p:spPr>
          <a:xfrm>
            <a:off x="3181250" y="3131675"/>
            <a:ext cx="2781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0" name="Google Shape;510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86"/>
          <p:cNvSpPr txBox="1"/>
          <p:nvPr>
            <p:ph idx="4294967295" type="body"/>
          </p:nvPr>
        </p:nvSpPr>
        <p:spPr>
          <a:xfrm>
            <a:off x="2054300" y="17938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Be</a:t>
            </a:r>
            <a:endParaRPr sz="9600"/>
          </a:p>
        </p:txBody>
      </p:sp>
      <p:sp>
        <p:nvSpPr>
          <p:cNvPr id="516" name="Google Shape;516;p86"/>
          <p:cNvSpPr txBox="1"/>
          <p:nvPr>
            <p:ph idx="4294967295" type="body"/>
          </p:nvPr>
        </p:nvSpPr>
        <p:spPr>
          <a:xfrm>
            <a:off x="3541950" y="1793875"/>
            <a:ext cx="2144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go</a:t>
            </a:r>
            <a:endParaRPr sz="9600"/>
          </a:p>
        </p:txBody>
      </p:sp>
      <p:sp>
        <p:nvSpPr>
          <p:cNvPr id="517" name="Google Shape;517;p86"/>
          <p:cNvSpPr/>
          <p:nvPr/>
        </p:nvSpPr>
        <p:spPr>
          <a:xfrm>
            <a:off x="2325150" y="3267725"/>
            <a:ext cx="4686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8" name="Google Shape;518;p86"/>
          <p:cNvSpPr txBox="1"/>
          <p:nvPr>
            <p:ph idx="4294967295" type="body"/>
          </p:nvPr>
        </p:nvSpPr>
        <p:spPr>
          <a:xfrm>
            <a:off x="5123125" y="17938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ñ</a:t>
            </a:r>
            <a:r>
              <a:rPr lang="en" sz="9600"/>
              <a:t>a</a:t>
            </a:r>
            <a:endParaRPr sz="9600"/>
          </a:p>
        </p:txBody>
      </p:sp>
      <p:pic>
        <p:nvPicPr>
          <p:cNvPr id="519" name="Google Shape;519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87"/>
          <p:cNvSpPr txBox="1"/>
          <p:nvPr>
            <p:ph idx="4294967295" type="body"/>
          </p:nvPr>
        </p:nvSpPr>
        <p:spPr>
          <a:xfrm>
            <a:off x="1825700" y="17938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525" name="Google Shape;525;p87"/>
          <p:cNvSpPr txBox="1"/>
          <p:nvPr>
            <p:ph idx="4294967295" type="body"/>
          </p:nvPr>
        </p:nvSpPr>
        <p:spPr>
          <a:xfrm>
            <a:off x="3157025" y="1793875"/>
            <a:ext cx="1735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</a:t>
            </a:r>
            <a:r>
              <a:rPr lang="en" sz="9600"/>
              <a:t>i</a:t>
            </a:r>
            <a:endParaRPr sz="9600"/>
          </a:p>
        </p:txBody>
      </p:sp>
      <p:sp>
        <p:nvSpPr>
          <p:cNvPr id="526" name="Google Shape;526;p87"/>
          <p:cNvSpPr/>
          <p:nvPr/>
        </p:nvSpPr>
        <p:spPr>
          <a:xfrm>
            <a:off x="2517800" y="3267725"/>
            <a:ext cx="4373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7" name="Google Shape;527;p87"/>
          <p:cNvSpPr txBox="1"/>
          <p:nvPr>
            <p:ph idx="4294967295" type="body"/>
          </p:nvPr>
        </p:nvSpPr>
        <p:spPr>
          <a:xfrm>
            <a:off x="4437325" y="1793875"/>
            <a:ext cx="261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gos</a:t>
            </a:r>
            <a:endParaRPr sz="9600"/>
          </a:p>
        </p:txBody>
      </p:sp>
      <p:pic>
        <p:nvPicPr>
          <p:cNvPr id="528" name="Google Shape;528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8"/>
          <p:cNvSpPr txBox="1"/>
          <p:nvPr>
            <p:ph idx="4294967295" type="body"/>
          </p:nvPr>
        </p:nvSpPr>
        <p:spPr>
          <a:xfrm>
            <a:off x="1901900" y="17938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en</a:t>
            </a:r>
            <a:endParaRPr sz="9600"/>
          </a:p>
        </p:txBody>
      </p:sp>
      <p:sp>
        <p:nvSpPr>
          <p:cNvPr id="534" name="Google Shape;534;p88"/>
          <p:cNvSpPr txBox="1"/>
          <p:nvPr>
            <p:ph idx="4294967295" type="body"/>
          </p:nvPr>
        </p:nvSpPr>
        <p:spPr>
          <a:xfrm>
            <a:off x="3385400" y="1793875"/>
            <a:ext cx="282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can</a:t>
            </a:r>
            <a:endParaRPr sz="9600"/>
          </a:p>
        </p:txBody>
      </p:sp>
      <p:sp>
        <p:nvSpPr>
          <p:cNvPr id="535" name="Google Shape;535;p88"/>
          <p:cNvSpPr/>
          <p:nvPr/>
        </p:nvSpPr>
        <p:spPr>
          <a:xfrm>
            <a:off x="2152025" y="3267725"/>
            <a:ext cx="5061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6" name="Google Shape;536;p88"/>
          <p:cNvSpPr txBox="1"/>
          <p:nvPr>
            <p:ph idx="4294967295" type="body"/>
          </p:nvPr>
        </p:nvSpPr>
        <p:spPr>
          <a:xfrm>
            <a:off x="5504125" y="17938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ta</a:t>
            </a:r>
            <a:endParaRPr sz="9600"/>
          </a:p>
        </p:txBody>
      </p:sp>
      <p:pic>
        <p:nvPicPr>
          <p:cNvPr id="537" name="Google Shape;537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89"/>
          <p:cNvSpPr txBox="1"/>
          <p:nvPr>
            <p:ph idx="4294967295" type="body"/>
          </p:nvPr>
        </p:nvSpPr>
        <p:spPr>
          <a:xfrm>
            <a:off x="2839400" y="1649300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al</a:t>
            </a:r>
            <a:endParaRPr sz="9600"/>
          </a:p>
        </p:txBody>
      </p:sp>
      <p:sp>
        <p:nvSpPr>
          <p:cNvPr id="543" name="Google Shape;543;p89"/>
          <p:cNvSpPr txBox="1"/>
          <p:nvPr>
            <p:ph idx="4294967295" type="body"/>
          </p:nvPr>
        </p:nvSpPr>
        <p:spPr>
          <a:xfrm>
            <a:off x="4320075" y="1649300"/>
            <a:ext cx="1818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go</a:t>
            </a:r>
            <a:endParaRPr sz="9600"/>
          </a:p>
        </p:txBody>
      </p:sp>
      <p:sp>
        <p:nvSpPr>
          <p:cNvPr id="544" name="Google Shape;544;p89"/>
          <p:cNvSpPr/>
          <p:nvPr/>
        </p:nvSpPr>
        <p:spPr>
          <a:xfrm>
            <a:off x="3219575" y="3123150"/>
            <a:ext cx="2919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5" name="Google Shape;545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90"/>
          <p:cNvSpPr txBox="1"/>
          <p:nvPr>
            <p:ph idx="4294967295" type="body"/>
          </p:nvPr>
        </p:nvSpPr>
        <p:spPr>
          <a:xfrm>
            <a:off x="2359100" y="17938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as</a:t>
            </a:r>
            <a:endParaRPr sz="9600"/>
          </a:p>
        </p:txBody>
      </p:sp>
      <p:sp>
        <p:nvSpPr>
          <p:cNvPr id="551" name="Google Shape;551;p90"/>
          <p:cNvSpPr txBox="1"/>
          <p:nvPr>
            <p:ph idx="4294967295" type="body"/>
          </p:nvPr>
        </p:nvSpPr>
        <p:spPr>
          <a:xfrm>
            <a:off x="3903925" y="1793875"/>
            <a:ext cx="1446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tu</a:t>
            </a:r>
            <a:endParaRPr sz="9600"/>
          </a:p>
        </p:txBody>
      </p:sp>
      <p:sp>
        <p:nvSpPr>
          <p:cNvPr id="552" name="Google Shape;552;p90"/>
          <p:cNvSpPr/>
          <p:nvPr/>
        </p:nvSpPr>
        <p:spPr>
          <a:xfrm>
            <a:off x="2662475" y="3267725"/>
            <a:ext cx="3903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3" name="Google Shape;553;p90"/>
          <p:cNvSpPr txBox="1"/>
          <p:nvPr>
            <p:ph idx="4294967295" type="body"/>
          </p:nvPr>
        </p:nvSpPr>
        <p:spPr>
          <a:xfrm>
            <a:off x="4818325" y="17938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ta</a:t>
            </a:r>
            <a:endParaRPr sz="9600"/>
          </a:p>
        </p:txBody>
      </p:sp>
      <p:pic>
        <p:nvPicPr>
          <p:cNvPr id="554" name="Google Shape;554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91"/>
          <p:cNvSpPr txBox="1"/>
          <p:nvPr>
            <p:ph idx="4294967295" type="body"/>
          </p:nvPr>
        </p:nvSpPr>
        <p:spPr>
          <a:xfrm>
            <a:off x="2423225" y="1733625"/>
            <a:ext cx="305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man</a:t>
            </a:r>
            <a:endParaRPr sz="9600"/>
          </a:p>
        </p:txBody>
      </p:sp>
      <p:sp>
        <p:nvSpPr>
          <p:cNvPr id="560" name="Google Shape;560;p91"/>
          <p:cNvSpPr txBox="1"/>
          <p:nvPr>
            <p:ph idx="4294967295" type="body"/>
          </p:nvPr>
        </p:nvSpPr>
        <p:spPr>
          <a:xfrm>
            <a:off x="5140975" y="1733625"/>
            <a:ext cx="1503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</a:t>
            </a:r>
            <a:r>
              <a:rPr lang="en" sz="9600"/>
              <a:t>a</a:t>
            </a:r>
            <a:endParaRPr sz="9600"/>
          </a:p>
        </p:txBody>
      </p:sp>
      <p:sp>
        <p:nvSpPr>
          <p:cNvPr id="561" name="Google Shape;561;p91"/>
          <p:cNvSpPr/>
          <p:nvPr/>
        </p:nvSpPr>
        <p:spPr>
          <a:xfrm>
            <a:off x="2668850" y="3131275"/>
            <a:ext cx="3879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2" name="Google Shape;562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92"/>
          <p:cNvSpPr txBox="1"/>
          <p:nvPr>
            <p:ph idx="4294967295" type="title"/>
          </p:nvPr>
        </p:nvSpPr>
        <p:spPr>
          <a:xfrm>
            <a:off x="478350" y="2461150"/>
            <a:ext cx="40725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68" name="Google Shape;568;p92"/>
          <p:cNvSpPr txBox="1"/>
          <p:nvPr>
            <p:ph type="ctrTitle"/>
          </p:nvPr>
        </p:nvSpPr>
        <p:spPr>
          <a:xfrm>
            <a:off x="457200" y="1911275"/>
            <a:ext cx="41148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El día está completo, ¡excelente trabajo!  </a:t>
            </a:r>
            <a:endParaRPr sz="1800"/>
          </a:p>
        </p:txBody>
      </p:sp>
      <p:pic>
        <p:nvPicPr>
          <p:cNvPr id="569" name="Google Shape;569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7600" y="699001"/>
            <a:ext cx="3322226" cy="4067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93"/>
          <p:cNvSpPr txBox="1"/>
          <p:nvPr>
            <p:ph type="ctrTitle"/>
          </p:nvPr>
        </p:nvSpPr>
        <p:spPr>
          <a:xfrm>
            <a:off x="457213" y="2112264"/>
            <a:ext cx="8229600" cy="110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Día 2 </a:t>
            </a:r>
            <a:endParaRPr sz="6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6800" y="1422775"/>
            <a:ext cx="2016550" cy="183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Google Shape;579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9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7. Dictado</a:t>
            </a:r>
            <a:endParaRPr sz="35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5" name="Google Shape;585;p95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{5BC30F30-C976-489C-B4B2-682D22CB6E74}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86" name="Google Shape;586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1" name="Google Shape;591;p96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{5BC30F30-C976-489C-B4B2-682D22CB6E74}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92" name="Google Shape;592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7" name="Google Shape;597;p97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{5BC30F30-C976-489C-B4B2-682D22CB6E74}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98" name="Google Shape;598;p9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Google Shape;603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9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8. Palabras de alta frecuencia</a:t>
            </a:r>
            <a:endParaRPr sz="35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9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no</a:t>
            </a:r>
            <a:endParaRPr sz="9600"/>
          </a:p>
        </p:txBody>
      </p:sp>
      <p:pic>
        <p:nvPicPr>
          <p:cNvPr id="610" name="Google Shape;610;p9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0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</a:t>
            </a:r>
            <a:endParaRPr sz="9600"/>
          </a:p>
        </p:txBody>
      </p:sp>
      <p:pic>
        <p:nvPicPr>
          <p:cNvPr id="616" name="Google Shape;616;p10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0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al</a:t>
            </a:r>
            <a:endParaRPr sz="9600"/>
          </a:p>
        </p:txBody>
      </p:sp>
      <p:pic>
        <p:nvPicPr>
          <p:cNvPr id="622" name="Google Shape;622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0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las</a:t>
            </a:r>
            <a:endParaRPr sz="9600"/>
          </a:p>
        </p:txBody>
      </p:sp>
      <p:pic>
        <p:nvPicPr>
          <p:cNvPr id="628" name="Google Shape;628;p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0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una</a:t>
            </a:r>
            <a:endParaRPr sz="9600"/>
          </a:p>
        </p:txBody>
      </p:sp>
      <p:pic>
        <p:nvPicPr>
          <p:cNvPr id="634" name="Google Shape;634;p10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0025" y="1267875"/>
            <a:ext cx="3352800" cy="1943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Google Shape;279;p50"/>
          <p:cNvCxnSpPr/>
          <p:nvPr/>
        </p:nvCxnSpPr>
        <p:spPr>
          <a:xfrm>
            <a:off x="1786800" y="908900"/>
            <a:ext cx="2189700" cy="10224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80" name="Google Shape;280;p5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0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su</a:t>
            </a:r>
            <a:endParaRPr sz="9600"/>
          </a:p>
        </p:txBody>
      </p:sp>
      <p:pic>
        <p:nvPicPr>
          <p:cNvPr id="640" name="Google Shape;640;p10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10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9. Oraciones</a:t>
            </a:r>
            <a:endParaRPr sz="35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06"/>
          <p:cNvSpPr txBox="1"/>
          <p:nvPr>
            <p:ph idx="4294967295" type="body"/>
          </p:nvPr>
        </p:nvSpPr>
        <p:spPr>
          <a:xfrm>
            <a:off x="311700" y="1071500"/>
            <a:ext cx="8520600" cy="15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3900"/>
              <a:t>Pepe   no  es  amigo  de  Begoña.</a:t>
            </a:r>
            <a:endParaRPr sz="39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t/>
            </a:r>
            <a:endParaRPr sz="4500"/>
          </a:p>
        </p:txBody>
      </p:sp>
      <p:sp>
        <p:nvSpPr>
          <p:cNvPr id="652" name="Google Shape;652;p106"/>
          <p:cNvSpPr/>
          <p:nvPr/>
        </p:nvSpPr>
        <p:spPr>
          <a:xfrm>
            <a:off x="789125" y="18353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3" name="Google Shape;653;p106"/>
          <p:cNvSpPr/>
          <p:nvPr/>
        </p:nvSpPr>
        <p:spPr>
          <a:xfrm>
            <a:off x="2238750" y="18353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4" name="Google Shape;654;p106"/>
          <p:cNvSpPr/>
          <p:nvPr/>
        </p:nvSpPr>
        <p:spPr>
          <a:xfrm>
            <a:off x="3093225" y="18353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5" name="Google Shape;655;p106"/>
          <p:cNvSpPr/>
          <p:nvPr/>
        </p:nvSpPr>
        <p:spPr>
          <a:xfrm>
            <a:off x="4320700" y="18353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6" name="Google Shape;656;p106"/>
          <p:cNvSpPr/>
          <p:nvPr/>
        </p:nvSpPr>
        <p:spPr>
          <a:xfrm>
            <a:off x="5824250" y="18353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7" name="Google Shape;657;p106"/>
          <p:cNvSpPr/>
          <p:nvPr/>
        </p:nvSpPr>
        <p:spPr>
          <a:xfrm>
            <a:off x="7403725" y="18353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8" name="Google Shape;658;p10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07"/>
          <p:cNvSpPr txBox="1"/>
          <p:nvPr>
            <p:ph idx="4294967295" type="body"/>
          </p:nvPr>
        </p:nvSpPr>
        <p:spPr>
          <a:xfrm>
            <a:off x="579925" y="761425"/>
            <a:ext cx="8520600" cy="25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Pepe  y  Begoña  casi  casi  </a:t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4500"/>
              <a:t>son  amigos.</a:t>
            </a:r>
            <a:endParaRPr sz="4500"/>
          </a:p>
        </p:txBody>
      </p:sp>
      <p:sp>
        <p:nvSpPr>
          <p:cNvPr id="664" name="Google Shape;664;p107"/>
          <p:cNvSpPr/>
          <p:nvPr/>
        </p:nvSpPr>
        <p:spPr>
          <a:xfrm>
            <a:off x="993800" y="161920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5" name="Google Shape;665;p107"/>
          <p:cNvSpPr/>
          <p:nvPr/>
        </p:nvSpPr>
        <p:spPr>
          <a:xfrm>
            <a:off x="2365675" y="161920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6" name="Google Shape;666;p107"/>
          <p:cNvSpPr/>
          <p:nvPr/>
        </p:nvSpPr>
        <p:spPr>
          <a:xfrm>
            <a:off x="3851875" y="161920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7" name="Google Shape;667;p107"/>
          <p:cNvSpPr/>
          <p:nvPr/>
        </p:nvSpPr>
        <p:spPr>
          <a:xfrm>
            <a:off x="5877175" y="161920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8" name="Google Shape;668;p107"/>
          <p:cNvSpPr/>
          <p:nvPr/>
        </p:nvSpPr>
        <p:spPr>
          <a:xfrm>
            <a:off x="7335200" y="161920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9" name="Google Shape;669;p107"/>
          <p:cNvSpPr/>
          <p:nvPr/>
        </p:nvSpPr>
        <p:spPr>
          <a:xfrm>
            <a:off x="838850" y="328322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0" name="Google Shape;670;p107"/>
          <p:cNvSpPr/>
          <p:nvPr/>
        </p:nvSpPr>
        <p:spPr>
          <a:xfrm>
            <a:off x="2719075" y="328322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1" name="Google Shape;671;p10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0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10. Lectura compartida</a:t>
            </a:r>
            <a:endParaRPr sz="3500"/>
          </a:p>
        </p:txBody>
      </p:sp>
      <p:pic>
        <p:nvPicPr>
          <p:cNvPr id="677" name="Google Shape;677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513" y="1240314"/>
            <a:ext cx="7427973" cy="2662858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109"/>
          <p:cNvSpPr/>
          <p:nvPr/>
        </p:nvSpPr>
        <p:spPr>
          <a:xfrm>
            <a:off x="1869201" y="2951740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4" name="Google Shape;684;p109"/>
          <p:cNvSpPr/>
          <p:nvPr/>
        </p:nvSpPr>
        <p:spPr>
          <a:xfrm>
            <a:off x="2824139" y="2942346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5" name="Google Shape;685;p109"/>
          <p:cNvSpPr/>
          <p:nvPr/>
        </p:nvSpPr>
        <p:spPr>
          <a:xfrm>
            <a:off x="3775256" y="2939732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6" name="Google Shape;686;p109"/>
          <p:cNvSpPr/>
          <p:nvPr/>
        </p:nvSpPr>
        <p:spPr>
          <a:xfrm>
            <a:off x="4726788" y="2931720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7" name="Google Shape;687;p109"/>
          <p:cNvSpPr/>
          <p:nvPr/>
        </p:nvSpPr>
        <p:spPr>
          <a:xfrm>
            <a:off x="5666063" y="2921315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8" name="Google Shape;688;p109"/>
          <p:cNvSpPr/>
          <p:nvPr/>
        </p:nvSpPr>
        <p:spPr>
          <a:xfrm>
            <a:off x="6639545" y="2902958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9" name="Google Shape;689;p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23" y="411183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Google Shape;694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9000" y="1079663"/>
            <a:ext cx="4986000" cy="29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110"/>
          <p:cNvSpPr/>
          <p:nvPr/>
        </p:nvSpPr>
        <p:spPr>
          <a:xfrm>
            <a:off x="2466735" y="2644610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6" name="Google Shape;696;p110"/>
          <p:cNvSpPr/>
          <p:nvPr/>
        </p:nvSpPr>
        <p:spPr>
          <a:xfrm>
            <a:off x="2497508" y="3674859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7" name="Google Shape;697;p110"/>
          <p:cNvSpPr/>
          <p:nvPr/>
        </p:nvSpPr>
        <p:spPr>
          <a:xfrm>
            <a:off x="3440337" y="2625621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8" name="Google Shape;698;p110"/>
          <p:cNvSpPr/>
          <p:nvPr/>
        </p:nvSpPr>
        <p:spPr>
          <a:xfrm>
            <a:off x="3436262" y="3673279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9" name="Google Shape;699;p110"/>
          <p:cNvSpPr/>
          <p:nvPr/>
        </p:nvSpPr>
        <p:spPr>
          <a:xfrm>
            <a:off x="4406906" y="2616247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0" name="Google Shape;700;p110"/>
          <p:cNvSpPr/>
          <p:nvPr/>
        </p:nvSpPr>
        <p:spPr>
          <a:xfrm>
            <a:off x="4380290" y="3685948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1" name="Google Shape;701;p110"/>
          <p:cNvSpPr/>
          <p:nvPr/>
        </p:nvSpPr>
        <p:spPr>
          <a:xfrm>
            <a:off x="5335123" y="2606633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2" name="Google Shape;702;p110"/>
          <p:cNvSpPr/>
          <p:nvPr/>
        </p:nvSpPr>
        <p:spPr>
          <a:xfrm>
            <a:off x="5344511" y="3666808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3" name="Google Shape;703;p110"/>
          <p:cNvSpPr/>
          <p:nvPr/>
        </p:nvSpPr>
        <p:spPr>
          <a:xfrm>
            <a:off x="6316991" y="2616247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4" name="Google Shape;704;p110"/>
          <p:cNvSpPr/>
          <p:nvPr/>
        </p:nvSpPr>
        <p:spPr>
          <a:xfrm>
            <a:off x="6322456" y="3662781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05" name="Google Shape;705;p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23" y="411183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Google Shape;710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9992" y="1248051"/>
            <a:ext cx="6317200" cy="2780925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p111"/>
          <p:cNvSpPr/>
          <p:nvPr/>
        </p:nvSpPr>
        <p:spPr>
          <a:xfrm>
            <a:off x="1955390" y="1992752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2" name="Google Shape;712;p111"/>
          <p:cNvSpPr/>
          <p:nvPr/>
        </p:nvSpPr>
        <p:spPr>
          <a:xfrm>
            <a:off x="2760019" y="1992968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3" name="Google Shape;713;p111"/>
          <p:cNvSpPr/>
          <p:nvPr/>
        </p:nvSpPr>
        <p:spPr>
          <a:xfrm>
            <a:off x="1764551" y="2273900"/>
            <a:ext cx="15672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4" name="Google Shape;714;p111"/>
          <p:cNvSpPr/>
          <p:nvPr/>
        </p:nvSpPr>
        <p:spPr>
          <a:xfrm>
            <a:off x="3784537" y="1992751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5" name="Google Shape;715;p111"/>
          <p:cNvSpPr/>
          <p:nvPr/>
        </p:nvSpPr>
        <p:spPr>
          <a:xfrm>
            <a:off x="4602585" y="1992747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6" name="Google Shape;716;p111"/>
          <p:cNvSpPr/>
          <p:nvPr/>
        </p:nvSpPr>
        <p:spPr>
          <a:xfrm>
            <a:off x="3582624" y="2255850"/>
            <a:ext cx="14892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7" name="Google Shape;717;p111"/>
          <p:cNvSpPr/>
          <p:nvPr/>
        </p:nvSpPr>
        <p:spPr>
          <a:xfrm>
            <a:off x="5633702" y="2002567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8" name="Google Shape;718;p111"/>
          <p:cNvSpPr/>
          <p:nvPr/>
        </p:nvSpPr>
        <p:spPr>
          <a:xfrm>
            <a:off x="6422881" y="1992742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9" name="Google Shape;719;p111"/>
          <p:cNvSpPr/>
          <p:nvPr/>
        </p:nvSpPr>
        <p:spPr>
          <a:xfrm>
            <a:off x="5358875" y="2273900"/>
            <a:ext cx="14892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0" name="Google Shape;720;p111"/>
          <p:cNvSpPr/>
          <p:nvPr/>
        </p:nvSpPr>
        <p:spPr>
          <a:xfrm>
            <a:off x="1976388" y="3449504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1" name="Google Shape;721;p111"/>
          <p:cNvSpPr/>
          <p:nvPr/>
        </p:nvSpPr>
        <p:spPr>
          <a:xfrm>
            <a:off x="2760797" y="3457351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2" name="Google Shape;722;p111"/>
          <p:cNvSpPr/>
          <p:nvPr/>
        </p:nvSpPr>
        <p:spPr>
          <a:xfrm>
            <a:off x="1712936" y="3745137"/>
            <a:ext cx="15672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3" name="Google Shape;723;p111"/>
          <p:cNvSpPr/>
          <p:nvPr/>
        </p:nvSpPr>
        <p:spPr>
          <a:xfrm>
            <a:off x="3842979" y="3467085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4" name="Google Shape;724;p111"/>
          <p:cNvSpPr/>
          <p:nvPr/>
        </p:nvSpPr>
        <p:spPr>
          <a:xfrm>
            <a:off x="4690340" y="3468691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5" name="Google Shape;725;p111"/>
          <p:cNvSpPr/>
          <p:nvPr/>
        </p:nvSpPr>
        <p:spPr>
          <a:xfrm>
            <a:off x="5685716" y="3455894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6" name="Google Shape;726;p111"/>
          <p:cNvSpPr/>
          <p:nvPr/>
        </p:nvSpPr>
        <p:spPr>
          <a:xfrm>
            <a:off x="6480318" y="3468674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7" name="Google Shape;727;p111"/>
          <p:cNvSpPr/>
          <p:nvPr/>
        </p:nvSpPr>
        <p:spPr>
          <a:xfrm>
            <a:off x="3504574" y="3742592"/>
            <a:ext cx="15672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8" name="Google Shape;728;p111"/>
          <p:cNvSpPr/>
          <p:nvPr/>
        </p:nvSpPr>
        <p:spPr>
          <a:xfrm>
            <a:off x="7265318" y="3439832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9" name="Google Shape;729;p111"/>
          <p:cNvSpPr/>
          <p:nvPr/>
        </p:nvSpPr>
        <p:spPr>
          <a:xfrm>
            <a:off x="5496500" y="3745131"/>
            <a:ext cx="23094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30" name="Google Shape;730;p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23" y="411183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12"/>
          <p:cNvSpPr txBox="1"/>
          <p:nvPr/>
        </p:nvSpPr>
        <p:spPr>
          <a:xfrm>
            <a:off x="310900" y="1500475"/>
            <a:ext cx="36495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 es Begoña. Es peluda, y simpática.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Begoña es amiga de Pepe.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6" name="Google Shape;736;p112"/>
          <p:cNvSpPr txBox="1"/>
          <p:nvPr/>
        </p:nvSpPr>
        <p:spPr>
          <a:xfrm>
            <a:off x="1149100" y="2768825"/>
            <a:ext cx="2686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 no es amigo de Begoña.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7" name="Google Shape;737;p112"/>
          <p:cNvSpPr txBox="1"/>
          <p:nvPr/>
        </p:nvSpPr>
        <p:spPr>
          <a:xfrm>
            <a:off x="2035500" y="163300"/>
            <a:ext cx="5073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Begoña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38" name="Google Shape;738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100" y="2818751"/>
            <a:ext cx="788275" cy="78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0700" y="1511400"/>
            <a:ext cx="4558403" cy="227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113"/>
          <p:cNvSpPr txBox="1"/>
          <p:nvPr/>
        </p:nvSpPr>
        <p:spPr>
          <a:xfrm>
            <a:off x="463300" y="2719667"/>
            <a:ext cx="38298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Begoña le encanta la comida de Pepe, sus golosinas y su manta.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¡Mi amigo Pepe!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5" name="Google Shape;745;p113"/>
          <p:cNvSpPr txBox="1"/>
          <p:nvPr/>
        </p:nvSpPr>
        <p:spPr>
          <a:xfrm>
            <a:off x="5492500" y="2692625"/>
            <a:ext cx="3283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Pepe no le gusta que Begoña se coma su comida, sus golosinas y use su manta.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¡No Begoña!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46" name="Google Shape;746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3426" y="2725577"/>
            <a:ext cx="700250" cy="7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380875"/>
            <a:ext cx="4525179" cy="22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1175" y="668825"/>
            <a:ext cx="4090500" cy="332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5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14"/>
          <p:cNvSpPr txBox="1"/>
          <p:nvPr/>
        </p:nvSpPr>
        <p:spPr>
          <a:xfrm>
            <a:off x="550706" y="230457"/>
            <a:ext cx="3370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Begoña le encanta el vaso de Pepe. Ama todo lo que es de Pepe.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3" name="Google Shape;753;p114"/>
          <p:cNvSpPr txBox="1"/>
          <p:nvPr/>
        </p:nvSpPr>
        <p:spPr>
          <a:xfrm>
            <a:off x="5416300" y="256451"/>
            <a:ext cx="3264300" cy="23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Pepe no le gusta que Begoña use su vaso, ni ninguna de sus cosas. 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¡Tantas babas!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54" name="Google Shape;754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9801" y="422303"/>
            <a:ext cx="639625" cy="63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" y="1422000"/>
            <a:ext cx="3264302" cy="3264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5050" y="1791875"/>
            <a:ext cx="2894397" cy="2894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15"/>
          <p:cNvSpPr txBox="1"/>
          <p:nvPr/>
        </p:nvSpPr>
        <p:spPr>
          <a:xfrm>
            <a:off x="550700" y="306650"/>
            <a:ext cx="34584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veces a  Pepe si le gusta Begoña.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Begoña lame y lame y lame a Pepe…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2" name="Google Shape;762;p115"/>
          <p:cNvSpPr txBox="1"/>
          <p:nvPr/>
        </p:nvSpPr>
        <p:spPr>
          <a:xfrm>
            <a:off x="5644900" y="382857"/>
            <a:ext cx="32643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 y Begoña casi casi son amigos.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3" name="Google Shape;763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6001" y="462301"/>
            <a:ext cx="716400" cy="7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4825" y="1340725"/>
            <a:ext cx="3372175" cy="337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800" y="1902250"/>
            <a:ext cx="2707850" cy="270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925" y="960450"/>
            <a:ext cx="4153295" cy="295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5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298" name="Google Shape;29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