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  <p:sldMasterId id="214748369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</p:sldIdLst>
  <p:sldSz cy="5143500" cx="9144000"/>
  <p:notesSz cx="6858000" cy="9144000"/>
  <p:embeddedFontLst>
    <p:embeddedFont>
      <p:font typeface="Century Gothic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1A0C82-A57A-4A63-BB83-4806586A97F4}">
  <a:tblStyle styleId="{9D1A0C82-A57A-4A63-BB83-4806586A97F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63CFAA27-5EDD-4849-BAB0-E6DD21A8C8C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CenturyGothic-italic.fntdata"/><Relationship Id="rId72" Type="http://schemas.openxmlformats.org/officeDocument/2006/relationships/font" Target="fonts/CenturyGothic-bold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74" Type="http://schemas.openxmlformats.org/officeDocument/2006/relationships/font" Target="fonts/CenturyGothic-boldItalic.fntdata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CenturyGothic-regular.fntdata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30817ff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430817ff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1bf1d3b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331bf1d3b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1bf1d3bd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331bf1d3bd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430817ff8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430817ff8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30817ff8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430817ff8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3833559bd3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33833559bd3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430817ff84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g3430817ff84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833559bd3_1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g33833559bd3_1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833559bd3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33833559bd3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3833559bd3_1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33833559bd3_1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3833559bd3_1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3833559bd3_1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oliendo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3833559bd3_1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g33833559bd3_1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3833559bd3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g33833559bd3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3833559bd3_1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g33833559bd3_1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3833559bd3_1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g33833559bd3_1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3833559bd3_1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g33833559bd3_1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430817ff84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430817ff84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31abc48a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g331abc48a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31abc48af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g331abc48af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31abc48af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g331abc48af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92172fb2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392172fb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viaje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391f87840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7" name="Google Shape;597;g3391f87840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5" name="Google Shape;62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" name="Google Shape;637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384f44b9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" name="Google Shape;643;g3384f44b9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833559bd3_1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g33833559bd3_1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92172fb2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392172fb2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puerta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833559bd3_1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1" name="Google Shape;661;g33833559bd3_1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29d6f008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7" name="Google Shape;667;g3329d6f008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430817ff84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430817ff84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430817ff84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430817ff84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92172fb2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3392172fb2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yurta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392172fb2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3392172fb2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paisaje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{9D1A0C82-A57A-4A63-BB83-4806586A97F4}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4" name="Google Shape;114;p20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5" name="Google Shape;115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0" name="Google Shape;150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1" name="Google Shape;1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5" name="Google Shape;15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8" name="Google Shape;158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9" name="Google Shape;15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3" name="Google Shape;16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6" name="Google Shape;166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7" name="Google Shape;16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0" name="Google Shape;170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1" name="Google Shape;17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6" name="Google Shape;176;p3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2" name="Google Shape;182;p3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8" name="Google Shape;188;p3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4" name="Google Shape;194;p3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0" name="Google Shape;200;p3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6" name="Google Shape;206;p3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0" name="Google Shape;210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8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9" name="Google Shape;21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0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40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40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4" name="Google Shape;224;p40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5" name="Google Shape;225;p40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8" name="Google Shape;228;p41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{63CFAA27-5EDD-4849-BAB0-E6DD21A8C8CA}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229" name="Google Shape;22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0" name="Google Shape;230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_1">
    <p:bg>
      <p:bgPr>
        <a:solidFill>
          <a:schemeClr val="dk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5" name="Google Shape;235;p4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6" name="Google Shape;236;p4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Google Shape;2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 1">
  <p:cSld name="TITLE_4_1_3_1_3_1_2">
    <p:bg>
      <p:bgPr>
        <a:solidFill>
          <a:schemeClr val="dk2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4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1" name="Google Shape;241;p44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2" name="Google Shape;242;p4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3" name="Google Shape;24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42.xml"/><Relationship Id="rId6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249" name="Google Shape;249;p45"/>
          <p:cNvPicPr preferRelativeResize="0"/>
          <p:nvPr/>
        </p:nvPicPr>
        <p:blipFill rotWithShape="1">
          <a:blip r:embed="rId3">
            <a:alphaModFix/>
          </a:blip>
          <a:srcRect b="0" l="912" r="922" t="0"/>
          <a:stretch/>
        </p:blipFill>
        <p:spPr>
          <a:xfrm>
            <a:off x="3674710" y="1621100"/>
            <a:ext cx="1794576" cy="279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5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20.3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ai</a:t>
            </a:r>
            <a:endParaRPr sz="9600"/>
          </a:p>
        </p:txBody>
      </p:sp>
      <p:pic>
        <p:nvPicPr>
          <p:cNvPr id="303" name="Google Shape;30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au</a:t>
            </a:r>
            <a:endParaRPr sz="9600"/>
          </a:p>
        </p:txBody>
      </p:sp>
      <p:pic>
        <p:nvPicPr>
          <p:cNvPr id="309" name="Google Shape;309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ei</a:t>
            </a:r>
            <a:endParaRPr sz="9600"/>
          </a:p>
        </p:txBody>
      </p:sp>
      <p:pic>
        <p:nvPicPr>
          <p:cNvPr id="315" name="Google Shape;315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7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eu</a:t>
            </a:r>
            <a:endParaRPr sz="9600"/>
          </a:p>
        </p:txBody>
      </p:sp>
      <p:pic>
        <p:nvPicPr>
          <p:cNvPr id="321" name="Google Shape;321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oi</a:t>
            </a:r>
            <a:endParaRPr sz="9600"/>
          </a:p>
        </p:txBody>
      </p:sp>
      <p:pic>
        <p:nvPicPr>
          <p:cNvPr id="327" name="Google Shape;32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9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</a:t>
            </a:r>
            <a:r>
              <a:rPr lang="en" sz="9600"/>
              <a:t>i</a:t>
            </a:r>
            <a:endParaRPr sz="9600"/>
          </a:p>
        </p:txBody>
      </p:sp>
      <p:pic>
        <p:nvPicPr>
          <p:cNvPr id="333" name="Google Shape;333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0"/>
          <p:cNvSpPr txBox="1"/>
          <p:nvPr>
            <p:ph type="ctrTitle"/>
          </p:nvPr>
        </p:nvSpPr>
        <p:spPr>
          <a:xfrm>
            <a:off x="457200" y="371837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" name="Google Shape;344;p61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{63CFAA27-5EDD-4849-BAB0-E6DD21A8C8CA}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45" name="Google Shape;34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4130925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2"/>
          <p:cNvSpPr txBox="1"/>
          <p:nvPr>
            <p:ph type="ctrTitle"/>
          </p:nvPr>
        </p:nvSpPr>
        <p:spPr>
          <a:xfrm>
            <a:off x="457200" y="37411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352" name="Google Shape;352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3"/>
          <p:cNvSpPr txBox="1"/>
          <p:nvPr>
            <p:ph idx="4294967295" type="body"/>
          </p:nvPr>
        </p:nvSpPr>
        <p:spPr>
          <a:xfrm>
            <a:off x="311700" y="15996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vuel</a:t>
            </a:r>
            <a:endParaRPr sz="9600"/>
          </a:p>
        </p:txBody>
      </p:sp>
      <p:sp>
        <p:nvSpPr>
          <p:cNvPr id="358" name="Google Shape;358;p63"/>
          <p:cNvSpPr/>
          <p:nvPr/>
        </p:nvSpPr>
        <p:spPr>
          <a:xfrm>
            <a:off x="3356925" y="3050613"/>
            <a:ext cx="253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9" name="Google Shape;359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4"/>
          <p:cNvSpPr txBox="1"/>
          <p:nvPr>
            <p:ph idx="4294967295" type="body"/>
          </p:nvPr>
        </p:nvSpPr>
        <p:spPr>
          <a:xfrm>
            <a:off x="311700" y="15615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gua</a:t>
            </a:r>
            <a:endParaRPr sz="9600"/>
          </a:p>
        </p:txBody>
      </p:sp>
      <p:sp>
        <p:nvSpPr>
          <p:cNvPr id="365" name="Google Shape;365;p64"/>
          <p:cNvSpPr/>
          <p:nvPr/>
        </p:nvSpPr>
        <p:spPr>
          <a:xfrm>
            <a:off x="3356500" y="3088713"/>
            <a:ext cx="25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6" name="Google Shape;36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5"/>
          <p:cNvSpPr txBox="1"/>
          <p:nvPr>
            <p:ph idx="4294967295" type="body"/>
          </p:nvPr>
        </p:nvSpPr>
        <p:spPr>
          <a:xfrm>
            <a:off x="311700" y="15996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pien</a:t>
            </a:r>
            <a:endParaRPr sz="9600"/>
          </a:p>
        </p:txBody>
      </p:sp>
      <p:sp>
        <p:nvSpPr>
          <p:cNvPr id="372" name="Google Shape;372;p65"/>
          <p:cNvSpPr/>
          <p:nvPr/>
        </p:nvSpPr>
        <p:spPr>
          <a:xfrm>
            <a:off x="3231850" y="3050613"/>
            <a:ext cx="286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3" name="Google Shape;373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6"/>
          <p:cNvSpPr txBox="1"/>
          <p:nvPr>
            <p:ph idx="4294967295" type="body"/>
          </p:nvPr>
        </p:nvSpPr>
        <p:spPr>
          <a:xfrm>
            <a:off x="311700" y="15996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379" name="Google Shape;379;p66"/>
          <p:cNvSpPr/>
          <p:nvPr/>
        </p:nvSpPr>
        <p:spPr>
          <a:xfrm>
            <a:off x="3934100" y="3050625"/>
            <a:ext cx="135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0" name="Google Shape;380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7"/>
          <p:cNvSpPr txBox="1"/>
          <p:nvPr>
            <p:ph idx="4294967295" type="body"/>
          </p:nvPr>
        </p:nvSpPr>
        <p:spPr>
          <a:xfrm>
            <a:off x="311700" y="15996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386" name="Google Shape;386;p67"/>
          <p:cNvSpPr/>
          <p:nvPr/>
        </p:nvSpPr>
        <p:spPr>
          <a:xfrm>
            <a:off x="3783325" y="3050613"/>
            <a:ext cx="157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8"/>
          <p:cNvSpPr txBox="1"/>
          <p:nvPr>
            <p:ph idx="4294967295" type="body"/>
          </p:nvPr>
        </p:nvSpPr>
        <p:spPr>
          <a:xfrm>
            <a:off x="311700" y="15996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mien</a:t>
            </a:r>
            <a:endParaRPr sz="9600"/>
          </a:p>
        </p:txBody>
      </p:sp>
      <p:sp>
        <p:nvSpPr>
          <p:cNvPr id="393" name="Google Shape;393;p68"/>
          <p:cNvSpPr/>
          <p:nvPr/>
        </p:nvSpPr>
        <p:spPr>
          <a:xfrm>
            <a:off x="3129350" y="3050613"/>
            <a:ext cx="293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9"/>
          <p:cNvSpPr txBox="1"/>
          <p:nvPr>
            <p:ph idx="4294967295" type="body"/>
          </p:nvPr>
        </p:nvSpPr>
        <p:spPr>
          <a:xfrm>
            <a:off x="311700" y="161675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00" name="Google Shape;400;p69"/>
          <p:cNvSpPr/>
          <p:nvPr/>
        </p:nvSpPr>
        <p:spPr>
          <a:xfrm>
            <a:off x="3690175" y="3033550"/>
            <a:ext cx="178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1" name="Google Shape;401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0"/>
          <p:cNvSpPr txBox="1"/>
          <p:nvPr>
            <p:ph idx="4294967295" type="body"/>
          </p:nvPr>
        </p:nvSpPr>
        <p:spPr>
          <a:xfrm>
            <a:off x="311700" y="15940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vi</a:t>
            </a:r>
            <a:endParaRPr sz="9600"/>
          </a:p>
        </p:txBody>
      </p:sp>
      <p:sp>
        <p:nvSpPr>
          <p:cNvPr id="407" name="Google Shape;407;p70"/>
          <p:cNvSpPr/>
          <p:nvPr/>
        </p:nvSpPr>
        <p:spPr>
          <a:xfrm>
            <a:off x="3957650" y="3056300"/>
            <a:ext cx="135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8" name="Google Shape;40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1"/>
          <p:cNvSpPr txBox="1"/>
          <p:nvPr>
            <p:ph idx="4294967295" type="body"/>
          </p:nvPr>
        </p:nvSpPr>
        <p:spPr>
          <a:xfrm>
            <a:off x="311700" y="15939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rá</a:t>
            </a:r>
            <a:endParaRPr sz="9600"/>
          </a:p>
        </p:txBody>
      </p:sp>
      <p:sp>
        <p:nvSpPr>
          <p:cNvPr id="414" name="Google Shape;414;p71"/>
          <p:cNvSpPr/>
          <p:nvPr/>
        </p:nvSpPr>
        <p:spPr>
          <a:xfrm>
            <a:off x="3899875" y="3056288"/>
            <a:ext cx="148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5" name="Google Shape;41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72"/>
          <p:cNvSpPr txBox="1"/>
          <p:nvPr>
            <p:ph type="ctrTitle"/>
          </p:nvPr>
        </p:nvSpPr>
        <p:spPr>
          <a:xfrm>
            <a:off x="457200" y="366147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6" name="Google Shape;426;p73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{9D1A0C82-A57A-4A63-BB83-4806586A97F4}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27" name="Google Shape;427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23" y="4142300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/>
          <p:nvPr>
            <p:ph type="ctrTitle"/>
          </p:nvPr>
        </p:nvSpPr>
        <p:spPr>
          <a:xfrm>
            <a:off x="457213" y="3483864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261" name="Google Shape;261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" name="Google Shape;432;p74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{9D1A0C82-A57A-4A63-BB83-4806586A97F4}</a:tableStyleId>
              </a:tblPr>
              <a:tblGrid>
                <a:gridCol w="1209825"/>
                <a:gridCol w="1191775"/>
                <a:gridCol w="1191775"/>
                <a:gridCol w="11917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33" name="Google Shape;433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4142300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5"/>
          <p:cNvSpPr txBox="1"/>
          <p:nvPr>
            <p:ph type="ctrTitle"/>
          </p:nvPr>
        </p:nvSpPr>
        <p:spPr>
          <a:xfrm>
            <a:off x="457200" y="3697741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39" name="Google Shape;43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2507" y="1229574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6"/>
          <p:cNvSpPr txBox="1"/>
          <p:nvPr>
            <p:ph idx="4294967295" type="body"/>
          </p:nvPr>
        </p:nvSpPr>
        <p:spPr>
          <a:xfrm>
            <a:off x="2592450" y="1588225"/>
            <a:ext cx="232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445" name="Google Shape;445;p76"/>
          <p:cNvSpPr txBox="1"/>
          <p:nvPr>
            <p:ph idx="4294967295" type="body"/>
          </p:nvPr>
        </p:nvSpPr>
        <p:spPr>
          <a:xfrm>
            <a:off x="4010550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pla</a:t>
            </a:r>
            <a:endParaRPr sz="9600"/>
          </a:p>
        </p:txBody>
      </p:sp>
      <p:sp>
        <p:nvSpPr>
          <p:cNvPr id="446" name="Google Shape;446;p76"/>
          <p:cNvSpPr/>
          <p:nvPr/>
        </p:nvSpPr>
        <p:spPr>
          <a:xfrm>
            <a:off x="2897250" y="3062075"/>
            <a:ext cx="356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7"/>
          <p:cNvSpPr txBox="1"/>
          <p:nvPr>
            <p:ph idx="4294967295" type="body"/>
          </p:nvPr>
        </p:nvSpPr>
        <p:spPr>
          <a:xfrm>
            <a:off x="2089852" y="1569850"/>
            <a:ext cx="298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pier</a:t>
            </a:r>
            <a:endParaRPr sz="9600"/>
          </a:p>
        </p:txBody>
      </p:sp>
      <p:sp>
        <p:nvSpPr>
          <p:cNvPr id="453" name="Google Shape;453;p77"/>
          <p:cNvSpPr txBox="1"/>
          <p:nvPr>
            <p:ph idx="4294967295" type="body"/>
          </p:nvPr>
        </p:nvSpPr>
        <p:spPr>
          <a:xfrm>
            <a:off x="4704152" y="1569850"/>
            <a:ext cx="234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nas</a:t>
            </a:r>
            <a:endParaRPr sz="9600"/>
          </a:p>
        </p:txBody>
      </p:sp>
      <p:sp>
        <p:nvSpPr>
          <p:cNvPr id="454" name="Google Shape;454;p77"/>
          <p:cNvSpPr/>
          <p:nvPr/>
        </p:nvSpPr>
        <p:spPr>
          <a:xfrm>
            <a:off x="2273750" y="3080450"/>
            <a:ext cx="483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5" name="Google Shape;45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8"/>
          <p:cNvSpPr txBox="1"/>
          <p:nvPr>
            <p:ph idx="4294967295" type="body"/>
          </p:nvPr>
        </p:nvSpPr>
        <p:spPr>
          <a:xfrm>
            <a:off x="3089963" y="1588225"/>
            <a:ext cx="180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rí</a:t>
            </a:r>
            <a:endParaRPr sz="9600"/>
          </a:p>
        </p:txBody>
      </p:sp>
      <p:sp>
        <p:nvSpPr>
          <p:cNvPr id="461" name="Google Shape;461;p78"/>
          <p:cNvSpPr txBox="1"/>
          <p:nvPr>
            <p:ph idx="4294967295" type="body"/>
          </p:nvPr>
        </p:nvSpPr>
        <p:spPr>
          <a:xfrm>
            <a:off x="3717044" y="1588225"/>
            <a:ext cx="233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os</a:t>
            </a:r>
            <a:endParaRPr sz="9600"/>
          </a:p>
        </p:txBody>
      </p:sp>
      <p:sp>
        <p:nvSpPr>
          <p:cNvPr id="462" name="Google Shape;462;p78"/>
          <p:cNvSpPr/>
          <p:nvPr/>
        </p:nvSpPr>
        <p:spPr>
          <a:xfrm>
            <a:off x="3443938" y="3062075"/>
            <a:ext cx="219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3" name="Google Shape;46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9"/>
          <p:cNvSpPr txBox="1"/>
          <p:nvPr>
            <p:ph idx="4294967295" type="body"/>
          </p:nvPr>
        </p:nvSpPr>
        <p:spPr>
          <a:xfrm>
            <a:off x="2661713" y="1626325"/>
            <a:ext cx="259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ho</a:t>
            </a:r>
            <a:endParaRPr sz="9600"/>
          </a:p>
        </p:txBody>
      </p:sp>
      <p:sp>
        <p:nvSpPr>
          <p:cNvPr id="469" name="Google Shape;469;p79"/>
          <p:cNvSpPr txBox="1"/>
          <p:nvPr>
            <p:ph idx="4294967295" type="body"/>
          </p:nvPr>
        </p:nvSpPr>
        <p:spPr>
          <a:xfrm>
            <a:off x="3844172" y="1649552"/>
            <a:ext cx="259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ras</a:t>
            </a:r>
            <a:endParaRPr sz="9600"/>
          </a:p>
        </p:txBody>
      </p:sp>
      <p:sp>
        <p:nvSpPr>
          <p:cNvPr id="470" name="Google Shape;470;p79"/>
          <p:cNvSpPr/>
          <p:nvPr/>
        </p:nvSpPr>
        <p:spPr>
          <a:xfrm>
            <a:off x="2636325" y="3023975"/>
            <a:ext cx="359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1" name="Google Shape;471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0"/>
          <p:cNvSpPr txBox="1"/>
          <p:nvPr>
            <p:ph idx="4294967295" type="body"/>
          </p:nvPr>
        </p:nvSpPr>
        <p:spPr>
          <a:xfrm>
            <a:off x="1796450" y="1605650"/>
            <a:ext cx="354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cam</a:t>
            </a:r>
            <a:endParaRPr sz="9600"/>
          </a:p>
        </p:txBody>
      </p:sp>
      <p:sp>
        <p:nvSpPr>
          <p:cNvPr id="477" name="Google Shape;477;p80"/>
          <p:cNvSpPr txBox="1"/>
          <p:nvPr>
            <p:ph idx="4294967295" type="body"/>
          </p:nvPr>
        </p:nvSpPr>
        <p:spPr>
          <a:xfrm>
            <a:off x="4472925" y="1605650"/>
            <a:ext cx="287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bia</a:t>
            </a:r>
            <a:endParaRPr sz="9600"/>
          </a:p>
        </p:txBody>
      </p:sp>
      <p:sp>
        <p:nvSpPr>
          <p:cNvPr id="478" name="Google Shape;478;p80"/>
          <p:cNvSpPr/>
          <p:nvPr/>
        </p:nvSpPr>
        <p:spPr>
          <a:xfrm>
            <a:off x="2184225" y="3044650"/>
            <a:ext cx="493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9" name="Google Shape;479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1"/>
          <p:cNvSpPr txBox="1"/>
          <p:nvPr>
            <p:ph idx="4294967295" type="body"/>
          </p:nvPr>
        </p:nvSpPr>
        <p:spPr>
          <a:xfrm>
            <a:off x="1975136" y="1576613"/>
            <a:ext cx="289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cés</a:t>
            </a:r>
            <a:endParaRPr sz="9600"/>
          </a:p>
        </p:txBody>
      </p:sp>
      <p:sp>
        <p:nvSpPr>
          <p:cNvPr id="485" name="Google Shape;485;p81"/>
          <p:cNvSpPr txBox="1"/>
          <p:nvPr>
            <p:ph idx="4294967295" type="body"/>
          </p:nvPr>
        </p:nvSpPr>
        <p:spPr>
          <a:xfrm>
            <a:off x="4272650" y="1576600"/>
            <a:ext cx="289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ped</a:t>
            </a:r>
            <a:endParaRPr sz="9600"/>
          </a:p>
        </p:txBody>
      </p:sp>
      <p:sp>
        <p:nvSpPr>
          <p:cNvPr id="486" name="Google Shape;486;p81"/>
          <p:cNvSpPr/>
          <p:nvPr/>
        </p:nvSpPr>
        <p:spPr>
          <a:xfrm>
            <a:off x="2374050" y="3073675"/>
            <a:ext cx="468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7" name="Google Shape;487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2"/>
          <p:cNvSpPr txBox="1"/>
          <p:nvPr>
            <p:ph type="ctrTitle"/>
          </p:nvPr>
        </p:nvSpPr>
        <p:spPr>
          <a:xfrm>
            <a:off x="381000" y="36808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93" name="Google Shape;49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3"/>
          <p:cNvSpPr txBox="1"/>
          <p:nvPr>
            <p:ph idx="4294967295" type="body"/>
          </p:nvPr>
        </p:nvSpPr>
        <p:spPr>
          <a:xfrm>
            <a:off x="1451350" y="1633050"/>
            <a:ext cx="173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99" name="Google Shape;499;p83"/>
          <p:cNvSpPr txBox="1"/>
          <p:nvPr>
            <p:ph idx="4294967295" type="body"/>
          </p:nvPr>
        </p:nvSpPr>
        <p:spPr>
          <a:xfrm>
            <a:off x="2393225" y="1633050"/>
            <a:ext cx="311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rran</a:t>
            </a:r>
            <a:endParaRPr sz="9600"/>
          </a:p>
        </p:txBody>
      </p:sp>
      <p:sp>
        <p:nvSpPr>
          <p:cNvPr id="500" name="Google Shape;500;p83"/>
          <p:cNvSpPr txBox="1"/>
          <p:nvPr>
            <p:ph idx="4294967295" type="body"/>
          </p:nvPr>
        </p:nvSpPr>
        <p:spPr>
          <a:xfrm>
            <a:off x="4678902" y="1633050"/>
            <a:ext cx="250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501" name="Google Shape;501;p83"/>
          <p:cNvSpPr/>
          <p:nvPr/>
        </p:nvSpPr>
        <p:spPr>
          <a:xfrm>
            <a:off x="1806950" y="3017250"/>
            <a:ext cx="516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2" name="Google Shape;502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725" y="1402675"/>
            <a:ext cx="3765526" cy="23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425" y="41240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4"/>
          <p:cNvSpPr txBox="1"/>
          <p:nvPr>
            <p:ph idx="4294967295" type="body"/>
          </p:nvPr>
        </p:nvSpPr>
        <p:spPr>
          <a:xfrm>
            <a:off x="2333950" y="1633050"/>
            <a:ext cx="257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508" name="Google Shape;508;p84"/>
          <p:cNvSpPr txBox="1"/>
          <p:nvPr>
            <p:ph idx="4294967295" type="body"/>
          </p:nvPr>
        </p:nvSpPr>
        <p:spPr>
          <a:xfrm>
            <a:off x="3039950" y="1633050"/>
            <a:ext cx="266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sien</a:t>
            </a:r>
            <a:endParaRPr sz="9600"/>
          </a:p>
        </p:txBody>
      </p:sp>
      <p:sp>
        <p:nvSpPr>
          <p:cNvPr id="509" name="Google Shape;509;p84"/>
          <p:cNvSpPr txBox="1"/>
          <p:nvPr>
            <p:ph idx="4294967295" type="body"/>
          </p:nvPr>
        </p:nvSpPr>
        <p:spPr>
          <a:xfrm>
            <a:off x="5367650" y="1633050"/>
            <a:ext cx="144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510" name="Google Shape;510;p84"/>
          <p:cNvSpPr/>
          <p:nvPr/>
        </p:nvSpPr>
        <p:spPr>
          <a:xfrm>
            <a:off x="2333950" y="3017250"/>
            <a:ext cx="447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1" name="Google Shape;51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5"/>
          <p:cNvSpPr txBox="1"/>
          <p:nvPr>
            <p:ph idx="4294967295" type="body"/>
          </p:nvPr>
        </p:nvSpPr>
        <p:spPr>
          <a:xfrm>
            <a:off x="1478550" y="1599238"/>
            <a:ext cx="206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517" name="Google Shape;517;p85"/>
          <p:cNvSpPr txBox="1"/>
          <p:nvPr>
            <p:ph idx="4294967295" type="body"/>
          </p:nvPr>
        </p:nvSpPr>
        <p:spPr>
          <a:xfrm>
            <a:off x="2823425" y="1599238"/>
            <a:ext cx="320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ten</a:t>
            </a:r>
            <a:endParaRPr sz="9600"/>
          </a:p>
        </p:txBody>
      </p:sp>
      <p:sp>
        <p:nvSpPr>
          <p:cNvPr id="518" name="Google Shape;518;p85"/>
          <p:cNvSpPr txBox="1"/>
          <p:nvPr>
            <p:ph idx="4294967295" type="body"/>
          </p:nvPr>
        </p:nvSpPr>
        <p:spPr>
          <a:xfrm>
            <a:off x="4572374" y="1601013"/>
            <a:ext cx="309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ción</a:t>
            </a:r>
            <a:endParaRPr sz="9600"/>
          </a:p>
        </p:txBody>
      </p:sp>
      <p:sp>
        <p:nvSpPr>
          <p:cNvPr id="519" name="Google Shape;519;p85"/>
          <p:cNvSpPr/>
          <p:nvPr/>
        </p:nvSpPr>
        <p:spPr>
          <a:xfrm>
            <a:off x="1935750" y="3051063"/>
            <a:ext cx="572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6"/>
          <p:cNvSpPr txBox="1"/>
          <p:nvPr>
            <p:ph idx="4294967295" type="body"/>
          </p:nvPr>
        </p:nvSpPr>
        <p:spPr>
          <a:xfrm>
            <a:off x="1892338" y="1594950"/>
            <a:ext cx="277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pai</a:t>
            </a:r>
            <a:endParaRPr sz="9600"/>
          </a:p>
        </p:txBody>
      </p:sp>
      <p:sp>
        <p:nvSpPr>
          <p:cNvPr id="526" name="Google Shape;526;p86"/>
          <p:cNvSpPr txBox="1"/>
          <p:nvPr>
            <p:ph idx="4294967295" type="body"/>
          </p:nvPr>
        </p:nvSpPr>
        <p:spPr>
          <a:xfrm>
            <a:off x="3820063" y="1594950"/>
            <a:ext cx="335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 sa</a:t>
            </a:r>
            <a:endParaRPr sz="9600"/>
          </a:p>
        </p:txBody>
      </p:sp>
      <p:sp>
        <p:nvSpPr>
          <p:cNvPr id="527" name="Google Shape;527;p86"/>
          <p:cNvSpPr txBox="1"/>
          <p:nvPr>
            <p:ph idx="4294967295" type="body"/>
          </p:nvPr>
        </p:nvSpPr>
        <p:spPr>
          <a:xfrm>
            <a:off x="5569562" y="1594950"/>
            <a:ext cx="16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je</a:t>
            </a:r>
            <a:endParaRPr sz="9600"/>
          </a:p>
        </p:txBody>
      </p:sp>
      <p:sp>
        <p:nvSpPr>
          <p:cNvPr id="528" name="Google Shape;528;p86"/>
          <p:cNvSpPr/>
          <p:nvPr/>
        </p:nvSpPr>
        <p:spPr>
          <a:xfrm>
            <a:off x="2082838" y="3055350"/>
            <a:ext cx="495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7"/>
          <p:cNvSpPr txBox="1"/>
          <p:nvPr>
            <p:ph idx="4294967295" type="body"/>
          </p:nvPr>
        </p:nvSpPr>
        <p:spPr>
          <a:xfrm>
            <a:off x="1873200" y="1594950"/>
            <a:ext cx="205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535" name="Google Shape;535;p87"/>
          <p:cNvSpPr txBox="1"/>
          <p:nvPr>
            <p:ph idx="4294967295" type="body"/>
          </p:nvPr>
        </p:nvSpPr>
        <p:spPr>
          <a:xfrm>
            <a:off x="2967050" y="1594950"/>
            <a:ext cx="263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lien</a:t>
            </a:r>
            <a:endParaRPr sz="9600"/>
          </a:p>
        </p:txBody>
      </p:sp>
      <p:sp>
        <p:nvSpPr>
          <p:cNvPr id="536" name="Google Shape;536;p87"/>
          <p:cNvSpPr txBox="1"/>
          <p:nvPr>
            <p:ph idx="4294967295" type="body"/>
          </p:nvPr>
        </p:nvSpPr>
        <p:spPr>
          <a:xfrm>
            <a:off x="5239800" y="1594950"/>
            <a:ext cx="203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do</a:t>
            </a:r>
            <a:endParaRPr sz="9600"/>
          </a:p>
        </p:txBody>
      </p:sp>
      <p:sp>
        <p:nvSpPr>
          <p:cNvPr id="537" name="Google Shape;537;p87"/>
          <p:cNvSpPr/>
          <p:nvPr/>
        </p:nvSpPr>
        <p:spPr>
          <a:xfrm>
            <a:off x="2330400" y="3055350"/>
            <a:ext cx="494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8" name="Google Shape;53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8"/>
          <p:cNvSpPr txBox="1"/>
          <p:nvPr>
            <p:ph idx="4294967295" type="body"/>
          </p:nvPr>
        </p:nvSpPr>
        <p:spPr>
          <a:xfrm>
            <a:off x="1727163" y="1594950"/>
            <a:ext cx="236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544" name="Google Shape;544;p88"/>
          <p:cNvSpPr txBox="1"/>
          <p:nvPr>
            <p:ph idx="4294967295" type="body"/>
          </p:nvPr>
        </p:nvSpPr>
        <p:spPr>
          <a:xfrm>
            <a:off x="3454737" y="1594950"/>
            <a:ext cx="287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545" name="Google Shape;545;p88"/>
          <p:cNvSpPr txBox="1"/>
          <p:nvPr>
            <p:ph idx="4294967295" type="body"/>
          </p:nvPr>
        </p:nvSpPr>
        <p:spPr>
          <a:xfrm>
            <a:off x="4864438" y="1594950"/>
            <a:ext cx="255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cio</a:t>
            </a:r>
            <a:endParaRPr sz="9600"/>
          </a:p>
        </p:txBody>
      </p:sp>
      <p:sp>
        <p:nvSpPr>
          <p:cNvPr id="546" name="Google Shape;546;p88"/>
          <p:cNvSpPr/>
          <p:nvPr/>
        </p:nvSpPr>
        <p:spPr>
          <a:xfrm>
            <a:off x="2213113" y="3055350"/>
            <a:ext cx="478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7" name="Google Shape;54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9"/>
          <p:cNvSpPr txBox="1"/>
          <p:nvPr>
            <p:ph type="ctrTitle"/>
          </p:nvPr>
        </p:nvSpPr>
        <p:spPr>
          <a:xfrm>
            <a:off x="457200" y="36841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553" name="Google Shape;55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0"/>
          <p:cNvSpPr txBox="1"/>
          <p:nvPr>
            <p:ph idx="4294967295" type="body"/>
          </p:nvPr>
        </p:nvSpPr>
        <p:spPr>
          <a:xfrm>
            <a:off x="428700" y="1637788"/>
            <a:ext cx="23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des</a:t>
            </a:r>
            <a:endParaRPr sz="9600"/>
          </a:p>
        </p:txBody>
      </p:sp>
      <p:sp>
        <p:nvSpPr>
          <p:cNvPr id="559" name="Google Shape;559;p90"/>
          <p:cNvSpPr txBox="1"/>
          <p:nvPr>
            <p:ph idx="4294967295" type="body"/>
          </p:nvPr>
        </p:nvSpPr>
        <p:spPr>
          <a:xfrm>
            <a:off x="2410300" y="1637788"/>
            <a:ext cx="268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560" name="Google Shape;560;p90"/>
          <p:cNvSpPr txBox="1"/>
          <p:nvPr/>
        </p:nvSpPr>
        <p:spPr>
          <a:xfrm>
            <a:off x="4820550" y="1637788"/>
            <a:ext cx="309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90"/>
          <p:cNvSpPr/>
          <p:nvPr/>
        </p:nvSpPr>
        <p:spPr>
          <a:xfrm>
            <a:off x="581425" y="3012513"/>
            <a:ext cx="800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90"/>
          <p:cNvSpPr txBox="1"/>
          <p:nvPr/>
        </p:nvSpPr>
        <p:spPr>
          <a:xfrm>
            <a:off x="6896700" y="1637788"/>
            <a:ext cx="181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3" name="Google Shape;56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1"/>
          <p:cNvSpPr txBox="1"/>
          <p:nvPr>
            <p:ph idx="4294967295" type="body"/>
          </p:nvPr>
        </p:nvSpPr>
        <p:spPr>
          <a:xfrm>
            <a:off x="896425" y="15996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sin</a:t>
            </a:r>
            <a:endParaRPr sz="9600"/>
          </a:p>
        </p:txBody>
      </p:sp>
      <p:sp>
        <p:nvSpPr>
          <p:cNvPr id="569" name="Google Shape;569;p91"/>
          <p:cNvSpPr txBox="1"/>
          <p:nvPr>
            <p:ph idx="4294967295" type="body"/>
          </p:nvPr>
        </p:nvSpPr>
        <p:spPr>
          <a:xfrm>
            <a:off x="2404075" y="1599688"/>
            <a:ext cx="289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tién</a:t>
            </a:r>
            <a:endParaRPr sz="9600"/>
          </a:p>
        </p:txBody>
      </p:sp>
      <p:sp>
        <p:nvSpPr>
          <p:cNvPr id="570" name="Google Shape;570;p91"/>
          <p:cNvSpPr txBox="1"/>
          <p:nvPr/>
        </p:nvSpPr>
        <p:spPr>
          <a:xfrm>
            <a:off x="4813375" y="15996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91"/>
          <p:cNvSpPr/>
          <p:nvPr/>
        </p:nvSpPr>
        <p:spPr>
          <a:xfrm>
            <a:off x="1231950" y="3050613"/>
            <a:ext cx="694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91"/>
          <p:cNvSpPr txBox="1"/>
          <p:nvPr/>
        </p:nvSpPr>
        <p:spPr>
          <a:xfrm>
            <a:off x="6158575" y="1599688"/>
            <a:ext cx="201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3" name="Google Shape;573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2"/>
          <p:cNvSpPr txBox="1"/>
          <p:nvPr>
            <p:ph idx="4294967295" type="body"/>
          </p:nvPr>
        </p:nvSpPr>
        <p:spPr>
          <a:xfrm>
            <a:off x="47463" y="1637788"/>
            <a:ext cx="212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579" name="Google Shape;579;p92"/>
          <p:cNvSpPr txBox="1"/>
          <p:nvPr>
            <p:ph idx="4294967295" type="body"/>
          </p:nvPr>
        </p:nvSpPr>
        <p:spPr>
          <a:xfrm>
            <a:off x="1379688" y="1661850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580" name="Google Shape;580;p92"/>
          <p:cNvSpPr txBox="1"/>
          <p:nvPr/>
        </p:nvSpPr>
        <p:spPr>
          <a:xfrm>
            <a:off x="3177013" y="1637788"/>
            <a:ext cx="207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92"/>
          <p:cNvSpPr/>
          <p:nvPr/>
        </p:nvSpPr>
        <p:spPr>
          <a:xfrm>
            <a:off x="657063" y="3012513"/>
            <a:ext cx="812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92"/>
          <p:cNvSpPr txBox="1"/>
          <p:nvPr/>
        </p:nvSpPr>
        <p:spPr>
          <a:xfrm>
            <a:off x="4903963" y="1637788"/>
            <a:ext cx="300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92"/>
          <p:cNvSpPr txBox="1"/>
          <p:nvPr/>
        </p:nvSpPr>
        <p:spPr>
          <a:xfrm>
            <a:off x="6704938" y="1637788"/>
            <a:ext cx="239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4" name="Google Shape;584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3"/>
          <p:cNvSpPr txBox="1"/>
          <p:nvPr>
            <p:ph idx="4294967295" type="body"/>
          </p:nvPr>
        </p:nvSpPr>
        <p:spPr>
          <a:xfrm>
            <a:off x="1124450" y="1523488"/>
            <a:ext cx="178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590" name="Google Shape;590;p93"/>
          <p:cNvSpPr txBox="1"/>
          <p:nvPr>
            <p:ph idx="4294967295" type="body"/>
          </p:nvPr>
        </p:nvSpPr>
        <p:spPr>
          <a:xfrm>
            <a:off x="2249400" y="1523488"/>
            <a:ext cx="261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ven</a:t>
            </a:r>
            <a:endParaRPr sz="9600"/>
          </a:p>
        </p:txBody>
      </p:sp>
      <p:sp>
        <p:nvSpPr>
          <p:cNvPr id="591" name="Google Shape;591;p93"/>
          <p:cNvSpPr txBox="1"/>
          <p:nvPr/>
        </p:nvSpPr>
        <p:spPr>
          <a:xfrm>
            <a:off x="4796350" y="1523488"/>
            <a:ext cx="322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93"/>
          <p:cNvSpPr/>
          <p:nvPr/>
        </p:nvSpPr>
        <p:spPr>
          <a:xfrm>
            <a:off x="1535525" y="3126813"/>
            <a:ext cx="568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93"/>
          <p:cNvSpPr txBox="1"/>
          <p:nvPr/>
        </p:nvSpPr>
        <p:spPr>
          <a:xfrm>
            <a:off x="3965450" y="1523488"/>
            <a:ext cx="236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4" name="Google Shape;594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0" y="4144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500" y="1050925"/>
            <a:ext cx="4331976" cy="2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425" y="41240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4"/>
          <p:cNvSpPr txBox="1"/>
          <p:nvPr>
            <p:ph idx="4294967295" type="body"/>
          </p:nvPr>
        </p:nvSpPr>
        <p:spPr>
          <a:xfrm>
            <a:off x="1104921" y="1561600"/>
            <a:ext cx="183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600" name="Google Shape;600;p94"/>
          <p:cNvSpPr txBox="1"/>
          <p:nvPr>
            <p:ph idx="4294967295" type="body"/>
          </p:nvPr>
        </p:nvSpPr>
        <p:spPr>
          <a:xfrm>
            <a:off x="1644975" y="1555225"/>
            <a:ext cx="298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601" name="Google Shape;601;p94"/>
          <p:cNvSpPr txBox="1"/>
          <p:nvPr/>
        </p:nvSpPr>
        <p:spPr>
          <a:xfrm>
            <a:off x="3275700" y="1555225"/>
            <a:ext cx="326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94"/>
          <p:cNvSpPr/>
          <p:nvPr/>
        </p:nvSpPr>
        <p:spPr>
          <a:xfrm>
            <a:off x="1562162" y="3095063"/>
            <a:ext cx="618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94"/>
          <p:cNvSpPr txBox="1"/>
          <p:nvPr/>
        </p:nvSpPr>
        <p:spPr>
          <a:xfrm>
            <a:off x="5534085" y="1555238"/>
            <a:ext cx="250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4" name="Google Shape;604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00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95"/>
          <p:cNvSpPr txBox="1"/>
          <p:nvPr>
            <p:ph type="ctrTitle"/>
          </p:nvPr>
        </p:nvSpPr>
        <p:spPr>
          <a:xfrm>
            <a:off x="201625" y="36427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9. Dictado</a:t>
            </a:r>
            <a:endParaRPr sz="35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" name="Google Shape;615;p9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{9D1A0C82-A57A-4A63-BB83-4806586A97F4}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16" name="Google Shape;616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4166575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1" name="Google Shape;621;p9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{9D1A0C82-A57A-4A63-BB83-4806586A97F4}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22" name="Google Shape;622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4153875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7" name="Google Shape;627;p98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{9D1A0C82-A57A-4A63-BB83-4806586A97F4}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28" name="Google Shape;628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4153875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99"/>
          <p:cNvSpPr txBox="1"/>
          <p:nvPr>
            <p:ph type="ctrTitle"/>
          </p:nvPr>
        </p:nvSpPr>
        <p:spPr>
          <a:xfrm>
            <a:off x="457200" y="36808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10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00"/>
          <p:cNvSpPr txBox="1"/>
          <p:nvPr>
            <p:ph idx="4294967295" type="body"/>
          </p:nvPr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Hoy es un día emocionante para Guille.</a:t>
            </a:r>
            <a:endParaRPr sz="4500"/>
          </a:p>
        </p:txBody>
      </p:sp>
      <p:pic>
        <p:nvPicPr>
          <p:cNvPr id="640" name="Google Shape;640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00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01"/>
          <p:cNvSpPr txBox="1"/>
          <p:nvPr>
            <p:ph idx="4294967295" type="body"/>
          </p:nvPr>
        </p:nvSpPr>
        <p:spPr>
          <a:xfrm>
            <a:off x="275125" y="761425"/>
            <a:ext cx="85206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Después de un rato, hacen una parada en un área de descanso.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pic>
        <p:nvPicPr>
          <p:cNvPr id="646" name="Google Shape;646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00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02"/>
          <p:cNvSpPr txBox="1"/>
          <p:nvPr>
            <p:ph idx="4294967295" type="body"/>
          </p:nvPr>
        </p:nvSpPr>
        <p:spPr>
          <a:xfrm>
            <a:off x="275125" y="761425"/>
            <a:ext cx="8520600" cy="40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Han llegado a una yurta en la costa, rodeada de árboles y con mucho espacio para correr y explorar.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pic>
        <p:nvPicPr>
          <p:cNvPr id="652" name="Google Shape;652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00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103"/>
          <p:cNvSpPr txBox="1"/>
          <p:nvPr>
            <p:ph type="ctrTitle"/>
          </p:nvPr>
        </p:nvSpPr>
        <p:spPr>
          <a:xfrm>
            <a:off x="457200" y="3812200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11. Dictado</a:t>
            </a:r>
            <a:endParaRPr sz="3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771" y="966475"/>
            <a:ext cx="3289476" cy="32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425" y="41240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4"/>
          <p:cNvSpPr txBox="1"/>
          <p:nvPr>
            <p:ph idx="4294967295" type="body"/>
          </p:nvPr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____________________________.</a:t>
            </a:r>
            <a:endParaRPr sz="4500"/>
          </a:p>
        </p:txBody>
      </p:sp>
      <p:pic>
        <p:nvPicPr>
          <p:cNvPr id="664" name="Google Shape;664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4153875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05"/>
          <p:cNvSpPr txBox="1"/>
          <p:nvPr>
            <p:ph idx="4294967295" type="body"/>
          </p:nvPr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Hoy es un día emocionante para Guille.</a:t>
            </a:r>
            <a:endParaRPr sz="4500"/>
          </a:p>
        </p:txBody>
      </p:sp>
      <p:pic>
        <p:nvPicPr>
          <p:cNvPr id="670" name="Google Shape;670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50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0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76" name="Google Shape;676;p106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77" name="Google Shape;677;p10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DAC2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10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DAC2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10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DAC2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10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10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10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3" name="Google Shape;683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525" y="884799"/>
            <a:ext cx="4584883" cy="3487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5750" y="1279888"/>
            <a:ext cx="3452500" cy="25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425" y="41240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600" y="1058075"/>
            <a:ext cx="4006801" cy="30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425" y="41240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3"/>
          <p:cNvSpPr txBox="1"/>
          <p:nvPr>
            <p:ph type="ctrTitle"/>
          </p:nvPr>
        </p:nvSpPr>
        <p:spPr>
          <a:xfrm>
            <a:off x="457200" y="3812200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Diptongos decrecientes</a:t>
            </a:r>
            <a:endParaRPr sz="3500"/>
          </a:p>
        </p:txBody>
      </p:sp>
      <p:pic>
        <p:nvPicPr>
          <p:cNvPr id="297" name="Google Shape;29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