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ivMSTtfw/KkHfaU0DAEsIUSBVr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C5C4B53-9E65-4AF3-96EA-5BEAE99C2871}">
  <a:tblStyle styleId="{8C5C4B53-9E65-4AF3-96EA-5BEAE99C287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bc369be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bc369be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bc369beb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bc369beb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/m/, /p/, /s/, /l/, /e/, /n/, /f/, /k/, /u/, /d/, /o/, /i/, 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/a/, fa.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bc369beb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bc369beb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/a/, /s/, las.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/á/, /s/, más.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/i/, /s/, mis.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/o/, /n/, son.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/d/, /o/, /s/, 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/n/, /o/, /s/, 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/s/, 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bc369beb9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3bc369beb9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/la/, /men/, lamen.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/la/, /men/?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(/la/, /men/, lamen)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lamen, /la/, /men/.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(lamen, /la/, /men/)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/l/, /a/, /m/, /e/, /n/, lamen.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/a/, /m/, /e/, /n/?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/a/, /m/, /e/, /n/, lamen)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lamen, /l/, /a/, /m/, /e/, /n/,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lamen. Ahora todos juntos: lamen, /l/, /a/, /m/, /e/, /n/, lamen.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/fi/, /la/, fila.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/pi/, /de/, pide.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 /me/, lame.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/ko/, Coco.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/pe/, /pe/, Pepe.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/le/, /ta/, paleta.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 /men/, lamen.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/pi/, /den/, piden.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/dos/, todos.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/le/, /tas/, paletas.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/fi/, /la/?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(/fi/, /la/, fila)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(fila, /fi/, /la/)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/f/, /i/, /l/,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(/f/, /i/, /l/, /a/, fila)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fila,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(fila, /f/, /i/, /l/,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3bc369beb9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3bc369beb9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3bc369beb9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3bc369beb9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identificando los sonidos iniciales de las palabras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3bc369beb9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33bc369beb9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qué grafema le corresponde al sonido que escuchas. Escucha la sílaba, luego cada sonido y finalmente toda la palabra.</a:t>
            </a:r>
            <a:endParaRPr i="1" sz="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fila, /fi/, /la/, fila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/fi/, /la/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Fila, /f/, /i/, /l/, /a/.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lamen, /la/, /men/, lamen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 /men/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/men/,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/e/, /n/. Lamen, /l/, /a/, /m/, /e/, /n/.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piden, /pi/, /den/, piden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/pi/, /den/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/den/,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/e/, /n/. Piden, /p/, /i/, /d/, /e/, /n/.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/la/, /li/?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(/la/, /li/, Lali)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Lali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(Lali, /la/, /li/)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/a/, /l/, /i/?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/a/, /l/, /i/, Lali)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Lali,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(Lali, /l/, /a/, /l/, /i/)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¡Es Lali y las paletas!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y Coco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fila.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24ba64d4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24ba64d4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paletas de Lali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Ema, Coco y Pepe aman las paletas que vende Lali. Pepe más que todos.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4ba64d48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24ba64d48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24ba64d48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24ba64d48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24ba64d48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24ba64d48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/pi/, /de/?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(/pi/, /de/, pide)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(pide, /pi/, /de/)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/i/, /d/, /e/?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/i/, /d/, /e/, pide)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pide,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(pide, /p/, /i/, /d/, /e/)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24ba64d48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24ba64d48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24ba64d48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24ba64d48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24ba64d48a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24ba64d48a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4ba64d48a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4ba64d48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Ema?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Ema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bc369beb9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3bc369beb9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/pa/, /le/,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(/pa/, /le/, /ta/, paleta)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paleta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(paleta, /pa/, /le/,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/a/, /l/, /e/,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/a/, /l/, /e/, /t/, /a/, paleta)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paleta,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(paleta, /p/, /a/, /l/, /e/,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a la vez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10-23 una a la vez y diga lentamente y claramente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bc369beb9_0_16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bc369beb9_0_16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bc369beb9_0_16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bc369beb9_0_16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bc369beb9_0_16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bc369beb9_0_16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bc369beb9_0_16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bc369beb9_0_16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bc369beb9_0_16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bc369beb9_0_16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bc369beb9_0_16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bc369beb9_0_16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bc369beb9_0_16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bc369beb9_0_16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bc369beb9_0_1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bc369beb9_0_16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bc369beb9_0_16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bc369beb9_0_16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bc369beb9_0_18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bc369beb9_0_18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bc369beb9_0_18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bc369beb9_0_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bc369beb9_0_19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bc369beb9_0_19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bc369beb9_0_19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bc369beb9_0_19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bc369beb9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bc369beb9_0_5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bc369beb9_0_52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bc369beb9_0_52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bc369beb9_0_52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bc369beb9_0_52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bc369beb9_0_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bc369beb9_0_52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bc369beb9_0_52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bc369beb9_0_79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bc369beb9_0_791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bc369beb9_0_791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bc369beb9_0_79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bc369beb9_0_7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bc369beb9_0_791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bc369beb9_0_791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bc369beb9_0_791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bc369beb9_0_791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bc369beb9_0_791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bc369beb9_0_791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bc369beb9_0_99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bc369beb9_0_99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bc369beb9_0_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bc369beb9_0_13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2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2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bc369beb9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bc369beb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4625" y="1293900"/>
            <a:ext cx="1954731" cy="30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13" name="Google Shape;21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19" name="Google Shape;21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5" name="Google Shape;22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1" name="Google Shape;23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7" name="Google Shape;23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43" name="Google Shape;2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49" name="Google Shape;24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5" name="Google Shape;25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1" name="Google Shape;26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bc369beb9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7" name="Google Shape;26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3" name="Google Shape;27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79" name="Google Shape;27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5" name="Google Shape;28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7" name="Google Shape;29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fa</a:t>
            </a:r>
            <a:endParaRPr sz="9600"/>
          </a:p>
        </p:txBody>
      </p:sp>
      <p:sp>
        <p:nvSpPr>
          <p:cNvPr id="310" name="Google Shape;310;p26"/>
          <p:cNvSpPr/>
          <p:nvPr/>
        </p:nvSpPr>
        <p:spPr>
          <a:xfrm>
            <a:off x="4006700" y="3144750"/>
            <a:ext cx="1170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17" name="Google Shape;317;p27"/>
          <p:cNvSpPr/>
          <p:nvPr/>
        </p:nvSpPr>
        <p:spPr>
          <a:xfrm>
            <a:off x="3873776" y="3276950"/>
            <a:ext cx="1436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324" name="Google Shape;324;p28"/>
          <p:cNvSpPr/>
          <p:nvPr/>
        </p:nvSpPr>
        <p:spPr>
          <a:xfrm>
            <a:off x="3661800" y="3107700"/>
            <a:ext cx="1815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bc369beb9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bc369beb9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sp>
        <p:nvSpPr>
          <p:cNvPr id="331" name="Google Shape;331;p29"/>
          <p:cNvSpPr/>
          <p:nvPr/>
        </p:nvSpPr>
        <p:spPr>
          <a:xfrm>
            <a:off x="3747225" y="3029775"/>
            <a:ext cx="1835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más</a:t>
            </a:r>
            <a:endParaRPr sz="9600"/>
          </a:p>
        </p:txBody>
      </p:sp>
      <p:sp>
        <p:nvSpPr>
          <p:cNvPr id="338" name="Google Shape;338;p30"/>
          <p:cNvSpPr/>
          <p:nvPr/>
        </p:nvSpPr>
        <p:spPr>
          <a:xfrm>
            <a:off x="3421700" y="3095577"/>
            <a:ext cx="2401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mis</a:t>
            </a:r>
            <a:endParaRPr sz="9600"/>
          </a:p>
        </p:txBody>
      </p:sp>
      <p:sp>
        <p:nvSpPr>
          <p:cNvPr id="345" name="Google Shape;345;p31"/>
          <p:cNvSpPr/>
          <p:nvPr/>
        </p:nvSpPr>
        <p:spPr>
          <a:xfrm>
            <a:off x="3671270" y="3095577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son</a:t>
            </a:r>
            <a:endParaRPr sz="9600"/>
          </a:p>
        </p:txBody>
      </p:sp>
      <p:sp>
        <p:nvSpPr>
          <p:cNvPr id="352" name="Google Shape;352;p32"/>
          <p:cNvSpPr/>
          <p:nvPr/>
        </p:nvSpPr>
        <p:spPr>
          <a:xfrm>
            <a:off x="3561600" y="3084600"/>
            <a:ext cx="2142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359" name="Google Shape;359;p33"/>
          <p:cNvSpPr/>
          <p:nvPr/>
        </p:nvSpPr>
        <p:spPr>
          <a:xfrm>
            <a:off x="3616424" y="3117500"/>
            <a:ext cx="2159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366" name="Google Shape;366;p34"/>
          <p:cNvSpPr/>
          <p:nvPr/>
        </p:nvSpPr>
        <p:spPr>
          <a:xfrm>
            <a:off x="3594501" y="3084610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9" name="Google Shape;37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5" name="Google Shape;38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33bc369beb9_0_3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171" name="Google Shape;171;g33bc369beb9_0_3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6300" y="960124"/>
            <a:ext cx="3831398" cy="309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>
            <p:ph idx="4294967295" type="body"/>
          </p:nvPr>
        </p:nvSpPr>
        <p:spPr>
          <a:xfrm>
            <a:off x="26993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fi</a:t>
            </a:r>
            <a:endParaRPr sz="9600"/>
          </a:p>
        </p:txBody>
      </p:sp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398" name="Google Shape;398;p39"/>
          <p:cNvSpPr/>
          <p:nvPr/>
        </p:nvSpPr>
        <p:spPr>
          <a:xfrm>
            <a:off x="3641600" y="3111518"/>
            <a:ext cx="1820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38049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406" name="Google Shape;406;p40"/>
          <p:cNvSpPr/>
          <p:nvPr/>
        </p:nvSpPr>
        <p:spPr>
          <a:xfrm>
            <a:off x="3258676" y="3210225"/>
            <a:ext cx="272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7" name="Google Shape;407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413" name="Google Shape;413;p41"/>
          <p:cNvSpPr txBox="1"/>
          <p:nvPr>
            <p:ph idx="4294967295" type="body"/>
          </p:nvPr>
        </p:nvSpPr>
        <p:spPr>
          <a:xfrm>
            <a:off x="3975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414" name="Google Shape;414;p41"/>
          <p:cNvSpPr/>
          <p:nvPr/>
        </p:nvSpPr>
        <p:spPr>
          <a:xfrm>
            <a:off x="3268525" y="3089575"/>
            <a:ext cx="2981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/>
          <p:nvPr>
            <p:ph idx="4294967295" type="body"/>
          </p:nvPr>
        </p:nvSpPr>
        <p:spPr>
          <a:xfrm>
            <a:off x="26003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21" name="Google Shape;421;p42"/>
          <p:cNvSpPr txBox="1"/>
          <p:nvPr>
            <p:ph idx="4294967295" type="body"/>
          </p:nvPr>
        </p:nvSpPr>
        <p:spPr>
          <a:xfrm>
            <a:off x="4315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22" name="Google Shape;422;p42"/>
          <p:cNvSpPr/>
          <p:nvPr/>
        </p:nvSpPr>
        <p:spPr>
          <a:xfrm>
            <a:off x="3050325" y="3133450"/>
            <a:ext cx="3322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/>
          <p:nvPr>
            <p:ph idx="4294967295" type="body"/>
          </p:nvPr>
        </p:nvSpPr>
        <p:spPr>
          <a:xfrm>
            <a:off x="26003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Pe</a:t>
            </a:r>
            <a:endParaRPr sz="9600"/>
          </a:p>
        </p:txBody>
      </p:sp>
      <p:sp>
        <p:nvSpPr>
          <p:cNvPr id="429" name="Google Shape;429;p43"/>
          <p:cNvSpPr txBox="1"/>
          <p:nvPr>
            <p:ph idx="4294967295" type="body"/>
          </p:nvPr>
        </p:nvSpPr>
        <p:spPr>
          <a:xfrm>
            <a:off x="41030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pe</a:t>
            </a:r>
            <a:endParaRPr sz="9600"/>
          </a:p>
        </p:txBody>
      </p:sp>
      <p:sp>
        <p:nvSpPr>
          <p:cNvPr id="430" name="Google Shape;430;p43"/>
          <p:cNvSpPr/>
          <p:nvPr/>
        </p:nvSpPr>
        <p:spPr>
          <a:xfrm>
            <a:off x="3061850" y="3296250"/>
            <a:ext cx="3090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1" name="Google Shape;431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/>
          <p:nvPr>
            <p:ph idx="4294967295" type="body"/>
          </p:nvPr>
        </p:nvSpPr>
        <p:spPr>
          <a:xfrm>
            <a:off x="2143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37" name="Google Shape;437;p44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</a:t>
            </a:r>
            <a:endParaRPr sz="9600"/>
          </a:p>
        </p:txBody>
      </p:sp>
      <p:sp>
        <p:nvSpPr>
          <p:cNvPr id="438" name="Google Shape;438;p44"/>
          <p:cNvSpPr txBox="1"/>
          <p:nvPr>
            <p:ph idx="4294967295" type="body"/>
          </p:nvPr>
        </p:nvSpPr>
        <p:spPr>
          <a:xfrm>
            <a:off x="4684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39" name="Google Shape;439;p44"/>
          <p:cNvSpPr/>
          <p:nvPr/>
        </p:nvSpPr>
        <p:spPr>
          <a:xfrm>
            <a:off x="2705100" y="3317050"/>
            <a:ext cx="3886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0" name="Google Shape;440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>
            <p:ph idx="4294967295" type="body"/>
          </p:nvPr>
        </p:nvSpPr>
        <p:spPr>
          <a:xfrm>
            <a:off x="203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446" name="Google Shape;446;p45"/>
          <p:cNvSpPr txBox="1"/>
          <p:nvPr>
            <p:ph idx="4294967295" type="body"/>
          </p:nvPr>
        </p:nvSpPr>
        <p:spPr>
          <a:xfrm>
            <a:off x="3298525" y="1793875"/>
            <a:ext cx="3802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men</a:t>
            </a:r>
            <a:endParaRPr sz="9600"/>
          </a:p>
        </p:txBody>
      </p:sp>
      <p:sp>
        <p:nvSpPr>
          <p:cNvPr id="447" name="Google Shape;447;p45"/>
          <p:cNvSpPr/>
          <p:nvPr/>
        </p:nvSpPr>
        <p:spPr>
          <a:xfrm>
            <a:off x="2730775" y="3221725"/>
            <a:ext cx="3952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8" name="Google Shape;448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6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454" name="Google Shape;454;p46"/>
          <p:cNvSpPr txBox="1"/>
          <p:nvPr>
            <p:ph idx="4294967295" type="body"/>
          </p:nvPr>
        </p:nvSpPr>
        <p:spPr>
          <a:xfrm>
            <a:off x="3584925" y="1793875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den</a:t>
            </a:r>
            <a:endParaRPr sz="9600"/>
          </a:p>
        </p:txBody>
      </p:sp>
      <p:sp>
        <p:nvSpPr>
          <p:cNvPr id="455" name="Google Shape;455;p46"/>
          <p:cNvSpPr/>
          <p:nvPr/>
        </p:nvSpPr>
        <p:spPr>
          <a:xfrm>
            <a:off x="2991705" y="3254000"/>
            <a:ext cx="350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6" name="Google Shape;456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62" name="Google Shape;462;p47"/>
          <p:cNvSpPr txBox="1"/>
          <p:nvPr>
            <p:ph idx="4294967295" type="body"/>
          </p:nvPr>
        </p:nvSpPr>
        <p:spPr>
          <a:xfrm>
            <a:off x="39418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63" name="Google Shape;463;p47"/>
          <p:cNvSpPr/>
          <p:nvPr/>
        </p:nvSpPr>
        <p:spPr>
          <a:xfrm>
            <a:off x="2939150" y="3111576"/>
            <a:ext cx="3421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4" name="Google Shape;464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"/>
          <p:cNvSpPr txBox="1"/>
          <p:nvPr>
            <p:ph idx="4294967295" type="body"/>
          </p:nvPr>
        </p:nvSpPr>
        <p:spPr>
          <a:xfrm>
            <a:off x="22108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70" name="Google Shape;470;p48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</a:t>
            </a:r>
            <a:endParaRPr sz="9600"/>
          </a:p>
        </p:txBody>
      </p:sp>
      <p:sp>
        <p:nvSpPr>
          <p:cNvPr id="471" name="Google Shape;471;p48"/>
          <p:cNvSpPr txBox="1"/>
          <p:nvPr>
            <p:ph idx="4294967295" type="body"/>
          </p:nvPr>
        </p:nvSpPr>
        <p:spPr>
          <a:xfrm>
            <a:off x="4828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472" name="Google Shape;472;p48"/>
          <p:cNvSpPr/>
          <p:nvPr/>
        </p:nvSpPr>
        <p:spPr>
          <a:xfrm>
            <a:off x="2695744" y="3209950"/>
            <a:ext cx="4440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3" name="Google Shape;473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5412" y="1757876"/>
            <a:ext cx="3480027" cy="22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33bc369beb9_0_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3bc369beb9_0_622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0" name="Google Shape;480;g33bc369beb9_0_62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3bc369beb9_0_628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g33bc369beb9_0_6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33bc369beb9_0_63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" name="Google Shape;496;p5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7" name="Google Shape;497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" name="Google Shape;502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3" name="Google Shape;503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8" name="Google Shape;508;p52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{8C5C4B53-9E65-4AF3-96EA-5BEAE99C2871}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9" name="Google Shape;509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521" name="Google Shape;521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27" name="Google Shape;527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pic>
        <p:nvPicPr>
          <p:cNvPr id="533" name="Google Shape;533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88" y="1244772"/>
            <a:ext cx="2173413" cy="27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está</a:t>
            </a:r>
            <a:endParaRPr sz="9600"/>
          </a:p>
        </p:txBody>
      </p:sp>
      <p:pic>
        <p:nvPicPr>
          <p:cNvPr id="539" name="Google Shape;539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pic>
        <p:nvPicPr>
          <p:cNvPr id="545" name="Google Shape;545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más</a:t>
            </a:r>
            <a:endParaRPr sz="9600"/>
          </a:p>
        </p:txBody>
      </p:sp>
      <p:pic>
        <p:nvPicPr>
          <p:cNvPr id="551" name="Google Shape;551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1"/>
          <p:cNvSpPr txBox="1"/>
          <p:nvPr>
            <p:ph idx="4294967295" type="body"/>
          </p:nvPr>
        </p:nvSpPr>
        <p:spPr>
          <a:xfrm>
            <a:off x="692700" y="1101325"/>
            <a:ext cx="85206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100"/>
              <a:t>¡Es   Lali   y   las   paletas!</a:t>
            </a:r>
            <a:endParaRPr sz="5100"/>
          </a:p>
        </p:txBody>
      </p:sp>
      <p:sp>
        <p:nvSpPr>
          <p:cNvPr id="563" name="Google Shape;563;p61"/>
          <p:cNvSpPr/>
          <p:nvPr/>
        </p:nvSpPr>
        <p:spPr>
          <a:xfrm>
            <a:off x="3596875" y="1974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61"/>
          <p:cNvSpPr/>
          <p:nvPr/>
        </p:nvSpPr>
        <p:spPr>
          <a:xfrm>
            <a:off x="2453875" y="1974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61"/>
          <p:cNvSpPr/>
          <p:nvPr/>
        </p:nvSpPr>
        <p:spPr>
          <a:xfrm>
            <a:off x="1006075" y="1974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61"/>
          <p:cNvSpPr/>
          <p:nvPr/>
        </p:nvSpPr>
        <p:spPr>
          <a:xfrm>
            <a:off x="4739875" y="1974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1"/>
          <p:cNvSpPr/>
          <p:nvPr/>
        </p:nvSpPr>
        <p:spPr>
          <a:xfrm>
            <a:off x="6949675" y="19742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8" name="Google Shape;568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2"/>
          <p:cNvSpPr txBox="1"/>
          <p:nvPr>
            <p:ph idx="4294967295" type="body"/>
          </p:nvPr>
        </p:nvSpPr>
        <p:spPr>
          <a:xfrm>
            <a:off x="503725" y="685225"/>
            <a:ext cx="8681100" cy="23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5200"/>
              <a:t>Ema  y  Coco  están  en</a:t>
            </a:r>
            <a:endParaRPr sz="52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200"/>
              <a:t>la  fila. </a:t>
            </a:r>
            <a:endParaRPr sz="5200"/>
          </a:p>
        </p:txBody>
      </p:sp>
      <p:sp>
        <p:nvSpPr>
          <p:cNvPr id="574" name="Google Shape;574;p62"/>
          <p:cNvSpPr/>
          <p:nvPr/>
        </p:nvSpPr>
        <p:spPr>
          <a:xfrm>
            <a:off x="2377675" y="15170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1082275" y="15170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62"/>
          <p:cNvSpPr/>
          <p:nvPr/>
        </p:nvSpPr>
        <p:spPr>
          <a:xfrm>
            <a:off x="3825475" y="15170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62"/>
          <p:cNvSpPr/>
          <p:nvPr/>
        </p:nvSpPr>
        <p:spPr>
          <a:xfrm>
            <a:off x="5959075" y="15170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62"/>
          <p:cNvSpPr/>
          <p:nvPr/>
        </p:nvSpPr>
        <p:spPr>
          <a:xfrm>
            <a:off x="7623925" y="15170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740350" y="29263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/>
          <p:nvPr/>
        </p:nvSpPr>
        <p:spPr>
          <a:xfrm>
            <a:off x="1883350" y="29263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1" name="Google Shape;581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24ba64d48a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87" name="Google Shape;587;g324ba64d48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324ba64d48a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01" y="1020926"/>
            <a:ext cx="7658124" cy="25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24ba64d48a_0_5"/>
          <p:cNvSpPr/>
          <p:nvPr/>
        </p:nvSpPr>
        <p:spPr>
          <a:xfrm>
            <a:off x="1703542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g324ba64d48a_0_5"/>
          <p:cNvSpPr/>
          <p:nvPr/>
        </p:nvSpPr>
        <p:spPr>
          <a:xfrm>
            <a:off x="2679222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g324ba64d48a_0_5"/>
          <p:cNvSpPr/>
          <p:nvPr/>
        </p:nvSpPr>
        <p:spPr>
          <a:xfrm>
            <a:off x="3662127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g324ba64d48a_0_5"/>
          <p:cNvSpPr/>
          <p:nvPr/>
        </p:nvSpPr>
        <p:spPr>
          <a:xfrm>
            <a:off x="4693781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g324ba64d48a_0_5"/>
          <p:cNvSpPr/>
          <p:nvPr/>
        </p:nvSpPr>
        <p:spPr>
          <a:xfrm>
            <a:off x="5633285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g324ba64d48a_0_5"/>
          <p:cNvSpPr/>
          <p:nvPr/>
        </p:nvSpPr>
        <p:spPr>
          <a:xfrm>
            <a:off x="6624843" y="27805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9" name="Google Shape;599;g324ba64d48a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6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g324ba64d48a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150" y="717450"/>
            <a:ext cx="6244249" cy="34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324ba64d48a_0_15"/>
          <p:cNvSpPr/>
          <p:nvPr/>
        </p:nvSpPr>
        <p:spPr>
          <a:xfrm>
            <a:off x="1741786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g324ba64d48a_0_15"/>
          <p:cNvSpPr/>
          <p:nvPr/>
        </p:nvSpPr>
        <p:spPr>
          <a:xfrm>
            <a:off x="170932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g324ba64d48a_0_15"/>
          <p:cNvSpPr/>
          <p:nvPr/>
        </p:nvSpPr>
        <p:spPr>
          <a:xfrm>
            <a:off x="2917250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g324ba64d48a_0_15"/>
          <p:cNvSpPr/>
          <p:nvPr/>
        </p:nvSpPr>
        <p:spPr>
          <a:xfrm>
            <a:off x="292323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4ba64d48a_0_15"/>
          <p:cNvSpPr/>
          <p:nvPr/>
        </p:nvSpPr>
        <p:spPr>
          <a:xfrm>
            <a:off x="4144014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4ba64d48a_0_15"/>
          <p:cNvSpPr/>
          <p:nvPr/>
        </p:nvSpPr>
        <p:spPr>
          <a:xfrm>
            <a:off x="4156219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g324ba64d48a_0_15"/>
          <p:cNvSpPr/>
          <p:nvPr/>
        </p:nvSpPr>
        <p:spPr>
          <a:xfrm>
            <a:off x="5273054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4ba64d48a_0_15"/>
          <p:cNvSpPr/>
          <p:nvPr/>
        </p:nvSpPr>
        <p:spPr>
          <a:xfrm>
            <a:off x="5302062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4ba64d48a_0_15"/>
          <p:cNvSpPr/>
          <p:nvPr/>
        </p:nvSpPr>
        <p:spPr>
          <a:xfrm>
            <a:off x="6434044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4ba64d48a_0_15"/>
          <p:cNvSpPr/>
          <p:nvPr/>
        </p:nvSpPr>
        <p:spPr>
          <a:xfrm>
            <a:off x="6460389" y="376791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5" name="Google Shape;615;g324ba64d48a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6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324ba64d48a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75" y="784661"/>
            <a:ext cx="7734502" cy="33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24ba64d48a_0_29"/>
          <p:cNvSpPr/>
          <p:nvPr/>
        </p:nvSpPr>
        <p:spPr>
          <a:xfrm>
            <a:off x="1284682" y="16562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g324ba64d48a_0_29"/>
          <p:cNvSpPr/>
          <p:nvPr/>
        </p:nvSpPr>
        <p:spPr>
          <a:xfrm>
            <a:off x="916175" y="2007075"/>
            <a:ext cx="1950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g324ba64d48a_0_29"/>
          <p:cNvSpPr/>
          <p:nvPr/>
        </p:nvSpPr>
        <p:spPr>
          <a:xfrm>
            <a:off x="2248119" y="16562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g324ba64d48a_0_29"/>
          <p:cNvSpPr/>
          <p:nvPr/>
        </p:nvSpPr>
        <p:spPr>
          <a:xfrm>
            <a:off x="5878182" y="168197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4ba64d48a_0_29"/>
          <p:cNvSpPr/>
          <p:nvPr/>
        </p:nvSpPr>
        <p:spPr>
          <a:xfrm>
            <a:off x="5479365" y="1991500"/>
            <a:ext cx="19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4ba64d48a_0_29"/>
          <p:cNvSpPr/>
          <p:nvPr/>
        </p:nvSpPr>
        <p:spPr>
          <a:xfrm>
            <a:off x="6860564" y="168197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4ba64d48a_0_29"/>
          <p:cNvSpPr/>
          <p:nvPr/>
        </p:nvSpPr>
        <p:spPr>
          <a:xfrm>
            <a:off x="1284682" y="339879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4ba64d48a_0_29"/>
          <p:cNvSpPr/>
          <p:nvPr/>
        </p:nvSpPr>
        <p:spPr>
          <a:xfrm>
            <a:off x="1002500" y="3713775"/>
            <a:ext cx="18672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4ba64d48a_0_29"/>
          <p:cNvSpPr/>
          <p:nvPr/>
        </p:nvSpPr>
        <p:spPr>
          <a:xfrm>
            <a:off x="2248119" y="339879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4ba64d48a_0_29"/>
          <p:cNvSpPr/>
          <p:nvPr/>
        </p:nvSpPr>
        <p:spPr>
          <a:xfrm>
            <a:off x="3663436" y="16765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4ba64d48a_0_29"/>
          <p:cNvSpPr/>
          <p:nvPr/>
        </p:nvSpPr>
        <p:spPr>
          <a:xfrm>
            <a:off x="3228500" y="1996225"/>
            <a:ext cx="18672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4ba64d48a_0_29"/>
          <p:cNvSpPr/>
          <p:nvPr/>
        </p:nvSpPr>
        <p:spPr>
          <a:xfrm>
            <a:off x="4564909" y="16765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4ba64d48a_0_29"/>
          <p:cNvSpPr/>
          <p:nvPr/>
        </p:nvSpPr>
        <p:spPr>
          <a:xfrm>
            <a:off x="3541011" y="338387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4ba64d48a_0_29"/>
          <p:cNvSpPr/>
          <p:nvPr/>
        </p:nvSpPr>
        <p:spPr>
          <a:xfrm>
            <a:off x="3258800" y="3721150"/>
            <a:ext cx="1950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4ba64d48a_0_29"/>
          <p:cNvSpPr/>
          <p:nvPr/>
        </p:nvSpPr>
        <p:spPr>
          <a:xfrm>
            <a:off x="4554974" y="339135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4ba64d48a_0_29"/>
          <p:cNvSpPr/>
          <p:nvPr/>
        </p:nvSpPr>
        <p:spPr>
          <a:xfrm>
            <a:off x="5873792" y="336030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4ba64d48a_0_29"/>
          <p:cNvSpPr/>
          <p:nvPr/>
        </p:nvSpPr>
        <p:spPr>
          <a:xfrm>
            <a:off x="5585875" y="3710575"/>
            <a:ext cx="2803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4ba64d48a_0_29"/>
          <p:cNvSpPr/>
          <p:nvPr/>
        </p:nvSpPr>
        <p:spPr>
          <a:xfrm>
            <a:off x="6839534" y="33838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4ba64d48a_0_29"/>
          <p:cNvSpPr/>
          <p:nvPr/>
        </p:nvSpPr>
        <p:spPr>
          <a:xfrm>
            <a:off x="7805262" y="339879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0" name="Google Shape;640;g324ba64d48a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91" y="4092699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5387" y="1559625"/>
            <a:ext cx="2400074" cy="24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24ba64d48a_0_52"/>
          <p:cNvSpPr txBox="1"/>
          <p:nvPr/>
        </p:nvSpPr>
        <p:spPr>
          <a:xfrm>
            <a:off x="387100" y="1483275"/>
            <a:ext cx="382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¡Es Lali y las paletas! 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y Coco están en la fila de las paletas.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g324ba64d48a_0_52"/>
          <p:cNvSpPr txBox="1"/>
          <p:nvPr/>
        </p:nvSpPr>
        <p:spPr>
          <a:xfrm>
            <a:off x="1377700" y="3007275"/>
            <a:ext cx="29184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le pide dos paletas a Lali.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7" name="Google Shape;647;g324ba64d48a_0_52"/>
          <p:cNvSpPr txBox="1"/>
          <p:nvPr/>
        </p:nvSpPr>
        <p:spPr>
          <a:xfrm>
            <a:off x="2035500" y="3157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paletas de Lali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8" name="Google Shape;648;g324ba64d48a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700" y="1492974"/>
            <a:ext cx="4472950" cy="24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324ba64d48a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99" y="3107125"/>
            <a:ext cx="814550" cy="8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4ba64d48a_0_171"/>
          <p:cNvSpPr txBox="1"/>
          <p:nvPr/>
        </p:nvSpPr>
        <p:spPr>
          <a:xfrm>
            <a:off x="768100" y="379575"/>
            <a:ext cx="3053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Una paleta…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dos paletas de Ema.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5" name="Google Shape;655;g324ba64d48a_0_171"/>
          <p:cNvSpPr txBox="1"/>
          <p:nvPr/>
        </p:nvSpPr>
        <p:spPr>
          <a:xfrm>
            <a:off x="5631802" y="401477"/>
            <a:ext cx="41706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—¡No Pepe, la paleta! 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—dice Ema.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6" name="Google Shape;656;g324ba64d48a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282275"/>
            <a:ext cx="3273069" cy="34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324ba64d48a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8069" y="1365632"/>
            <a:ext cx="3205134" cy="345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24ba64d48a_0_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4699" y="493025"/>
            <a:ext cx="785650" cy="78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24ba64d48a_0_268"/>
          <p:cNvSpPr txBox="1"/>
          <p:nvPr/>
        </p:nvSpPr>
        <p:spPr>
          <a:xfrm>
            <a:off x="768100" y="379575"/>
            <a:ext cx="3028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—No, Pepe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—dice mamá.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g324ba64d48a_0_268"/>
          <p:cNvSpPr txBox="1"/>
          <p:nvPr/>
        </p:nvSpPr>
        <p:spPr>
          <a:xfrm>
            <a:off x="5708000" y="401475"/>
            <a:ext cx="3336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Lali le da más paletas 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a Ema. 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Ema come su paleta.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5" name="Google Shape;665;g324ba64d48a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82275"/>
            <a:ext cx="3229136" cy="34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324ba64d48a_0_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048" y="1678275"/>
            <a:ext cx="2840925" cy="31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24ba64d48a_0_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199" y="508725"/>
            <a:ext cx="769950" cy="7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24ba64d48a_0_67"/>
          <p:cNvSpPr txBox="1"/>
          <p:nvPr/>
        </p:nvSpPr>
        <p:spPr>
          <a:xfrm>
            <a:off x="310900" y="1170575"/>
            <a:ext cx="3727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come su paleta.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come su paleta.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 come su paleta.</a:t>
            </a: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g324ba64d48a_0_67"/>
          <p:cNvSpPr txBox="1"/>
          <p:nvPr/>
        </p:nvSpPr>
        <p:spPr>
          <a:xfrm>
            <a:off x="1196750" y="2609925"/>
            <a:ext cx="2577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Ema, Coco y Pepe comen, comen, comen sus paletas.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4" name="Google Shape;674;g324ba64d48a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500" y="1240350"/>
            <a:ext cx="4741949" cy="254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24ba64d48a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49" y="2736401"/>
            <a:ext cx="807425" cy="80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00000">
            <a:off x="3551793" y="600598"/>
            <a:ext cx="1680760" cy="355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