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5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61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60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60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8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59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58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61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8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09" r:id="rId59"/>
    <p:sldId id="310" r:id="rId60"/>
    <p:sldId id="311" r:id="rId61"/>
    <p:sldId id="312" r:id="rId62"/>
    <p:sldId id="313" r:id="rId63"/>
    <p:sldId id="314" r:id="rId64"/>
    <p:sldId id="315" r:id="rId65"/>
    <p:sldId id="316" r:id="rId66"/>
  </p:sldIdLst>
  <p:sldSz cy="5143500" cx="9144000"/>
  <p:notesSz cx="6858000" cy="9144000"/>
  <p:embeddedFontLst>
    <p:embeddedFont>
      <p:font typeface="Century Gothic"/>
      <p:regular r:id="rId67"/>
      <p:bold r:id="rId68"/>
      <p:italic r:id="rId69"/>
      <p:boldItalic r:id="rId7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307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307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slide" Target="slides/slide41.xml"/><Relationship Id="rId45" Type="http://schemas.openxmlformats.org/officeDocument/2006/relationships/slide" Target="slides/slide40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slide" Target="slides/slide43.xml"/><Relationship Id="rId47" Type="http://schemas.openxmlformats.org/officeDocument/2006/relationships/slide" Target="slides/slide42.xml"/><Relationship Id="rId49" Type="http://schemas.openxmlformats.org/officeDocument/2006/relationships/slide" Target="slides/slide4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70" Type="http://schemas.openxmlformats.org/officeDocument/2006/relationships/font" Target="fonts/CenturyGothic-boldItalic.fntdata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62" Type="http://schemas.openxmlformats.org/officeDocument/2006/relationships/slide" Target="slides/slide57.xml"/><Relationship Id="rId61" Type="http://schemas.openxmlformats.org/officeDocument/2006/relationships/slide" Target="slides/slide56.xml"/><Relationship Id="rId20" Type="http://schemas.openxmlformats.org/officeDocument/2006/relationships/slide" Target="slides/slide15.xml"/><Relationship Id="rId64" Type="http://schemas.openxmlformats.org/officeDocument/2006/relationships/slide" Target="slides/slide59.xml"/><Relationship Id="rId63" Type="http://schemas.openxmlformats.org/officeDocument/2006/relationships/slide" Target="slides/slide58.xml"/><Relationship Id="rId22" Type="http://schemas.openxmlformats.org/officeDocument/2006/relationships/slide" Target="slides/slide17.xml"/><Relationship Id="rId66" Type="http://schemas.openxmlformats.org/officeDocument/2006/relationships/slide" Target="slides/slide61.xml"/><Relationship Id="rId21" Type="http://schemas.openxmlformats.org/officeDocument/2006/relationships/slide" Target="slides/slide16.xml"/><Relationship Id="rId65" Type="http://schemas.openxmlformats.org/officeDocument/2006/relationships/slide" Target="slides/slide60.xml"/><Relationship Id="rId24" Type="http://schemas.openxmlformats.org/officeDocument/2006/relationships/slide" Target="slides/slide19.xml"/><Relationship Id="rId68" Type="http://schemas.openxmlformats.org/officeDocument/2006/relationships/font" Target="fonts/CenturyGothic-bold.fntdata"/><Relationship Id="rId23" Type="http://schemas.openxmlformats.org/officeDocument/2006/relationships/slide" Target="slides/slide18.xml"/><Relationship Id="rId67" Type="http://schemas.openxmlformats.org/officeDocument/2006/relationships/font" Target="fonts/CenturyGothic-regular.fntdata"/><Relationship Id="rId60" Type="http://schemas.openxmlformats.org/officeDocument/2006/relationships/slide" Target="slides/slide55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69" Type="http://schemas.openxmlformats.org/officeDocument/2006/relationships/font" Target="fonts/CenturyGothic-italic.fntdata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slide" Target="slides/slide46.xml"/><Relationship Id="rId50" Type="http://schemas.openxmlformats.org/officeDocument/2006/relationships/slide" Target="slides/slide45.xml"/><Relationship Id="rId53" Type="http://schemas.openxmlformats.org/officeDocument/2006/relationships/slide" Target="slides/slide48.xml"/><Relationship Id="rId52" Type="http://schemas.openxmlformats.org/officeDocument/2006/relationships/slide" Target="slides/slide47.xml"/><Relationship Id="rId11" Type="http://schemas.openxmlformats.org/officeDocument/2006/relationships/slide" Target="slides/slide6.xml"/><Relationship Id="rId55" Type="http://schemas.openxmlformats.org/officeDocument/2006/relationships/slide" Target="slides/slide50.xml"/><Relationship Id="rId10" Type="http://schemas.openxmlformats.org/officeDocument/2006/relationships/slide" Target="slides/slide5.xml"/><Relationship Id="rId54" Type="http://schemas.openxmlformats.org/officeDocument/2006/relationships/slide" Target="slides/slide49.xml"/><Relationship Id="rId13" Type="http://schemas.openxmlformats.org/officeDocument/2006/relationships/slide" Target="slides/slide8.xml"/><Relationship Id="rId57" Type="http://schemas.openxmlformats.org/officeDocument/2006/relationships/slide" Target="slides/slide52.xml"/><Relationship Id="rId12" Type="http://schemas.openxmlformats.org/officeDocument/2006/relationships/slide" Target="slides/slide7.xml"/><Relationship Id="rId56" Type="http://schemas.openxmlformats.org/officeDocument/2006/relationships/slide" Target="slides/slide51.xml"/><Relationship Id="rId15" Type="http://schemas.openxmlformats.org/officeDocument/2006/relationships/slide" Target="slides/slide10.xml"/><Relationship Id="rId59" Type="http://schemas.openxmlformats.org/officeDocument/2006/relationships/slide" Target="slides/slide54.xml"/><Relationship Id="rId14" Type="http://schemas.openxmlformats.org/officeDocument/2006/relationships/slide" Target="slides/slide9.xml"/><Relationship Id="rId58" Type="http://schemas.openxmlformats.org/officeDocument/2006/relationships/slide" Target="slides/slide5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3330ceb880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6" name="Google Shape;296;g3330ceb880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g376770bb983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2" name="Google Shape;372;g376770bb983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seguidor.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g376770bb983_0_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8" name="Google Shape;378;g376770bb983_0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lingüista.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g376770bb983_0_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4" name="Google Shape;384;g376770bb983_0_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tortuga.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g376770bb983_0_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0" name="Google Shape;390;g376770bb983_0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Comience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 la diapositiva número 14.</a:t>
            </a:r>
            <a:endParaRPr sz="120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g376770bb983_0_1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6" name="Google Shape;396;g376770bb983_0_1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Hoy vamos a repasar la regla de ortografía de las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palabras con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ga, go, gu, gue, gui, güe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güi.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(Haga clic) 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Cuando la letra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está antes de la vocal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a, o, u,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se lee como la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suave, /g/, y se escribe con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 lea en voz alta las palabras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tortuga, jugoso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aguja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¿Ven la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a,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o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 la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u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antes de la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9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g39b7461679a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3" name="Google Shape;403;g39b7461679a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001D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repasar la regla de las palabras con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gue, gui, güe, güi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</a:t>
            </a:r>
            <a:r>
              <a:rPr i="1" lang="en">
                <a:solidFill>
                  <a:srgbClr val="001D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letra </a:t>
            </a:r>
            <a:r>
              <a:rPr lang="en">
                <a:solidFill>
                  <a:srgbClr val="001D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</a:t>
            </a:r>
            <a:r>
              <a:rPr i="1" lang="en">
                <a:solidFill>
                  <a:srgbClr val="001D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puede sonar de dos maneras: suave, como en </a:t>
            </a:r>
            <a:r>
              <a:rPr lang="en">
                <a:solidFill>
                  <a:srgbClr val="001D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gato,</a:t>
            </a:r>
            <a:r>
              <a:rPr i="1" lang="en">
                <a:solidFill>
                  <a:srgbClr val="001D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 fuerte, como en </a:t>
            </a:r>
            <a:r>
              <a:rPr lang="en">
                <a:solidFill>
                  <a:srgbClr val="001D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gente</a:t>
            </a:r>
            <a:r>
              <a:rPr i="1" lang="en">
                <a:solidFill>
                  <a:srgbClr val="001D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Para que suene suave con las vocales </a:t>
            </a:r>
            <a:r>
              <a:rPr lang="en">
                <a:solidFill>
                  <a:srgbClr val="001D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</a:t>
            </a:r>
            <a:r>
              <a:rPr i="1" lang="en">
                <a:solidFill>
                  <a:srgbClr val="001D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o </a:t>
            </a:r>
            <a:r>
              <a:rPr lang="en">
                <a:solidFill>
                  <a:srgbClr val="001D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</a:t>
            </a:r>
            <a:r>
              <a:rPr i="1" lang="en">
                <a:solidFill>
                  <a:srgbClr val="001D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escribimos una </a:t>
            </a:r>
            <a:r>
              <a:rPr lang="en">
                <a:solidFill>
                  <a:srgbClr val="001D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 </a:t>
            </a:r>
            <a:r>
              <a:rPr i="1" lang="en">
                <a:solidFill>
                  <a:srgbClr val="001D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después de la </a:t>
            </a:r>
            <a:r>
              <a:rPr lang="en">
                <a:solidFill>
                  <a:srgbClr val="001D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</a:t>
            </a:r>
            <a:r>
              <a:rPr i="1" lang="en">
                <a:solidFill>
                  <a:srgbClr val="001D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i="1">
              <a:solidFill>
                <a:srgbClr val="001D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 lea en voz alta la palabra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seguidor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¿Ven la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después de la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repasar las sílabas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güe, güi. </a:t>
            </a: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las sílabas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güe, güi.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 estas sílabas la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tiene dos puntitos arriba. Estos puntitos llamados “diéresis” sirven para mostrar que el sonido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/u/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sí se pronuncia.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 lea en voz alta la palabra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lingüista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¿Ven los dos puntos encima de la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g385e7862f2f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0" name="Google Shape;410;g385e7862f2f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practicar. Recuerden las reglas que aprendimos.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Repase las reglas si es necesario. (Haga clic)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① Muestre: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tortuga.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 acuerdo con la regla, antes de la vocal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se escribe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 lee como la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suave, /g/.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(Haga clic)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Leamos juntos: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tor - tu - ga, tortuga.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¿Qué letra va antes de la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en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tortuga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 cómo suena?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(Pausa)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¡Muy bien, la letra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g,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que suena como la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suave, /g/!</a:t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con las palabras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conchas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cuchillo.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0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g385e7862f2f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2" name="Google Shape;432;g385e7862f2f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② Muestre: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seguidor.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 acuerdo con la regla, p</a:t>
            </a:r>
            <a:r>
              <a:rPr i="1" lang="en">
                <a:solidFill>
                  <a:srgbClr val="001D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ara que la letra </a:t>
            </a:r>
            <a:r>
              <a:rPr lang="en">
                <a:solidFill>
                  <a:srgbClr val="001D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 </a:t>
            </a:r>
            <a:r>
              <a:rPr i="1" lang="en">
                <a:solidFill>
                  <a:srgbClr val="001D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suene suave con las vocales </a:t>
            </a:r>
            <a:r>
              <a:rPr lang="en">
                <a:solidFill>
                  <a:srgbClr val="001D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</a:t>
            </a:r>
            <a:r>
              <a:rPr i="1" lang="en">
                <a:solidFill>
                  <a:srgbClr val="001D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o </a:t>
            </a:r>
            <a:r>
              <a:rPr lang="en">
                <a:solidFill>
                  <a:srgbClr val="001D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</a:t>
            </a:r>
            <a:r>
              <a:rPr i="1" lang="en">
                <a:solidFill>
                  <a:srgbClr val="001D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escribimos una </a:t>
            </a:r>
            <a:r>
              <a:rPr lang="en">
                <a:solidFill>
                  <a:srgbClr val="001D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 </a:t>
            </a:r>
            <a:r>
              <a:rPr i="1" lang="en">
                <a:solidFill>
                  <a:srgbClr val="001D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después de la </a:t>
            </a:r>
            <a:r>
              <a:rPr lang="en">
                <a:solidFill>
                  <a:srgbClr val="001D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(Haga clic)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Leamos juntos: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 - gui - dor, seguidor.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letra se escribe después de la g en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seguidor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(Pausa)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¡Muy bien, la letra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 escribe después de la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!</a:t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con las palabras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quedaron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inquilino.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9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g335b81eedab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1" name="Google Shape;451;g335b81eedab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Asegúrese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que todos los estudiantes tengan una pizarra donde practicar.</a:t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5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g376770bb983_0_1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7" name="Google Shape;457;g376770bb983_0_1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voy a decir una palabra con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ga, go, gu, gue, gui, güe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güi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 luego una oración con esa palabra. Todos van a repetir la palabra y escribirla en su pizarra. Recuerden usar lo que aprendimos sobre las palabras con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gue, gui, güe, güi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i="1" sz="13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palabra es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persigue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gato persigue al ratón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Repitan conmigo: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persigue.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¿Cuántas sílabas tiene la palabra? (3)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per - si - gue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primera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per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/p/, /e/, /r/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segunda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/s/, /i/.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tercera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gue,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/g/, /e/. Persigue, /p/, /e/, /r/, /s/, /i/, /g/, /e/.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después de escribir la palabra para verificar su respuesta.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3330ceb8806_0_3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0" name="Google Shape;310;g3330ceb8806_0_3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2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¡Hola, lectores! Hoy vamos a leer y escribir palabras y leer oraciones con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ga, go, gu, gue, gui, güe, güi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¿Listos?</a:t>
            </a:r>
            <a:endParaRPr i="1" sz="14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g335b81eedab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3" name="Google Shape;463;g335b81eedab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palabra es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regalos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niño recibió regalos por su cumpleaños.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Repitan conmigo: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regalos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¿Cuántas sílabas tiene la palabra? (3)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re - ga - los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primera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/r/,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segunda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ga,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/g/, /a/.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tercera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los,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(3)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/l/, /o/, /s/. Regalos, /r/, /e/, /g/, /a/, /l/, /o/, /s/.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después de escribir la palabra para verificar su respuesta.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7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g376770bb983_0_1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9" name="Google Shape;469;g376770bb983_0_1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palabra es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Guillermo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Guillermo es el vecino de mi primo, Ernesto.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Repitan conmigo: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Guillermo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¿Cuántas sílabas tiene la palabra? (3)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Gui - ller - mo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primera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Gui,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/g/, /i/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segunda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ller,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(3)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/y/, /e/, /r/.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tercera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/m/, /o/.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Guillermo, /g/, /i/, /y/, /e/, /r/, /m/, /o/.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después de escribir la palabra para verificar su respuesta.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3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g307b75975fb_2_1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5" name="Google Shape;475;g307b75975fb_2_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palabras que vemos todo el tiempo y podemos leer rápidamente. Vamos a leer estas palabras juntos.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Muestre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las diapositivas 23-25 una a la vez y lea cada palabra junto con ellos.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9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g3a59cc42d4a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1" name="Google Shape;481;g3a59cc42d4a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ea cada palabra junto con los estudiantes. </a:t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juego.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5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g3a59cc42d4a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7" name="Google Shape;487;g3a59cc42d4a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ea cada palabra junto con los estudiantes. </a:t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hasta.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g3a59cc42d4a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3" name="Google Shape;493;g3a59cc42d4a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ea cada palabra junto con los estudiantes. </a:t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parte.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7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g356ac25f178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9" name="Google Shape;499;g356ac25f17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oraciones. Asegúrate de prestar atención a la puntuación y a la entonación de tu voz. Primero las vamos a leer despacio y luego con más fluidez.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3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g376770bb983_0_2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5" name="Google Shape;505;g376770bb983_0_2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leer juntos esta oración.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primera palabra,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y lea la oración apuntando a cada palabra. Primero despacio y la segunda vez con fluidez.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 a los estudiantes que repitan con usted.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Haga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clic para indicar la palabra.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9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g302b7b9b47b_0_2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1" name="Google Shape;511;g302b7b9b47b_0_2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leer juntos esta oración.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primera palabra,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Pero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y lea la oración apuntando a cada palabra. Primero despacio y la segunda vez con fluidez.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 a los estudiantes que repitan con usted.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Haga clic para indicar la palabra.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5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g3149ed81189_1_10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7" name="Google Shape;517;g3149ed81189_1_10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i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322be15a44c_0_2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5" name="Google Shape;315;g322be15a44c_0_2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diapositiva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4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sz="120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g3149ed81189_1_10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3" name="Google Shape;523;g3149ed81189_1_10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Asegúrese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que todos los estudiantes tengan una pizarra donde practicar.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escribir una oración. Primero, quiero que me ayuden a contar cuántas palabras tiene. Escuchen atentamente.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 la clase de Pablo hay reglas que seguir.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¿Cuántas palabras escucharon? Vamos a repetirla juntos mientras contamos cada palabra.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(1),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(2), clase (3), de (4),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Pablo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(5),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hay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(6),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reglas (7), que (8), seguir (9)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¡Tiene nueve palabras!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que escriban todas las palabras de la oración.</a:t>
            </a:r>
            <a:endParaRPr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Puedes dividir cada palabra en sílabas y luego en sonidos para asegurarte de escribir todos los sonidos que escuchas correctamente.</a:t>
            </a:r>
            <a:endParaRPr>
              <a:solidFill>
                <a:srgbClr val="363535"/>
              </a:solidFill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para verificar su respuesta. 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9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g3149ed81189_1_10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1" name="Google Shape;531;g3149ed81189_1_10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lean la oración en voz alta y comparen su oración con la oración que muestra la diapositiva. 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a autocorregir su escritura. 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5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g3330ceb8806_0_17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7" name="Google Shape;537;g3330ceb8806_0_17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2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g38538ea7ed9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4" name="Google Shape;544;g38538ea7ed9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2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¡Hola, lectores! Hoy vamos a leer y escribir palabras y leer oraciones con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ga, go, gu, gue, gui, güe, güi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¿Listos?</a:t>
            </a:r>
            <a:endParaRPr i="1" sz="13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7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g38538ea7ed9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9" name="Google Shape;549;g38538ea7ed9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 sz="120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3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g38538ea7ed9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5" name="Google Shape;555;g38538ea7ed9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Hoy vamos a repasar el sonido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/g/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 las palabras que se escriben con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ga, go, gu, gue, gui, güe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güi.</a:t>
            </a:r>
            <a:endParaRPr i="1" sz="12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Escuchen con atención: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amigable.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Escucho el sonido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/g/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en la tercera sílaba,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ga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con los estudiantes con las palabras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cargue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ungüento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varias palabras con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ga, go, gu, gue, gui, güe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güi.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diapositiva 36.</a:t>
            </a:r>
            <a:endParaRPr b="1" sz="12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2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5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Google Shape;576;g38538ea7ed9_0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7" name="Google Shape;577;g38538ea7ed9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</a:t>
            </a: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agarrar.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g38538ea7ed9_0_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3" name="Google Shape;583;g38538ea7ed9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carguero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7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Google Shape;588;g38538ea7ed9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9" name="Google Shape;589;g38538ea7ed9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ambigüedad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3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g38538ea7ed9_0_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5" name="Google Shape;595;g38538ea7ed9_0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Gustavo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322be15a44c_0_3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" name="Google Shape;321;g322be15a44c_0_3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Hoy vamos a repasar el sonido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/g/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 las palabras que se escriben con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ga, go, gu, gue, gui, güe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güi.</a:t>
            </a:r>
            <a:endParaRPr i="1"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Escuchen con atención: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canguro.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Escucho el sonido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/g/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en la segunda sílaba,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gu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con los estudiantes con las palabras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guiso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desagüe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i="1"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varias palabras con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ga, go, gu, gue, gui, güe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güi.</a:t>
            </a:r>
            <a:endParaRPr i="1"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diapositiva 5.</a:t>
            </a:r>
            <a:endParaRPr b="1" sz="12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9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g38538ea7ed9_0_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1" name="Google Shape;601;g38538ea7ed9_0_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lagartija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5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Google Shape;606;g38538ea7ed9_0_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7" name="Google Shape;607;g38538ea7ed9_0_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languidecer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612;g38538ea7ed9_0_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3" name="Google Shape;613;g38538ea7ed9_0_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orgullosa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7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Google Shape;618;g38538ea7ed9_0_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9" name="Google Shape;619;g38538ea7ed9_0_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changuito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3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Google Shape;624;g38538ea7ed9_0_1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5" name="Google Shape;625;g38538ea7ed9_0_1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Asegúrese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que todos los estudiantes tengan una pizarra donde practicar.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9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Google Shape;630;g38538ea7ed9_0_1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1" name="Google Shape;631;g38538ea7ed9_0_1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voy a decir una palabra con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ga, go, gu, gue, gui, güe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güi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 luego una oración con esa palabra. Todos van a repetir la palabra y escribirla en su pizarra. Recuerden usar lo que aprendimos sobre las palabras con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gue, gui, güe, güi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palabra es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distinguir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 fácil distinguir entre el día y la noche.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Repitan conmigo: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distinguir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¿Cuántas sílabas tiene la palabra? (3)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dis - tin - guir.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La primera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dis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(3)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/d/, /i/, /s/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segunda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tin,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(3)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/t/, /i/, /n/.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tercera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guir,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(3)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/g/, /i/, /r/. Distinguir, /d/, /i/, /s/, /t/, /i/, /n/, /g/, /i/, /r/.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después de escribir la palabra para verificar su respuesta.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5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Google Shape;636;g38538ea7ed9_0_1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7" name="Google Shape;637;g38538ea7ed9_0_1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palabra es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gasolina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carro necesita gasolina para andar.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Repitan conmigo: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gasolina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¿Cuántas sílabas tiene la palabra? (4)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ga - so - li - na.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La primera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ga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/g/, /a/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segunda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/s/, /o/.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tercera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li,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/l/, /i/.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cuarta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na,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/n/, /a/. Gasolina, /g/, /a/, /s/, /o/, /l/, /i/, /n/, /a/.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después de escribir la palabra para verificar su respuesta.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1" name="Shape 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" name="Google Shape;642;g38538ea7ed9_0_1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3" name="Google Shape;643;g38538ea7ed9_0_1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palabra es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ungüento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Mamá me puso un poco de ungüento en mi raspón.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Repitan conmigo: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ungüento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¿Cuántas sílabas tiene la palabra? (3)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un - güen - to.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La primera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un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/u/, /n/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segunda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güen,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(4)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/g/, /u/, /e/, /n/.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tercera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/t/, /o/. Ungüento, /u/, /n/, /g/, /u/, /e/, /n/, /t/, /o/.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después de escribir la palabra para verificar su respuesta.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7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Google Shape;648;g38538ea7ed9_0_1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9" name="Google Shape;649;g38538ea7ed9_0_1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Hoy vamos a repasar lo que aprendimos sobre la sílaba tónica. En todas las palabras, hay una sílaba que suena con más fuerza que las demás.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3" name="Shape 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Google Shape;654;g38538ea7ed9_0_1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5" name="Google Shape;655;g38538ea7ed9_0_1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Modele: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Voy a decir una palabra para saber qué sílaba suena con más fuerza.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 lea en voz alta cada sílaba de la palabra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canguro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haciendo énfasis en la sílaba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-gu-.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(Haga clic para mostrar cada sílaba)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sílaba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-gu-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en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canguro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suena con más fuerza que las sílabas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can-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-ro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Ahora vamos a practicar juntos.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g376770bb983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2" name="Google Shape;342;g376770bb983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aguja. </a:t>
            </a:r>
            <a:endParaRPr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Muestre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las diapositivas 6-12 una a la vez y diga cada palabra en voz alta junto con ellos.</a:t>
            </a:r>
            <a:endParaRPr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2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Google Shape;663;g3bcba20ee93_0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4" name="Google Shape;664;g3bcba20ee93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 lea en voz alta junto con los estudiantes cada sílaba de la palabra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amigable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haciendo énfasis en la sílaba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-ga-.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(Haga clic para mostrar cada sílaba)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sílaba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-ga-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en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amigable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suena con más fuerza que las sílabas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a-, -mi-,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-ble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Ahora vamos a practicar identificar la sílaba tónica en más palabras.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2" name="Shape 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" name="Google Shape;673;g3bcba20ee93_0_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4" name="Google Shape;674;g3bcba20ee93_0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(Haga clic para mostrar cada sílaba) 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Qué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sílaba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suena con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más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fuerza en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lagartija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(ti)</a:t>
            </a:r>
            <a:endParaRPr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sílaba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-ti-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en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lagartija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suena con más fuerza que las sílabas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la-, -gar-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-ja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rgbClr val="FFC91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2" name="Shape 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" name="Google Shape;683;g3bcba20ee93_0_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4" name="Google Shape;684;g3bcba20ee93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(Haga clic para mostrar cada sílaba) 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sílaba suena con más fuerza en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ungüento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</a:t>
            </a:r>
            <a:r>
              <a:rPr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güen</a:t>
            </a:r>
            <a:r>
              <a:rPr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)</a:t>
            </a:r>
            <a:endParaRPr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sílaba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-güen-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en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ungüento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suena con más fuerza que las sílabas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un-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-to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rgbClr val="FFC91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1" name="Shape 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" name="Google Shape;692;g3bcba20ee93_0_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3" name="Google Shape;693;g3bcba20ee93_0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(Haga clic para mostrar cada sílaba) 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sílaba suena con más fuerza en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carguero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(gue)</a:t>
            </a:r>
            <a:endParaRPr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sílaba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-gue-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en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carguero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suena con más fuerza que las sílabas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car-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-ro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rgbClr val="FFC91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0" name="Shape 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" name="Google Shape;701;g3bcba20ee93_0_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2" name="Google Shape;702;g3bcba20ee93_0_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(Haga clic para mostrar cada sílaba) 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sílaba suena con más fuerza en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regalos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(re)</a:t>
            </a:r>
            <a:endParaRPr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sílaba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re-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en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regalos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suena con más fuerza que las sílabas -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ga-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-los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rgbClr val="FFC91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9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Google Shape;710;g38538ea7ed9_0_1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1" name="Google Shape;711;g38538ea7ed9_0_1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5" name="Shape 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" name="Google Shape;716;g38538ea7ed9_0_1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7" name="Google Shape;717;g38538ea7ed9_0_1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oración: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salón de clases está repleto de papelillos.</a:t>
            </a:r>
            <a:endParaRPr i="1"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cómo leer con precisión y señale la pausa en los signos de puntuación.</a:t>
            </a:r>
            <a:endParaRPr b="1"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Muestre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las diapositivas 57-59 una a la vez y lea cada oración en voz alta junto con ellos modelando cómo leer con precisión haciendo las pausas apropiadas.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rgbClr val="FFC91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1" name="Shape 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" name="Google Shape;722;g38538ea7ed9_0_2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3" name="Google Shape;723;g38538ea7ed9_0_2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oración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lectura oral de las palabras por parte de los estudiantes y, si es necesario, pídales que lean más despacio. 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rgbClr val="FFC91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7" name="Shape 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" name="Google Shape;728;g38538ea7ed9_0_2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9" name="Google Shape;729;g38538ea7ed9_0_2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oración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lectura oral de las palabras por parte de los estudiantes y, si es necesario, pídales que lean más despacio. 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rgbClr val="FFC91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3" name="Shape 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4" name="Google Shape;734;g38538ea7ed9_0_1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5" name="Google Shape;735;g38538ea7ed9_0_1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oración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lectura oral de las palabras por parte de los estudiantes y, si es necesario, pídales que lean más despacio. 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rgbClr val="FFC91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g376770bb983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8" name="Google Shape;348;g376770bb983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persigue.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9" name="Shape 7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" name="Google Shape;740;g368b0e1221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1" name="Google Shape;741;g368b0e1221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6" name="Shape 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" name="Google Shape;747;g3330ceb8806_0_14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8" name="Google Shape;748;g3330ceb8806_0_14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g376770bb983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4" name="Google Shape;354;g376770bb983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amortigüe.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g376770bb983_0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0" name="Google Shape;360;g376770bb983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pulgas.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g376770bb983_0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6" name="Google Shape;366;g376770bb983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jugoso.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1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1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1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1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1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1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1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1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1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1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1.pn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1.pn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1.png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1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1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Chart 1">
  <p:cSld name="MAIN_POINT_1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Día">
  <p:cSld name="TITLE_4_1_3_1_1_4">
    <p:bg>
      <p:bgPr>
        <a:solidFill>
          <a:srgbClr val="C8F0FA"/>
        </a:solidFill>
      </p:bgPr>
    </p:bg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120;p11" title="phonicsdeck_googleassets_dotborder_4_Azul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11"/>
          <p:cNvSpPr txBox="1"/>
          <p:nvPr>
            <p:ph type="ctrTitle"/>
          </p:nvPr>
        </p:nvSpPr>
        <p:spPr>
          <a:xfrm>
            <a:off x="457213" y="2112264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22" name="Google Shape;122;p11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23" name="Google Shape;123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a-Día">
  <p:cSld name="TITLE_4_1_3_1_1_5">
    <p:bg>
      <p:bgPr>
        <a:solidFill>
          <a:schemeClr val="lt2"/>
        </a:solidFill>
      </p:bgPr>
    </p:bg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12" title="phonicsdeck_googleassets_dotborder_5_Roj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12"/>
          <p:cNvSpPr txBox="1"/>
          <p:nvPr>
            <p:ph type="ctrTitle"/>
          </p:nvPr>
        </p:nvSpPr>
        <p:spPr>
          <a:xfrm>
            <a:off x="457213" y="2112264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27" name="Google Shape;127;p12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28" name="Google Shape;128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Section Title">
  <p:cSld name="TITLE_4_1_3_1_1_1">
    <p:bg>
      <p:bgPr>
        <a:solidFill>
          <a:srgbClr val="E3F5EA"/>
        </a:solidFill>
      </p:bgPr>
    </p:bg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13"/>
          <p:cNvSpPr txBox="1"/>
          <p:nvPr>
            <p:ph type="ctrTitle"/>
          </p:nvPr>
        </p:nvSpPr>
        <p:spPr>
          <a:xfrm>
            <a:off x="457200" y="3470325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32" name="Google Shape;132;p13"/>
          <p:cNvSpPr/>
          <p:nvPr>
            <p:ph idx="2" type="pic"/>
          </p:nvPr>
        </p:nvSpPr>
        <p:spPr>
          <a:xfrm>
            <a:off x="3352800" y="1051550"/>
            <a:ext cx="2286000" cy="2286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33" name="Google Shape;133;p13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34" name="Google Shape;13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77">
          <p15:clr>
            <a:srgbClr val="E46962"/>
          </p15:clr>
        </p15:guide>
        <p15:guide id="4" orient="horz" pos="2963">
          <p15:clr>
            <a:srgbClr val="E46962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a-Section Title">
  <p:cSld name="TITLE_4_1_3_1_1_1_2">
    <p:bg>
      <p:bgPr>
        <a:solidFill>
          <a:schemeClr val="accent6"/>
        </a:solidFill>
      </p:bgPr>
    </p:bg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Google Shape;136;p14" title="phonicsdeck_googleassets_dotborder_2_Amarill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14"/>
          <p:cNvSpPr txBox="1"/>
          <p:nvPr>
            <p:ph type="ctrTitle"/>
          </p:nvPr>
        </p:nvSpPr>
        <p:spPr>
          <a:xfrm>
            <a:off x="457200" y="3470325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38" name="Google Shape;138;p14"/>
          <p:cNvSpPr/>
          <p:nvPr>
            <p:ph idx="2" type="pic"/>
          </p:nvPr>
        </p:nvSpPr>
        <p:spPr>
          <a:xfrm>
            <a:off x="3352800" y="1051550"/>
            <a:ext cx="2286000" cy="2286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39" name="Google Shape;139;p14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40" name="Google Shape;14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77">
          <p15:clr>
            <a:srgbClr val="E46962"/>
          </p15:clr>
        </p15:guide>
        <p15:guide id="4" orient="horz" pos="2963">
          <p15:clr>
            <a:srgbClr val="E46962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a-Section Title">
  <p:cSld name="TITLE_4_1_3_1_1_1_3">
    <p:bg>
      <p:bgPr>
        <a:solidFill>
          <a:schemeClr val="dk2"/>
        </a:solidFill>
      </p:bgPr>
    </p:bg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Google Shape;142;p15" title="phonicsdeck_googleassets_dotborder_3_Morad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15"/>
          <p:cNvSpPr txBox="1"/>
          <p:nvPr>
            <p:ph type="ctrTitle"/>
          </p:nvPr>
        </p:nvSpPr>
        <p:spPr>
          <a:xfrm>
            <a:off x="457200" y="3470325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44" name="Google Shape;144;p15"/>
          <p:cNvSpPr/>
          <p:nvPr>
            <p:ph idx="2" type="pic"/>
          </p:nvPr>
        </p:nvSpPr>
        <p:spPr>
          <a:xfrm>
            <a:off x="3352800" y="1051550"/>
            <a:ext cx="2286000" cy="2286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5" name="Google Shape;145;p15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46" name="Google Shape;14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77">
          <p15:clr>
            <a:srgbClr val="E46962"/>
          </p15:clr>
        </p15:guide>
        <p15:guide id="4" orient="horz" pos="2963">
          <p15:clr>
            <a:srgbClr val="E46962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Section Title">
  <p:cSld name="TITLE_4_1_3_1_1_1_4">
    <p:bg>
      <p:bgPr>
        <a:solidFill>
          <a:srgbClr val="C8F0FA"/>
        </a:solidFill>
      </p:bgPr>
    </p:bg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Google Shape;148;p16" title="phonicsdeck_googleassets_dotborder_4_Azul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16"/>
          <p:cNvSpPr txBox="1"/>
          <p:nvPr>
            <p:ph type="ctrTitle"/>
          </p:nvPr>
        </p:nvSpPr>
        <p:spPr>
          <a:xfrm>
            <a:off x="457200" y="3470325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50" name="Google Shape;150;p16"/>
          <p:cNvSpPr/>
          <p:nvPr>
            <p:ph idx="2" type="pic"/>
          </p:nvPr>
        </p:nvSpPr>
        <p:spPr>
          <a:xfrm>
            <a:off x="3352800" y="1051550"/>
            <a:ext cx="2286000" cy="2286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1" name="Google Shape;151;p16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52" name="Google Shape;15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77">
          <p15:clr>
            <a:srgbClr val="E46962"/>
          </p15:clr>
        </p15:guide>
        <p15:guide id="4" orient="horz" pos="2963">
          <p15:clr>
            <a:srgbClr val="E46962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a-Section Title">
  <p:cSld name="TITLE_4_1_3_1_1_1_5">
    <p:bg>
      <p:bgPr>
        <a:solidFill>
          <a:schemeClr val="lt2"/>
        </a:solidFill>
      </p:bgPr>
    </p:bg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17" title="phonicsdeck_googleassets_dotborder_5_Roj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17"/>
          <p:cNvSpPr txBox="1"/>
          <p:nvPr>
            <p:ph type="ctrTitle"/>
          </p:nvPr>
        </p:nvSpPr>
        <p:spPr>
          <a:xfrm>
            <a:off x="457200" y="3470325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56" name="Google Shape;156;p17"/>
          <p:cNvSpPr/>
          <p:nvPr>
            <p:ph idx="2" type="pic"/>
          </p:nvPr>
        </p:nvSpPr>
        <p:spPr>
          <a:xfrm>
            <a:off x="3352800" y="1051550"/>
            <a:ext cx="2286000" cy="2286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7" name="Google Shape;157;p17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58" name="Google Shape;15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77">
          <p15:clr>
            <a:srgbClr val="E46962"/>
          </p15:clr>
        </p15:guide>
        <p15:guide id="4" orient="horz" pos="2963">
          <p15:clr>
            <a:srgbClr val="E46962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Generic">
  <p:cSld name="TITLE_4_1_3_1_1_1_1">
    <p:bg>
      <p:bgPr>
        <a:solidFill>
          <a:schemeClr val="lt1"/>
        </a:solidFill>
      </p:bgPr>
    </p:bg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1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18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62" name="Google Shape;16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77">
          <p15:clr>
            <a:srgbClr val="E46962"/>
          </p15:clr>
        </p15:guide>
        <p15:guide id="4" orient="horz" pos="2963">
          <p15:clr>
            <a:srgbClr val="E46962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a-Generic">
  <p:cSld name="TITLE_4_1_3_1_1_1_1_2">
    <p:bg>
      <p:bgPr>
        <a:solidFill>
          <a:schemeClr val="lt1"/>
        </a:solidFill>
      </p:bgPr>
    </p:bg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Google Shape;164;p19" title="phonicsdeck_googleassets_dotborder_2_Amarill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19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66" name="Google Shape;16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77">
          <p15:clr>
            <a:srgbClr val="E46962"/>
          </p15:clr>
        </p15:guide>
        <p15:guide id="4" orient="horz" pos="2963">
          <p15:clr>
            <a:srgbClr val="E46962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a-Generic">
  <p:cSld name="TITLE_4_1_3_1_1_1_1_3">
    <p:bg>
      <p:bgPr>
        <a:solidFill>
          <a:schemeClr val="lt1"/>
        </a:solidFill>
      </p:bgPr>
    </p:bg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Google Shape;168;p20" title="phonicsdeck_googleassets_dotborder_3_Morad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20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70" name="Google Shape;170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77">
          <p15:clr>
            <a:srgbClr val="E46962"/>
          </p15:clr>
        </p15:guide>
        <p15:guide id="4" orient="horz" pos="2963">
          <p15:clr>
            <a:srgbClr val="E46962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Cover">
  <p:cSld name="TITLE_4_1_3">
    <p:bg>
      <p:bgPr>
        <a:noFill/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3"/>
          <p:cNvSpPr/>
          <p:nvPr/>
        </p:nvSpPr>
        <p:spPr>
          <a:xfrm flipH="1">
            <a:off x="5794700" y="2381696"/>
            <a:ext cx="1699500" cy="16998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" name="Google Shape;12;p3"/>
          <p:cNvSpPr/>
          <p:nvPr/>
        </p:nvSpPr>
        <p:spPr>
          <a:xfrm flipH="1">
            <a:off x="6492872" y="1604165"/>
            <a:ext cx="726300" cy="7263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" name="Google Shape;13;p3"/>
          <p:cNvSpPr/>
          <p:nvPr/>
        </p:nvSpPr>
        <p:spPr>
          <a:xfrm flipH="1">
            <a:off x="4997499" y="3649298"/>
            <a:ext cx="1035000" cy="10350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" name="Google Shape;14;p3"/>
          <p:cNvSpPr/>
          <p:nvPr/>
        </p:nvSpPr>
        <p:spPr>
          <a:xfrm flipH="1">
            <a:off x="7494189" y="3514801"/>
            <a:ext cx="518700" cy="5187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" name="Google Shape;15;p3"/>
          <p:cNvSpPr/>
          <p:nvPr/>
        </p:nvSpPr>
        <p:spPr>
          <a:xfrm flipH="1">
            <a:off x="4950775" y="1086275"/>
            <a:ext cx="1433400" cy="14334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" name="Google Shape;16;p3"/>
          <p:cNvSpPr/>
          <p:nvPr/>
        </p:nvSpPr>
        <p:spPr>
          <a:xfrm>
            <a:off x="1674370" y="2900392"/>
            <a:ext cx="1132800" cy="11331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" name="Google Shape;17;p3"/>
          <p:cNvSpPr/>
          <p:nvPr/>
        </p:nvSpPr>
        <p:spPr>
          <a:xfrm>
            <a:off x="1490817" y="2174015"/>
            <a:ext cx="726300" cy="7263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" name="Google Shape;18;p3"/>
          <p:cNvSpPr/>
          <p:nvPr/>
        </p:nvSpPr>
        <p:spPr>
          <a:xfrm>
            <a:off x="2807468" y="3250818"/>
            <a:ext cx="1433400" cy="14334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" name="Google Shape;19;p3"/>
          <p:cNvSpPr/>
          <p:nvPr/>
        </p:nvSpPr>
        <p:spPr>
          <a:xfrm>
            <a:off x="1121750" y="2831626"/>
            <a:ext cx="518700" cy="5187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" name="Google Shape;20;p3"/>
          <p:cNvSpPr/>
          <p:nvPr/>
        </p:nvSpPr>
        <p:spPr>
          <a:xfrm>
            <a:off x="2247089" y="1086275"/>
            <a:ext cx="2068800" cy="20688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" name="Google Shape;21;p3"/>
          <p:cNvSpPr/>
          <p:nvPr/>
        </p:nvSpPr>
        <p:spPr>
          <a:xfrm>
            <a:off x="1994025" y="4771850"/>
            <a:ext cx="51213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22" name="Google Shape;22;p3"/>
          <p:cNvGrpSpPr/>
          <p:nvPr/>
        </p:nvGrpSpPr>
        <p:grpSpPr>
          <a:xfrm>
            <a:off x="2081051" y="4771850"/>
            <a:ext cx="4981899" cy="259175"/>
            <a:chOff x="2188251" y="4771850"/>
            <a:chExt cx="4981899" cy="259175"/>
          </a:xfrm>
        </p:grpSpPr>
        <p:sp>
          <p:nvSpPr>
            <p:cNvPr id="23" name="Google Shape;23;p3"/>
            <p:cNvSpPr txBox="1"/>
            <p:nvPr/>
          </p:nvSpPr>
          <p:spPr>
            <a:xfrm>
              <a:off x="2650050" y="4867675"/>
              <a:ext cx="45201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Copyright © 2025 Hola Books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holabooks.com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DO NOT DUPLICATE WITHOUT PERMISSION</a:t>
              </a:r>
              <a:endParaRPr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24" name="Google Shape;24;p3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88251" y="4771850"/>
              <a:ext cx="404281" cy="259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5" name="Google Shape;25;p3"/>
          <p:cNvSpPr/>
          <p:nvPr/>
        </p:nvSpPr>
        <p:spPr>
          <a:xfrm>
            <a:off x="-25400" y="342900"/>
            <a:ext cx="9169500" cy="685800"/>
          </a:xfrm>
          <a:prstGeom prst="rect">
            <a:avLst/>
          </a:prstGeom>
          <a:solidFill>
            <a:srgbClr val="E3F5EA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" name="Google Shape;26;p3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7" name="Google Shape;27;p3"/>
          <p:cNvSpPr/>
          <p:nvPr>
            <p:ph idx="2" type="pic"/>
          </p:nvPr>
        </p:nvSpPr>
        <p:spPr>
          <a:xfrm>
            <a:off x="3486900" y="1176775"/>
            <a:ext cx="2170200" cy="3331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66675">
              <a:srgbClr val="000000">
                <a:alpha val="33000"/>
              </a:srgbClr>
            </a:outerShdw>
          </a:effectLst>
        </p:spPr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orient="horz" pos="277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Generic">
  <p:cSld name="TITLE_4_1_3_1_1_1_1_4">
    <p:bg>
      <p:bgPr>
        <a:solidFill>
          <a:schemeClr val="lt1"/>
        </a:solidFill>
      </p:bgPr>
    </p:bg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Google Shape;172;p21" title="phonicsdeck_googleassets_dotborder_4_Azul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21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74" name="Google Shape;17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77">
          <p15:clr>
            <a:srgbClr val="E46962"/>
          </p15:clr>
        </p15:guide>
        <p15:guide id="4" orient="horz" pos="2963">
          <p15:clr>
            <a:srgbClr val="E46962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a-Generic">
  <p:cSld name="TITLE_4_1_3_1_1_1_1_5">
    <p:bg>
      <p:bgPr>
        <a:solidFill>
          <a:schemeClr val="lt1"/>
        </a:solidFill>
      </p:bgPr>
    </p:bg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Google Shape;176;p22" title="phonicsdeck_googleassets_dotborder_5_Roj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22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78" name="Google Shape;178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77">
          <p15:clr>
            <a:srgbClr val="E46962"/>
          </p15:clr>
        </p15:guide>
        <p15:guide id="4" orient="horz" pos="2963">
          <p15:clr>
            <a:srgbClr val="E46962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Generic+CornerIcon">
  <p:cSld name="TITLE_4_1_3_1_1_1_1_1">
    <p:bg>
      <p:bgPr>
        <a:solidFill>
          <a:schemeClr val="lt1"/>
        </a:solidFill>
      </p:bgPr>
    </p:bg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Google Shape;180;p2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23"/>
          <p:cNvSpPr/>
          <p:nvPr/>
        </p:nvSpPr>
        <p:spPr>
          <a:xfrm>
            <a:off x="-95700" y="3685150"/>
            <a:ext cx="552900" cy="552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2" name="Google Shape;182;p23"/>
          <p:cNvSpPr/>
          <p:nvPr/>
        </p:nvSpPr>
        <p:spPr>
          <a:xfrm>
            <a:off x="772050" y="4703625"/>
            <a:ext cx="552900" cy="552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3" name="Google Shape;183;p23"/>
          <p:cNvSpPr/>
          <p:nvPr/>
        </p:nvSpPr>
        <p:spPr>
          <a:xfrm rot="-2701136">
            <a:off x="-200528" y="4029126"/>
            <a:ext cx="1284247" cy="1214668"/>
          </a:xfrm>
          <a:prstGeom prst="flowChartDelay">
            <a:avLst/>
          </a:prstGeom>
          <a:solidFill>
            <a:srgbClr val="E3F5EA"/>
          </a:solidFill>
          <a:ln cap="flat" cmpd="sng" w="38100">
            <a:solidFill>
              <a:srgbClr val="99DBB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4" name="Google Shape;184;p23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85" name="Google Shape;185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23"/>
          <p:cNvSpPr/>
          <p:nvPr>
            <p:ph idx="2" type="pic"/>
          </p:nvPr>
        </p:nvSpPr>
        <p:spPr>
          <a:xfrm>
            <a:off x="113275" y="4162550"/>
            <a:ext cx="822900" cy="82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87" name="Google Shape;187;p23"/>
          <p:cNvSpPr/>
          <p:nvPr/>
        </p:nvSpPr>
        <p:spPr>
          <a:xfrm rot="2700000">
            <a:off x="-625486" y="4779657"/>
            <a:ext cx="1162908" cy="690278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orient="horz" pos="277">
          <p15:clr>
            <a:srgbClr val="E46962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a-Generic+CornerIcon">
  <p:cSld name="TITLE_4_1_3_1_1_1_1_1_1">
    <p:bg>
      <p:bgPr>
        <a:solidFill>
          <a:schemeClr val="lt1"/>
        </a:solidFill>
      </p:bgPr>
    </p:bg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Google Shape;189;p24" title="phonicsdeck_googleassets_dotborder_2_Amarill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24"/>
          <p:cNvSpPr/>
          <p:nvPr/>
        </p:nvSpPr>
        <p:spPr>
          <a:xfrm>
            <a:off x="-95700" y="3685150"/>
            <a:ext cx="552900" cy="5529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1" name="Google Shape;191;p24"/>
          <p:cNvSpPr/>
          <p:nvPr/>
        </p:nvSpPr>
        <p:spPr>
          <a:xfrm>
            <a:off x="772050" y="4703625"/>
            <a:ext cx="552900" cy="5529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2" name="Google Shape;192;p24"/>
          <p:cNvSpPr/>
          <p:nvPr/>
        </p:nvSpPr>
        <p:spPr>
          <a:xfrm rot="-2701136">
            <a:off x="-200528" y="4029126"/>
            <a:ext cx="1284247" cy="1214668"/>
          </a:xfrm>
          <a:prstGeom prst="flowChartDelay">
            <a:avLst/>
          </a:prstGeom>
          <a:solidFill>
            <a:schemeClr val="accent6"/>
          </a:solidFill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3" name="Google Shape;193;p24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94" name="Google Shape;194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24"/>
          <p:cNvSpPr/>
          <p:nvPr>
            <p:ph idx="2" type="pic"/>
          </p:nvPr>
        </p:nvSpPr>
        <p:spPr>
          <a:xfrm>
            <a:off x="113275" y="4162550"/>
            <a:ext cx="822900" cy="82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96" name="Google Shape;196;p24"/>
          <p:cNvSpPr/>
          <p:nvPr/>
        </p:nvSpPr>
        <p:spPr>
          <a:xfrm rot="2700000">
            <a:off x="-625486" y="4779657"/>
            <a:ext cx="1162908" cy="69027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orient="horz" pos="277">
          <p15:clr>
            <a:srgbClr val="E46962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a-Generic+CornerIcon">
  <p:cSld name="TITLE_4_1_3_1_1_1_1_1_2">
    <p:bg>
      <p:bgPr>
        <a:solidFill>
          <a:schemeClr val="lt1"/>
        </a:solidFill>
      </p:bgPr>
    </p:bg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Google Shape;198;p25" title="phonicsdeck_googleassets_dotborder_3_Morad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25"/>
          <p:cNvSpPr/>
          <p:nvPr/>
        </p:nvSpPr>
        <p:spPr>
          <a:xfrm>
            <a:off x="-95700" y="3685150"/>
            <a:ext cx="552900" cy="5529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0" name="Google Shape;200;p25"/>
          <p:cNvSpPr/>
          <p:nvPr/>
        </p:nvSpPr>
        <p:spPr>
          <a:xfrm>
            <a:off x="772050" y="4703625"/>
            <a:ext cx="552900" cy="5529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1" name="Google Shape;201;p25"/>
          <p:cNvSpPr/>
          <p:nvPr/>
        </p:nvSpPr>
        <p:spPr>
          <a:xfrm rot="-2701136">
            <a:off x="-200528" y="4029126"/>
            <a:ext cx="1284247" cy="1214668"/>
          </a:xfrm>
          <a:prstGeom prst="flowChartDelay">
            <a:avLst/>
          </a:prstGeom>
          <a:solidFill>
            <a:srgbClr val="F6F2F7"/>
          </a:solidFill>
          <a:ln cap="flat" cmpd="sng" w="381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2" name="Google Shape;202;p25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03" name="Google Shape;203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25"/>
          <p:cNvSpPr/>
          <p:nvPr>
            <p:ph idx="2" type="pic"/>
          </p:nvPr>
        </p:nvSpPr>
        <p:spPr>
          <a:xfrm>
            <a:off x="113275" y="4162550"/>
            <a:ext cx="822900" cy="82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05" name="Google Shape;205;p25"/>
          <p:cNvSpPr/>
          <p:nvPr/>
        </p:nvSpPr>
        <p:spPr>
          <a:xfrm rot="2700000">
            <a:off x="-625486" y="4779657"/>
            <a:ext cx="1162908" cy="690278"/>
          </a:xfrm>
          <a:prstGeom prst="rect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orient="horz" pos="277">
          <p15:clr>
            <a:srgbClr val="E46962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Generic+CornerIcon">
  <p:cSld name="TITLE_4_1_3_1_1_1_1_1_3">
    <p:bg>
      <p:bgPr>
        <a:solidFill>
          <a:schemeClr val="lt1"/>
        </a:solidFill>
      </p:bgPr>
    </p:bg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Google Shape;207;p26" title="phonicsdeck_googleassets_dotborder_4_Azul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26"/>
          <p:cNvSpPr/>
          <p:nvPr/>
        </p:nvSpPr>
        <p:spPr>
          <a:xfrm>
            <a:off x="-95700" y="3685150"/>
            <a:ext cx="552900" cy="5529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9" name="Google Shape;209;p26"/>
          <p:cNvSpPr/>
          <p:nvPr/>
        </p:nvSpPr>
        <p:spPr>
          <a:xfrm>
            <a:off x="772050" y="4703625"/>
            <a:ext cx="552900" cy="5529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0" name="Google Shape;210;p26"/>
          <p:cNvSpPr/>
          <p:nvPr/>
        </p:nvSpPr>
        <p:spPr>
          <a:xfrm rot="-2701136">
            <a:off x="-200528" y="4029126"/>
            <a:ext cx="1284247" cy="1214668"/>
          </a:xfrm>
          <a:prstGeom prst="flowChartDelay">
            <a:avLst/>
          </a:prstGeom>
          <a:solidFill>
            <a:srgbClr val="C8F0FA"/>
          </a:solidFill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1" name="Google Shape;211;p26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12" name="Google Shape;212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26"/>
          <p:cNvSpPr/>
          <p:nvPr>
            <p:ph idx="2" type="pic"/>
          </p:nvPr>
        </p:nvSpPr>
        <p:spPr>
          <a:xfrm>
            <a:off x="113275" y="4162550"/>
            <a:ext cx="822900" cy="82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14" name="Google Shape;214;p26"/>
          <p:cNvSpPr/>
          <p:nvPr/>
        </p:nvSpPr>
        <p:spPr>
          <a:xfrm rot="2700000">
            <a:off x="-625486" y="4779657"/>
            <a:ext cx="1162908" cy="690278"/>
          </a:xfrm>
          <a:prstGeom prst="rect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orient="horz" pos="277">
          <p15:clr>
            <a:srgbClr val="E46962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a-Generic+CornerIcon">
  <p:cSld name="TITLE_4_1_3_1_1_1_1_1_4">
    <p:bg>
      <p:bgPr>
        <a:solidFill>
          <a:schemeClr val="lt1"/>
        </a:solidFill>
      </p:bgPr>
    </p:bg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Google Shape;216;p27" title="phonicsdeck_googleassets_dotborder_5_Roj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27"/>
          <p:cNvSpPr/>
          <p:nvPr/>
        </p:nvSpPr>
        <p:spPr>
          <a:xfrm>
            <a:off x="-95700" y="3685150"/>
            <a:ext cx="552900" cy="5529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8" name="Google Shape;218;p27"/>
          <p:cNvSpPr/>
          <p:nvPr/>
        </p:nvSpPr>
        <p:spPr>
          <a:xfrm>
            <a:off x="772050" y="4703625"/>
            <a:ext cx="552900" cy="5529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9" name="Google Shape;219;p27"/>
          <p:cNvSpPr/>
          <p:nvPr/>
        </p:nvSpPr>
        <p:spPr>
          <a:xfrm rot="-2701136">
            <a:off x="-200528" y="4029126"/>
            <a:ext cx="1284247" cy="1214668"/>
          </a:xfrm>
          <a:prstGeom prst="flowChartDelay">
            <a:avLst/>
          </a:prstGeom>
          <a:solidFill>
            <a:schemeClr val="lt2"/>
          </a:solidFill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20" name="Google Shape;220;p27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21" name="Google Shape;221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27"/>
          <p:cNvSpPr/>
          <p:nvPr>
            <p:ph idx="2" type="pic"/>
          </p:nvPr>
        </p:nvSpPr>
        <p:spPr>
          <a:xfrm>
            <a:off x="113275" y="4162550"/>
            <a:ext cx="822900" cy="82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23" name="Google Shape;223;p27"/>
          <p:cNvSpPr/>
          <p:nvPr/>
        </p:nvSpPr>
        <p:spPr>
          <a:xfrm rot="2700000">
            <a:off x="-625486" y="4779657"/>
            <a:ext cx="1162908" cy="69027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orient="horz" pos="277">
          <p15:clr>
            <a:srgbClr val="E46962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End">
  <p:cSld name="TITLE_4_1_2">
    <p:bg>
      <p:bgPr>
        <a:solidFill>
          <a:srgbClr val="E3F5EA"/>
        </a:solidFill>
      </p:bgPr>
    </p:bg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" name="Google Shape;225;p2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55158" y="1278804"/>
            <a:ext cx="4033675" cy="258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a-End 1">
  <p:cSld name="TITLE_4_1_2_1">
    <p:bg>
      <p:bgPr>
        <a:solidFill>
          <a:schemeClr val="accent6"/>
        </a:solidFill>
      </p:bgPr>
    </p:bg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Google Shape;227;p2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55158" y="1278804"/>
            <a:ext cx="4033675" cy="258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a-End">
  <p:cSld name="TITLE_4_1_2_2">
    <p:bg>
      <p:bgPr>
        <a:solidFill>
          <a:srgbClr val="F6F2F7"/>
        </a:solidFill>
      </p:bgPr>
    </p:bg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" name="Google Shape;229;p3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55158" y="1278804"/>
            <a:ext cx="4033675" cy="258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a-Cover">
  <p:cSld name="TITLE_4_1_3_1_3">
    <p:bg>
      <p:bgPr>
        <a:noFill/>
      </p:bgPr>
    </p:bg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oogle Shape;29;p4" title="phonicsdeck_googleassets_dotborder_2_Amarill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4"/>
          <p:cNvSpPr/>
          <p:nvPr/>
        </p:nvSpPr>
        <p:spPr>
          <a:xfrm flipH="1">
            <a:off x="5794700" y="2381696"/>
            <a:ext cx="1699500" cy="16998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1" name="Google Shape;31;p4"/>
          <p:cNvSpPr/>
          <p:nvPr/>
        </p:nvSpPr>
        <p:spPr>
          <a:xfrm flipH="1">
            <a:off x="6492872" y="1604165"/>
            <a:ext cx="726300" cy="7263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2" name="Google Shape;32;p4"/>
          <p:cNvSpPr/>
          <p:nvPr/>
        </p:nvSpPr>
        <p:spPr>
          <a:xfrm flipH="1">
            <a:off x="4997499" y="3649298"/>
            <a:ext cx="1035000" cy="10350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3" name="Google Shape;33;p4"/>
          <p:cNvSpPr/>
          <p:nvPr/>
        </p:nvSpPr>
        <p:spPr>
          <a:xfrm flipH="1">
            <a:off x="7494189" y="3514801"/>
            <a:ext cx="518700" cy="5187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4" name="Google Shape;34;p4"/>
          <p:cNvSpPr/>
          <p:nvPr/>
        </p:nvSpPr>
        <p:spPr>
          <a:xfrm flipH="1">
            <a:off x="4950775" y="1086275"/>
            <a:ext cx="1433400" cy="14334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5" name="Google Shape;35;p4"/>
          <p:cNvSpPr/>
          <p:nvPr/>
        </p:nvSpPr>
        <p:spPr>
          <a:xfrm>
            <a:off x="1674370" y="2900392"/>
            <a:ext cx="1132800" cy="11331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6" name="Google Shape;36;p4"/>
          <p:cNvSpPr/>
          <p:nvPr/>
        </p:nvSpPr>
        <p:spPr>
          <a:xfrm>
            <a:off x="1490817" y="2174015"/>
            <a:ext cx="726300" cy="7263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7" name="Google Shape;37;p4"/>
          <p:cNvSpPr/>
          <p:nvPr/>
        </p:nvSpPr>
        <p:spPr>
          <a:xfrm>
            <a:off x="2807468" y="3250818"/>
            <a:ext cx="1433400" cy="14334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8" name="Google Shape;38;p4"/>
          <p:cNvSpPr/>
          <p:nvPr/>
        </p:nvSpPr>
        <p:spPr>
          <a:xfrm>
            <a:off x="1121750" y="2831626"/>
            <a:ext cx="518700" cy="5187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9" name="Google Shape;39;p4"/>
          <p:cNvSpPr/>
          <p:nvPr/>
        </p:nvSpPr>
        <p:spPr>
          <a:xfrm>
            <a:off x="2247089" y="1086275"/>
            <a:ext cx="2068800" cy="20688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0" name="Google Shape;40;p4"/>
          <p:cNvSpPr/>
          <p:nvPr/>
        </p:nvSpPr>
        <p:spPr>
          <a:xfrm>
            <a:off x="1994025" y="4771850"/>
            <a:ext cx="51213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41" name="Google Shape;41;p4"/>
          <p:cNvGrpSpPr/>
          <p:nvPr/>
        </p:nvGrpSpPr>
        <p:grpSpPr>
          <a:xfrm>
            <a:off x="2081051" y="4771850"/>
            <a:ext cx="4981899" cy="259175"/>
            <a:chOff x="2188251" y="4771850"/>
            <a:chExt cx="4981899" cy="259175"/>
          </a:xfrm>
        </p:grpSpPr>
        <p:sp>
          <p:nvSpPr>
            <p:cNvPr id="42" name="Google Shape;42;p4"/>
            <p:cNvSpPr txBox="1"/>
            <p:nvPr/>
          </p:nvSpPr>
          <p:spPr>
            <a:xfrm>
              <a:off x="2650050" y="4867675"/>
              <a:ext cx="45201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Copyright © 2025 Hola Books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holabooks.com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DO NOT DUPLICATE WITHOUT PERMISSION</a:t>
              </a:r>
              <a:endParaRPr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43" name="Google Shape;43;p4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88251" y="4771850"/>
              <a:ext cx="404281" cy="259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4" name="Google Shape;44;p4"/>
          <p:cNvSpPr/>
          <p:nvPr/>
        </p:nvSpPr>
        <p:spPr>
          <a:xfrm>
            <a:off x="-25400" y="342900"/>
            <a:ext cx="9169500" cy="685800"/>
          </a:xfrm>
          <a:prstGeom prst="rect">
            <a:avLst/>
          </a:prstGeom>
          <a:solidFill>
            <a:schemeClr val="accent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5" name="Google Shape;45;p4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46" name="Google Shape;46;p4"/>
          <p:cNvSpPr/>
          <p:nvPr>
            <p:ph idx="2" type="pic"/>
          </p:nvPr>
        </p:nvSpPr>
        <p:spPr>
          <a:xfrm>
            <a:off x="3486900" y="1176775"/>
            <a:ext cx="2170200" cy="3331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66675">
              <a:srgbClr val="000000">
                <a:alpha val="33000"/>
              </a:srgbClr>
            </a:outerShdw>
          </a:effectLst>
        </p:spPr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orient="horz" pos="277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End">
  <p:cSld name="TITLE_4_1_2_3">
    <p:bg>
      <p:bgPr>
        <a:solidFill>
          <a:srgbClr val="C8F0FA"/>
        </a:solidFill>
      </p:bgPr>
    </p:bg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" name="Google Shape;231;p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55158" y="1278804"/>
            <a:ext cx="4033675" cy="258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a-End">
  <p:cSld name="TITLE_4_1_2_4">
    <p:bg>
      <p:bgPr>
        <a:solidFill>
          <a:schemeClr val="lt2"/>
        </a:solidFill>
      </p:bgPr>
    </p:bg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" name="Google Shape;233;p3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55158" y="1278804"/>
            <a:ext cx="4033675" cy="258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celebration">
  <p:cSld name="TITLE_4_1_3_1_2">
    <p:bg>
      <p:bgPr>
        <a:solidFill>
          <a:srgbClr val="E3F5EA"/>
        </a:solidFill>
      </p:bgPr>
    </p:bg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Google Shape;235;p3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33"/>
          <p:cNvSpPr txBox="1"/>
          <p:nvPr>
            <p:ph type="ctrTitle"/>
          </p:nvPr>
        </p:nvSpPr>
        <p:spPr>
          <a:xfrm>
            <a:off x="457200" y="1835075"/>
            <a:ext cx="4114800" cy="67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37" name="Google Shape;237;p33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38" name="Google Shape;238;p33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39" name="Google Shape;239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p33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1" name="Google Shape;241;p33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2" name="Google Shape;242;p33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3" name="Google Shape;243;p33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4" name="Google Shape;244;p33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5" name="Google Shape;245;p33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orient="horz" pos="277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a-celebration">
  <p:cSld name="TITLE_4_1_3_1_2_1">
    <p:bg>
      <p:bgPr>
        <a:solidFill>
          <a:schemeClr val="accent6"/>
        </a:solidFill>
      </p:bgPr>
    </p:bg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7" name="Google Shape;247;p34" title="phonicsdeck_googleassets_dotborder_2_Amarill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p34"/>
          <p:cNvSpPr txBox="1"/>
          <p:nvPr>
            <p:ph type="ctrTitle"/>
          </p:nvPr>
        </p:nvSpPr>
        <p:spPr>
          <a:xfrm>
            <a:off x="457200" y="1835075"/>
            <a:ext cx="4114800" cy="67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49" name="Google Shape;249;p34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50" name="Google Shape;250;p34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51" name="Google Shape;251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p34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3" name="Google Shape;253;p34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4" name="Google Shape;254;p34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5" name="Google Shape;255;p34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6" name="Google Shape;256;p34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7" name="Google Shape;257;p34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orient="horz" pos="277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a-celebration">
  <p:cSld name="TITLE_4_1_3_1_2_2">
    <p:bg>
      <p:bgPr>
        <a:solidFill>
          <a:srgbClr val="F6F2F7"/>
        </a:solidFill>
      </p:bgPr>
    </p:bg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" name="Google Shape;259;p35" title="phonicsdeck_googleassets_dotborder_3_Morad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60" name="Google Shape;260;p35"/>
          <p:cNvSpPr txBox="1"/>
          <p:nvPr>
            <p:ph type="ctrTitle"/>
          </p:nvPr>
        </p:nvSpPr>
        <p:spPr>
          <a:xfrm>
            <a:off x="457200" y="1835075"/>
            <a:ext cx="4114800" cy="67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61" name="Google Shape;261;p35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62" name="Google Shape;262;p35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63" name="Google Shape;263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Google Shape;264;p35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5" name="Google Shape;265;p35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6" name="Google Shape;266;p35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7" name="Google Shape;267;p35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8" name="Google Shape;268;p35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9" name="Google Shape;269;p35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orient="horz" pos="277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celebration">
  <p:cSld name="TITLE_4_1_3_1_2_3">
    <p:bg>
      <p:bgPr>
        <a:solidFill>
          <a:srgbClr val="C8F0FA"/>
        </a:solidFill>
      </p:bgPr>
    </p:bg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1" name="Google Shape;271;p36" title="phonicsdeck_googleassets_dotborder_4_Azul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72" name="Google Shape;272;p36"/>
          <p:cNvSpPr txBox="1"/>
          <p:nvPr>
            <p:ph type="ctrTitle"/>
          </p:nvPr>
        </p:nvSpPr>
        <p:spPr>
          <a:xfrm>
            <a:off x="457200" y="1835075"/>
            <a:ext cx="4114800" cy="67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73" name="Google Shape;273;p36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74" name="Google Shape;274;p36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75" name="Google Shape;275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76" name="Google Shape;276;p36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7" name="Google Shape;277;p36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8" name="Google Shape;278;p36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9" name="Google Shape;279;p36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80" name="Google Shape;280;p36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81" name="Google Shape;281;p36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orient="horz" pos="277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a-celebration">
  <p:cSld name="TITLE_4_1_3_1_2_4">
    <p:bg>
      <p:bgPr>
        <a:solidFill>
          <a:schemeClr val="lt2"/>
        </a:solidFill>
      </p:bgPr>
    </p:bg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3" name="Google Shape;283;p37" title="phonicsdeck_googleassets_dotborder_5_Roj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84" name="Google Shape;284;p37"/>
          <p:cNvSpPr txBox="1"/>
          <p:nvPr>
            <p:ph type="ctrTitle"/>
          </p:nvPr>
        </p:nvSpPr>
        <p:spPr>
          <a:xfrm>
            <a:off x="457200" y="1835075"/>
            <a:ext cx="4114800" cy="67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85" name="Google Shape;285;p37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86" name="Google Shape;286;p37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87" name="Google Shape;287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88" name="Google Shape;288;p37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89" name="Google Shape;289;p37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0" name="Google Shape;290;p37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1" name="Google Shape;291;p37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2" name="Google Shape;292;p37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3" name="Google Shape;293;p37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orient="horz" pos="277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a-Cover">
  <p:cSld name="TITLE_4_1_3_2">
    <p:bg>
      <p:bgPr>
        <a:noFill/>
      </p:bgPr>
    </p:bg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Google Shape;48;p5" title="phonicsdeck_googleassets_dotborder_3_Morad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5"/>
          <p:cNvSpPr/>
          <p:nvPr/>
        </p:nvSpPr>
        <p:spPr>
          <a:xfrm flipH="1">
            <a:off x="5794700" y="2381696"/>
            <a:ext cx="1699500" cy="1699800"/>
          </a:xfrm>
          <a:prstGeom prst="ellipse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0" name="Google Shape;50;p5"/>
          <p:cNvSpPr/>
          <p:nvPr/>
        </p:nvSpPr>
        <p:spPr>
          <a:xfrm flipH="1">
            <a:off x="6492872" y="1604165"/>
            <a:ext cx="726300" cy="726300"/>
          </a:xfrm>
          <a:prstGeom prst="ellipse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1" name="Google Shape;51;p5"/>
          <p:cNvSpPr/>
          <p:nvPr/>
        </p:nvSpPr>
        <p:spPr>
          <a:xfrm flipH="1">
            <a:off x="4997499" y="3649298"/>
            <a:ext cx="1035000" cy="1035000"/>
          </a:xfrm>
          <a:prstGeom prst="ellipse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2" name="Google Shape;52;p5"/>
          <p:cNvSpPr/>
          <p:nvPr/>
        </p:nvSpPr>
        <p:spPr>
          <a:xfrm flipH="1">
            <a:off x="7494189" y="3514801"/>
            <a:ext cx="518700" cy="518700"/>
          </a:xfrm>
          <a:prstGeom prst="ellipse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3" name="Google Shape;53;p5"/>
          <p:cNvSpPr/>
          <p:nvPr/>
        </p:nvSpPr>
        <p:spPr>
          <a:xfrm flipH="1">
            <a:off x="4950775" y="1086275"/>
            <a:ext cx="1433400" cy="1433400"/>
          </a:xfrm>
          <a:prstGeom prst="ellipse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4" name="Google Shape;54;p5"/>
          <p:cNvSpPr/>
          <p:nvPr/>
        </p:nvSpPr>
        <p:spPr>
          <a:xfrm>
            <a:off x="1674370" y="2900392"/>
            <a:ext cx="1132800" cy="1133100"/>
          </a:xfrm>
          <a:prstGeom prst="ellipse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5" name="Google Shape;55;p5"/>
          <p:cNvSpPr/>
          <p:nvPr/>
        </p:nvSpPr>
        <p:spPr>
          <a:xfrm>
            <a:off x="1490817" y="2174015"/>
            <a:ext cx="726300" cy="726300"/>
          </a:xfrm>
          <a:prstGeom prst="ellipse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6" name="Google Shape;56;p5"/>
          <p:cNvSpPr/>
          <p:nvPr/>
        </p:nvSpPr>
        <p:spPr>
          <a:xfrm>
            <a:off x="2807468" y="3250818"/>
            <a:ext cx="1433400" cy="1433400"/>
          </a:xfrm>
          <a:prstGeom prst="ellipse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7" name="Google Shape;57;p5"/>
          <p:cNvSpPr/>
          <p:nvPr/>
        </p:nvSpPr>
        <p:spPr>
          <a:xfrm>
            <a:off x="1121750" y="2831626"/>
            <a:ext cx="518700" cy="518700"/>
          </a:xfrm>
          <a:prstGeom prst="ellipse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8" name="Google Shape;58;p5"/>
          <p:cNvSpPr/>
          <p:nvPr/>
        </p:nvSpPr>
        <p:spPr>
          <a:xfrm>
            <a:off x="2247089" y="1086275"/>
            <a:ext cx="2068800" cy="2068800"/>
          </a:xfrm>
          <a:prstGeom prst="ellipse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9" name="Google Shape;59;p5"/>
          <p:cNvSpPr/>
          <p:nvPr/>
        </p:nvSpPr>
        <p:spPr>
          <a:xfrm>
            <a:off x="1994025" y="4771850"/>
            <a:ext cx="51213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60" name="Google Shape;60;p5"/>
          <p:cNvGrpSpPr/>
          <p:nvPr/>
        </p:nvGrpSpPr>
        <p:grpSpPr>
          <a:xfrm>
            <a:off x="2081051" y="4771850"/>
            <a:ext cx="4981899" cy="259175"/>
            <a:chOff x="2188251" y="4771850"/>
            <a:chExt cx="4981899" cy="259175"/>
          </a:xfrm>
        </p:grpSpPr>
        <p:sp>
          <p:nvSpPr>
            <p:cNvPr id="61" name="Google Shape;61;p5"/>
            <p:cNvSpPr txBox="1"/>
            <p:nvPr/>
          </p:nvSpPr>
          <p:spPr>
            <a:xfrm>
              <a:off x="2650050" y="4867675"/>
              <a:ext cx="45201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Copyright © 2025 Hola Books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holabooks.com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DO NOT DUPLICATE WITHOUT PERMISSION</a:t>
              </a:r>
              <a:endParaRPr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62" name="Google Shape;62;p5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88251" y="4771850"/>
              <a:ext cx="404281" cy="259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3" name="Google Shape;63;p5"/>
          <p:cNvSpPr/>
          <p:nvPr/>
        </p:nvSpPr>
        <p:spPr>
          <a:xfrm>
            <a:off x="-25400" y="342900"/>
            <a:ext cx="9169500" cy="685800"/>
          </a:xfrm>
          <a:prstGeom prst="rect">
            <a:avLst/>
          </a:prstGeom>
          <a:solidFill>
            <a:srgbClr val="F6F2F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4" name="Google Shape;64;p5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65" name="Google Shape;65;p5"/>
          <p:cNvSpPr/>
          <p:nvPr>
            <p:ph idx="2" type="pic"/>
          </p:nvPr>
        </p:nvSpPr>
        <p:spPr>
          <a:xfrm>
            <a:off x="3486900" y="1176775"/>
            <a:ext cx="2170200" cy="3331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66675">
              <a:srgbClr val="000000">
                <a:alpha val="33000"/>
              </a:srgbClr>
            </a:outerShdw>
          </a:effectLst>
        </p:spPr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orient="horz" pos="277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Cover">
  <p:cSld name="TITLE_4_1_3_3">
    <p:bg>
      <p:bgPr>
        <a:noFill/>
      </p:bgPr>
    </p:bg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6" title="phonicsdeck_googleassets_dotborder_4_Azul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6"/>
          <p:cNvSpPr/>
          <p:nvPr/>
        </p:nvSpPr>
        <p:spPr>
          <a:xfrm flipH="1">
            <a:off x="5794700" y="2381696"/>
            <a:ext cx="1699500" cy="16998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9" name="Google Shape;69;p6"/>
          <p:cNvSpPr/>
          <p:nvPr/>
        </p:nvSpPr>
        <p:spPr>
          <a:xfrm flipH="1">
            <a:off x="6492872" y="1604165"/>
            <a:ext cx="726300" cy="7263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0" name="Google Shape;70;p6"/>
          <p:cNvSpPr/>
          <p:nvPr/>
        </p:nvSpPr>
        <p:spPr>
          <a:xfrm flipH="1">
            <a:off x="4997499" y="3649298"/>
            <a:ext cx="1035000" cy="10350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1" name="Google Shape;71;p6"/>
          <p:cNvSpPr/>
          <p:nvPr/>
        </p:nvSpPr>
        <p:spPr>
          <a:xfrm flipH="1">
            <a:off x="7494189" y="3514801"/>
            <a:ext cx="518700" cy="5187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2" name="Google Shape;72;p6"/>
          <p:cNvSpPr/>
          <p:nvPr/>
        </p:nvSpPr>
        <p:spPr>
          <a:xfrm flipH="1">
            <a:off x="4950775" y="1086275"/>
            <a:ext cx="1433400" cy="14334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3" name="Google Shape;73;p6"/>
          <p:cNvSpPr/>
          <p:nvPr/>
        </p:nvSpPr>
        <p:spPr>
          <a:xfrm>
            <a:off x="1674370" y="2900392"/>
            <a:ext cx="1132800" cy="11331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4" name="Google Shape;74;p6"/>
          <p:cNvSpPr/>
          <p:nvPr/>
        </p:nvSpPr>
        <p:spPr>
          <a:xfrm>
            <a:off x="1490817" y="2174015"/>
            <a:ext cx="726300" cy="7263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5" name="Google Shape;75;p6"/>
          <p:cNvSpPr/>
          <p:nvPr/>
        </p:nvSpPr>
        <p:spPr>
          <a:xfrm>
            <a:off x="2807468" y="3250818"/>
            <a:ext cx="1433400" cy="14334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6" name="Google Shape;76;p6"/>
          <p:cNvSpPr/>
          <p:nvPr/>
        </p:nvSpPr>
        <p:spPr>
          <a:xfrm>
            <a:off x="1121750" y="2831626"/>
            <a:ext cx="518700" cy="5187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7" name="Google Shape;77;p6"/>
          <p:cNvSpPr/>
          <p:nvPr/>
        </p:nvSpPr>
        <p:spPr>
          <a:xfrm>
            <a:off x="2247089" y="1086275"/>
            <a:ext cx="2068800" cy="20688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8" name="Google Shape;78;p6"/>
          <p:cNvSpPr/>
          <p:nvPr/>
        </p:nvSpPr>
        <p:spPr>
          <a:xfrm>
            <a:off x="1994025" y="4771850"/>
            <a:ext cx="51213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79" name="Google Shape;79;p6"/>
          <p:cNvGrpSpPr/>
          <p:nvPr/>
        </p:nvGrpSpPr>
        <p:grpSpPr>
          <a:xfrm>
            <a:off x="2081051" y="4771850"/>
            <a:ext cx="4981899" cy="259175"/>
            <a:chOff x="2188251" y="4771850"/>
            <a:chExt cx="4981899" cy="259175"/>
          </a:xfrm>
        </p:grpSpPr>
        <p:sp>
          <p:nvSpPr>
            <p:cNvPr id="80" name="Google Shape;80;p6"/>
            <p:cNvSpPr txBox="1"/>
            <p:nvPr/>
          </p:nvSpPr>
          <p:spPr>
            <a:xfrm>
              <a:off x="2650050" y="4867675"/>
              <a:ext cx="45201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Copyright © 2025 Hola Books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holabooks.com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DO NOT DUPLICATE WITHOUT PERMISSION</a:t>
              </a:r>
              <a:endParaRPr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81" name="Google Shape;81;p6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88251" y="4771850"/>
              <a:ext cx="404281" cy="259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2" name="Google Shape;82;p6"/>
          <p:cNvSpPr/>
          <p:nvPr/>
        </p:nvSpPr>
        <p:spPr>
          <a:xfrm>
            <a:off x="-25400" y="342900"/>
            <a:ext cx="9169500" cy="685800"/>
          </a:xfrm>
          <a:prstGeom prst="rect">
            <a:avLst/>
          </a:prstGeom>
          <a:solidFill>
            <a:srgbClr val="C8F0FA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3" name="Google Shape;83;p6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84" name="Google Shape;84;p6"/>
          <p:cNvSpPr/>
          <p:nvPr>
            <p:ph idx="2" type="pic"/>
          </p:nvPr>
        </p:nvSpPr>
        <p:spPr>
          <a:xfrm>
            <a:off x="3486900" y="1176775"/>
            <a:ext cx="2170200" cy="3331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66675">
              <a:srgbClr val="000000">
                <a:alpha val="33000"/>
              </a:srgbClr>
            </a:outerShdw>
          </a:effectLst>
        </p:spPr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orient="horz" pos="277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a-Cover">
  <p:cSld name="TITLE_4_1_3_4">
    <p:bg>
      <p:bgPr>
        <a:noFill/>
      </p:bgPr>
    </p:bg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7" title="phonicsdeck_googleassets_dotborder_5_Roj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7"/>
          <p:cNvSpPr/>
          <p:nvPr/>
        </p:nvSpPr>
        <p:spPr>
          <a:xfrm flipH="1">
            <a:off x="5794700" y="2381696"/>
            <a:ext cx="1699500" cy="16998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8" name="Google Shape;88;p7"/>
          <p:cNvSpPr/>
          <p:nvPr/>
        </p:nvSpPr>
        <p:spPr>
          <a:xfrm flipH="1">
            <a:off x="6492872" y="1604165"/>
            <a:ext cx="726300" cy="7263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9" name="Google Shape;89;p7"/>
          <p:cNvSpPr/>
          <p:nvPr/>
        </p:nvSpPr>
        <p:spPr>
          <a:xfrm flipH="1">
            <a:off x="4997499" y="3649298"/>
            <a:ext cx="1035000" cy="10350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0" name="Google Shape;90;p7"/>
          <p:cNvSpPr/>
          <p:nvPr/>
        </p:nvSpPr>
        <p:spPr>
          <a:xfrm flipH="1">
            <a:off x="7494189" y="3514801"/>
            <a:ext cx="518700" cy="5187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1" name="Google Shape;91;p7"/>
          <p:cNvSpPr/>
          <p:nvPr/>
        </p:nvSpPr>
        <p:spPr>
          <a:xfrm flipH="1">
            <a:off x="4950775" y="1086275"/>
            <a:ext cx="1433400" cy="14334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2" name="Google Shape;92;p7"/>
          <p:cNvSpPr/>
          <p:nvPr/>
        </p:nvSpPr>
        <p:spPr>
          <a:xfrm>
            <a:off x="1674370" y="2900392"/>
            <a:ext cx="1132800" cy="1133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3" name="Google Shape;93;p7"/>
          <p:cNvSpPr/>
          <p:nvPr/>
        </p:nvSpPr>
        <p:spPr>
          <a:xfrm>
            <a:off x="1490817" y="2174015"/>
            <a:ext cx="726300" cy="7263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4" name="Google Shape;94;p7"/>
          <p:cNvSpPr/>
          <p:nvPr/>
        </p:nvSpPr>
        <p:spPr>
          <a:xfrm>
            <a:off x="2807468" y="3250818"/>
            <a:ext cx="1433400" cy="14334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5" name="Google Shape;95;p7"/>
          <p:cNvSpPr/>
          <p:nvPr/>
        </p:nvSpPr>
        <p:spPr>
          <a:xfrm>
            <a:off x="1121750" y="2831626"/>
            <a:ext cx="518700" cy="5187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6" name="Google Shape;96;p7"/>
          <p:cNvSpPr/>
          <p:nvPr/>
        </p:nvSpPr>
        <p:spPr>
          <a:xfrm>
            <a:off x="2247089" y="1086275"/>
            <a:ext cx="2068800" cy="20688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7" name="Google Shape;97;p7"/>
          <p:cNvSpPr/>
          <p:nvPr/>
        </p:nvSpPr>
        <p:spPr>
          <a:xfrm>
            <a:off x="1994025" y="4771850"/>
            <a:ext cx="51213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98" name="Google Shape;98;p7"/>
          <p:cNvGrpSpPr/>
          <p:nvPr/>
        </p:nvGrpSpPr>
        <p:grpSpPr>
          <a:xfrm>
            <a:off x="2081051" y="4771850"/>
            <a:ext cx="4981899" cy="259175"/>
            <a:chOff x="2188251" y="4771850"/>
            <a:chExt cx="4981899" cy="259175"/>
          </a:xfrm>
        </p:grpSpPr>
        <p:sp>
          <p:nvSpPr>
            <p:cNvPr id="99" name="Google Shape;99;p7"/>
            <p:cNvSpPr txBox="1"/>
            <p:nvPr/>
          </p:nvSpPr>
          <p:spPr>
            <a:xfrm>
              <a:off x="2650050" y="4867675"/>
              <a:ext cx="45201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Copyright © 2026 Hola Books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holabooks.com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DO NOT DUPLICATE WITHOUT PERMISSION</a:t>
              </a:r>
              <a:endParaRPr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100" name="Google Shape;100;p7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88251" y="4771850"/>
              <a:ext cx="404281" cy="259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1" name="Google Shape;101;p7"/>
          <p:cNvSpPr/>
          <p:nvPr/>
        </p:nvSpPr>
        <p:spPr>
          <a:xfrm>
            <a:off x="-25400" y="342900"/>
            <a:ext cx="9169500" cy="6858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2" name="Google Shape;102;p7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03" name="Google Shape;103;p7"/>
          <p:cNvSpPr/>
          <p:nvPr>
            <p:ph idx="2" type="pic"/>
          </p:nvPr>
        </p:nvSpPr>
        <p:spPr>
          <a:xfrm>
            <a:off x="3486900" y="1176775"/>
            <a:ext cx="2170200" cy="3331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66675">
              <a:srgbClr val="000000">
                <a:alpha val="33000"/>
              </a:srgbClr>
            </a:outerShdw>
          </a:effectLst>
        </p:spPr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orient="horz" pos="277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Día">
  <p:cSld name="TITLE_4_1_3_1_1">
    <p:bg>
      <p:bgPr>
        <a:solidFill>
          <a:srgbClr val="E3F5EA"/>
        </a:solidFill>
      </p:bgPr>
    </p:bg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8"/>
          <p:cNvSpPr txBox="1"/>
          <p:nvPr>
            <p:ph type="ctrTitle"/>
          </p:nvPr>
        </p:nvSpPr>
        <p:spPr>
          <a:xfrm>
            <a:off x="457213" y="2112264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07" name="Google Shape;107;p8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08" name="Google Shape;108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a-Día">
  <p:cSld name="TITLE_4_1_3_1_1_2">
    <p:bg>
      <p:bgPr>
        <a:solidFill>
          <a:schemeClr val="accent6"/>
        </a:solid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9" title="phonicsdeck_googleassets_dotborder_2_Amarill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9"/>
          <p:cNvSpPr txBox="1"/>
          <p:nvPr>
            <p:ph type="ctrTitle"/>
          </p:nvPr>
        </p:nvSpPr>
        <p:spPr>
          <a:xfrm>
            <a:off x="457213" y="2112264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12" name="Google Shape;112;p9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13" name="Google Shape;113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a-Día">
  <p:cSld name="TITLE_4_1_3_1_1_3">
    <p:bg>
      <p:bgPr>
        <a:solidFill>
          <a:schemeClr val="dk2"/>
        </a:solidFill>
      </p:bgPr>
    </p:bg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10" title="phonicsdeck_googleassets_dotborder_3_Morad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10"/>
          <p:cNvSpPr txBox="1"/>
          <p:nvPr>
            <p:ph type="ctrTitle"/>
          </p:nvPr>
        </p:nvSpPr>
        <p:spPr>
          <a:xfrm>
            <a:off x="457213" y="2112264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17" name="Google Shape;117;p10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18" name="Google Shape;118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29" Type="http://schemas.openxmlformats.org/officeDocument/2006/relationships/slideLayout" Target="../slideLayouts/slideLayout29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11.xml"/><Relationship Id="rId33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10.xml"/><Relationship Id="rId32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13.xml"/><Relationship Id="rId35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12.xml"/><Relationship Id="rId34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15.xml"/><Relationship Id="rId37" Type="http://schemas.openxmlformats.org/officeDocument/2006/relationships/theme" Target="../theme/theme1.xml"/><Relationship Id="rId14" Type="http://schemas.openxmlformats.org/officeDocument/2006/relationships/slideLayout" Target="../slideLayouts/slideLayout14.xml"/><Relationship Id="rId36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363535"/>
              </a:buClr>
              <a:buSzPts val="2400"/>
              <a:buFont typeface="Century Gothic"/>
              <a:buNone/>
              <a:defRPr b="1" sz="24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800"/>
              <a:buFont typeface="Century Gothic"/>
              <a:buChar char="●"/>
              <a:defRPr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42900" lvl="1" marL="9144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800"/>
              <a:buFont typeface="Century Gothic"/>
              <a:buChar char="○"/>
              <a:defRPr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17500" lvl="2" marL="13716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400"/>
              <a:buFont typeface="Century Gothic"/>
              <a:buChar char="■"/>
              <a:defRPr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17500" lvl="3" marL="18288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400"/>
              <a:buFont typeface="Century Gothic"/>
              <a:buChar char="●"/>
              <a:defRPr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98450" lvl="4" marL="22860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○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98450" lvl="5" marL="27432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■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98450" lvl="6" marL="32004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●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98450" lvl="7" marL="36576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○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98450" lvl="8" marL="4114800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rgbClr val="363535"/>
              </a:buClr>
              <a:buSzPts val="1100"/>
              <a:buFont typeface="Century Gothic"/>
              <a:buChar char="■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  <p:sldLayoutId id="2147483682" r:id="rId35"/>
    <p:sldLayoutId id="2147483683" r:id="rId3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783">
          <p15:clr>
            <a:srgbClr val="E46962"/>
          </p15:clr>
        </p15:guide>
        <p15:guide id="2" pos="2880">
          <p15:clr>
            <a:srgbClr val="E46962"/>
          </p15:clr>
        </p15:guide>
        <p15:guide id="3" pos="1624">
          <p15:clr>
            <a:srgbClr val="E46962"/>
          </p15:clr>
        </p15:guide>
        <p15:guide id="4" pos="5374">
          <p15:clr>
            <a:srgbClr val="E46962"/>
          </p15:clr>
        </p15:guide>
        <p15:guide id="5" orient="horz" pos="755">
          <p15:clr>
            <a:srgbClr val="E46962"/>
          </p15:clr>
        </p15:guide>
        <p15:guide id="6" orient="horz" pos="1970">
          <p15:clr>
            <a:srgbClr val="E46962"/>
          </p15:clr>
        </p15:guide>
        <p15:guide id="7" orient="horz" pos="357">
          <p15:clr>
            <a:srgbClr val="E46962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6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8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8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8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8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8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2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0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0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6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6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6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6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37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6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6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3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6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30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6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6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41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26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26.png"/><Relationship Id="rId4" Type="http://schemas.openxmlformats.org/officeDocument/2006/relationships/image" Target="../media/image25.png"/><Relationship Id="rId5" Type="http://schemas.openxmlformats.org/officeDocument/2006/relationships/image" Target="../media/image46.png"/><Relationship Id="rId6" Type="http://schemas.openxmlformats.org/officeDocument/2006/relationships/image" Target="../media/image44.png"/><Relationship Id="rId7" Type="http://schemas.openxmlformats.org/officeDocument/2006/relationships/image" Target="../media/image47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26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26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26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2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6.png"/><Relationship Id="rId4" Type="http://schemas.openxmlformats.org/officeDocument/2006/relationships/image" Target="../media/image25.png"/><Relationship Id="rId5" Type="http://schemas.openxmlformats.org/officeDocument/2006/relationships/image" Target="../media/image43.png"/><Relationship Id="rId6" Type="http://schemas.openxmlformats.org/officeDocument/2006/relationships/image" Target="../media/image45.png"/><Relationship Id="rId7" Type="http://schemas.openxmlformats.org/officeDocument/2006/relationships/image" Target="../media/image42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26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26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26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26.pn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32.pn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30.pn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30.pn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30.pn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39.png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2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6.png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26.png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26.png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26.png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26.png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26.png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55.xml"/><Relationship Id="rId3" Type="http://schemas.openxmlformats.org/officeDocument/2006/relationships/image" Target="../media/image38.png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56.xml"/><Relationship Id="rId3" Type="http://schemas.openxmlformats.org/officeDocument/2006/relationships/image" Target="../media/image26.png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57.xml"/><Relationship Id="rId3" Type="http://schemas.openxmlformats.org/officeDocument/2006/relationships/image" Target="../media/image26.png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58.xml"/><Relationship Id="rId3" Type="http://schemas.openxmlformats.org/officeDocument/2006/relationships/image" Target="../media/image26.png"/></Relationships>
</file>

<file path=ppt/slides/_rels/slide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59.xml"/><Relationship Id="rId3" Type="http://schemas.openxmlformats.org/officeDocument/2006/relationships/image" Target="../media/image2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6.png"/></Relationships>
</file>

<file path=ppt/slides/_rels/slide6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6.xml"/><Relationship Id="rId2" Type="http://schemas.openxmlformats.org/officeDocument/2006/relationships/notesSlide" Target="../notesSlides/notesSlide60.xml"/><Relationship Id="rId3" Type="http://schemas.openxmlformats.org/officeDocument/2006/relationships/image" Target="../media/image41.png"/></Relationships>
</file>

<file path=ppt/slides/_rels/slide6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61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38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4343"/>
                </a:solidFill>
              </a:rPr>
              <a:t>Presentación de fonética</a:t>
            </a:r>
            <a:endParaRPr/>
          </a:p>
        </p:txBody>
      </p:sp>
      <p:sp>
        <p:nvSpPr>
          <p:cNvPr id="299" name="Google Shape;299;p38"/>
          <p:cNvSpPr/>
          <p:nvPr/>
        </p:nvSpPr>
        <p:spPr>
          <a:xfrm>
            <a:off x="2836800" y="1152900"/>
            <a:ext cx="3470400" cy="34704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0" name="Google Shape;300;p38"/>
          <p:cNvSpPr/>
          <p:nvPr/>
        </p:nvSpPr>
        <p:spPr>
          <a:xfrm>
            <a:off x="3356100" y="2133275"/>
            <a:ext cx="1160100" cy="1160100"/>
          </a:xfrm>
          <a:prstGeom prst="ellipse">
            <a:avLst/>
          </a:prstGeom>
          <a:noFill/>
          <a:ln cap="flat" cmpd="sng" w="107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2825" lIns="102825" spcFirstLastPara="1" rIns="102825" wrap="square" tIns="1028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74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1" name="Google Shape;301;p38"/>
          <p:cNvSpPr/>
          <p:nvPr/>
        </p:nvSpPr>
        <p:spPr>
          <a:xfrm>
            <a:off x="4710948" y="2153862"/>
            <a:ext cx="1160100" cy="1160100"/>
          </a:xfrm>
          <a:prstGeom prst="ellipse">
            <a:avLst/>
          </a:prstGeom>
          <a:noFill/>
          <a:ln cap="flat" cmpd="sng" w="107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2825" lIns="102825" spcFirstLastPara="1" rIns="102825" wrap="square" tIns="1028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74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2" name="Google Shape;302;p38"/>
          <p:cNvSpPr/>
          <p:nvPr/>
        </p:nvSpPr>
        <p:spPr>
          <a:xfrm>
            <a:off x="3997101" y="3272293"/>
            <a:ext cx="1160100" cy="1160100"/>
          </a:xfrm>
          <a:prstGeom prst="ellipse">
            <a:avLst/>
          </a:prstGeom>
          <a:noFill/>
          <a:ln cap="flat" cmpd="sng" w="107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2825" lIns="102825" spcFirstLastPara="1" rIns="102825" wrap="square" tIns="1028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74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3" name="Google Shape;303;p38"/>
          <p:cNvSpPr txBox="1"/>
          <p:nvPr/>
        </p:nvSpPr>
        <p:spPr>
          <a:xfrm>
            <a:off x="3356100" y="2310825"/>
            <a:ext cx="1160100" cy="67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Century Gothic"/>
                <a:ea typeface="Century Gothic"/>
                <a:cs typeface="Century Gothic"/>
                <a:sym typeface="Century Gothic"/>
              </a:rPr>
              <a:t>ga/ </a:t>
            </a:r>
            <a:endParaRPr b="1" sz="22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Century Gothic"/>
                <a:ea typeface="Century Gothic"/>
                <a:cs typeface="Century Gothic"/>
                <a:sym typeface="Century Gothic"/>
              </a:rPr>
              <a:t>go/ gu</a:t>
            </a:r>
            <a:endParaRPr b="1" sz="2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4" name="Google Shape;304;p38"/>
          <p:cNvSpPr txBox="1"/>
          <p:nvPr/>
        </p:nvSpPr>
        <p:spPr>
          <a:xfrm>
            <a:off x="3997090" y="3427857"/>
            <a:ext cx="11601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latin typeface="Century Gothic"/>
                <a:ea typeface="Century Gothic"/>
                <a:cs typeface="Century Gothic"/>
                <a:sym typeface="Century Gothic"/>
              </a:rPr>
              <a:t>güe/</a:t>
            </a:r>
            <a:endParaRPr b="1" sz="30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latin typeface="Century Gothic"/>
                <a:ea typeface="Century Gothic"/>
                <a:cs typeface="Century Gothic"/>
                <a:sym typeface="Century Gothic"/>
              </a:rPr>
              <a:t>güi</a:t>
            </a:r>
            <a:endParaRPr b="1" sz="3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5" name="Google Shape;305;p38"/>
          <p:cNvSpPr txBox="1"/>
          <p:nvPr/>
        </p:nvSpPr>
        <p:spPr>
          <a:xfrm>
            <a:off x="2021550" y="1587808"/>
            <a:ext cx="5100900" cy="6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900">
                <a:latin typeface="Century Gothic"/>
                <a:ea typeface="Century Gothic"/>
                <a:cs typeface="Century Gothic"/>
                <a:sym typeface="Century Gothic"/>
              </a:rPr>
              <a:t>Palabras con</a:t>
            </a:r>
            <a:endParaRPr b="1" sz="29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6" name="Google Shape;306;p38"/>
          <p:cNvSpPr txBox="1"/>
          <p:nvPr/>
        </p:nvSpPr>
        <p:spPr>
          <a:xfrm>
            <a:off x="4710950" y="2306274"/>
            <a:ext cx="11601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latin typeface="Century Gothic"/>
                <a:ea typeface="Century Gothic"/>
                <a:cs typeface="Century Gothic"/>
                <a:sym typeface="Century Gothic"/>
              </a:rPr>
              <a:t>gue/</a:t>
            </a:r>
            <a:endParaRPr b="1" sz="30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latin typeface="Century Gothic"/>
                <a:ea typeface="Century Gothic"/>
                <a:cs typeface="Century Gothic"/>
                <a:sym typeface="Century Gothic"/>
              </a:rPr>
              <a:t>gui</a:t>
            </a:r>
            <a:endParaRPr b="1" sz="3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7" name="Google Shape;307;p38"/>
          <p:cNvSpPr txBox="1"/>
          <p:nvPr/>
        </p:nvSpPr>
        <p:spPr>
          <a:xfrm>
            <a:off x="8242325" y="1176775"/>
            <a:ext cx="914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24.2</a:t>
            </a:r>
            <a:endParaRPr sz="1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47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seguidor</a:t>
            </a:r>
            <a:endParaRPr sz="9600"/>
          </a:p>
        </p:txBody>
      </p:sp>
      <p:pic>
        <p:nvPicPr>
          <p:cNvPr id="375" name="Google Shape;375;p4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48"/>
          <p:cNvSpPr txBox="1"/>
          <p:nvPr>
            <p:ph idx="4294967295" type="body"/>
          </p:nvPr>
        </p:nvSpPr>
        <p:spPr>
          <a:xfrm>
            <a:off x="0" y="1627632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lingüista</a:t>
            </a:r>
            <a:endParaRPr sz="9600"/>
          </a:p>
        </p:txBody>
      </p:sp>
      <p:pic>
        <p:nvPicPr>
          <p:cNvPr id="381" name="Google Shape;381;p4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49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tortuga</a:t>
            </a:r>
            <a:endParaRPr sz="9600"/>
          </a:p>
        </p:txBody>
      </p:sp>
      <p:pic>
        <p:nvPicPr>
          <p:cNvPr id="387" name="Google Shape;387;p4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50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2. ¡Aprendamos juntos!</a:t>
            </a:r>
            <a:endParaRPr/>
          </a:p>
        </p:txBody>
      </p:sp>
      <p:pic>
        <p:nvPicPr>
          <p:cNvPr id="393" name="Google Shape;393;p50" title="icons_final_Phonics_BW_Learn-Idea.png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8" name="Google Shape;398;p51" title="icons_final_Phonics_BW_Learn-Idea.png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399" name="Google Shape;399;p51"/>
          <p:cNvSpPr txBox="1"/>
          <p:nvPr/>
        </p:nvSpPr>
        <p:spPr>
          <a:xfrm>
            <a:off x="441600" y="439800"/>
            <a:ext cx="7017000" cy="15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</a:t>
            </a:r>
            <a:r>
              <a:rPr b="1" lang="en" sz="9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a, go, gu</a:t>
            </a:r>
            <a:endParaRPr b="1" sz="9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00" name="Google Shape;400;p51"/>
          <p:cNvSpPr txBox="1"/>
          <p:nvPr/>
        </p:nvSpPr>
        <p:spPr>
          <a:xfrm>
            <a:off x="441600" y="2194560"/>
            <a:ext cx="8260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20040" lvl="0" marL="32004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Century Gothic"/>
                <a:ea typeface="Century Gothic"/>
                <a:cs typeface="Century Gothic"/>
                <a:sym typeface="Century Gothic"/>
              </a:rPr>
              <a:t>1. Antes de la vocal </a:t>
            </a:r>
            <a:r>
              <a:rPr i="1" lang="en" sz="2400">
                <a:latin typeface="Century Gothic"/>
                <a:ea typeface="Century Gothic"/>
                <a:cs typeface="Century Gothic"/>
                <a:sym typeface="Century Gothic"/>
              </a:rPr>
              <a:t>a, o, u</a:t>
            </a:r>
            <a:r>
              <a:rPr lang="en" sz="2400">
                <a:latin typeface="Century Gothic"/>
                <a:ea typeface="Century Gothic"/>
                <a:cs typeface="Century Gothic"/>
                <a:sym typeface="Century Gothic"/>
              </a:rPr>
              <a:t> → </a:t>
            </a:r>
            <a:r>
              <a:rPr i="1" lang="en" sz="2400">
                <a:latin typeface="Century Gothic"/>
                <a:ea typeface="Century Gothic"/>
                <a:cs typeface="Century Gothic"/>
                <a:sym typeface="Century Gothic"/>
              </a:rPr>
              <a:t>tortuga, jugoso, aguja </a:t>
            </a:r>
            <a:endParaRPr sz="24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5" name="Google Shape;405;p52" title="icons_final_Phonics_BW_Learn-Idea.png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06" name="Google Shape;406;p52"/>
          <p:cNvSpPr txBox="1"/>
          <p:nvPr/>
        </p:nvSpPr>
        <p:spPr>
          <a:xfrm>
            <a:off x="441600" y="439800"/>
            <a:ext cx="8262300" cy="131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7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</a:t>
            </a:r>
            <a:r>
              <a:rPr b="1" lang="en" sz="7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ue, gui, güe, güi</a:t>
            </a:r>
            <a:endParaRPr b="1" sz="7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07" name="Google Shape;407;p52"/>
          <p:cNvSpPr txBox="1"/>
          <p:nvPr/>
        </p:nvSpPr>
        <p:spPr>
          <a:xfrm>
            <a:off x="440085" y="1920240"/>
            <a:ext cx="82623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Century Gothic"/>
                <a:ea typeface="Century Gothic"/>
                <a:cs typeface="Century Gothic"/>
                <a:sym typeface="Century Gothic"/>
              </a:rPr>
              <a:t>1. Después de la </a:t>
            </a:r>
            <a:r>
              <a:rPr i="1" lang="en" sz="2400">
                <a:latin typeface="Century Gothic"/>
                <a:ea typeface="Century Gothic"/>
                <a:cs typeface="Century Gothic"/>
                <a:sym typeface="Century Gothic"/>
              </a:rPr>
              <a:t>g</a:t>
            </a:r>
            <a:r>
              <a:rPr lang="en" sz="2400">
                <a:latin typeface="Century Gothic"/>
                <a:ea typeface="Century Gothic"/>
                <a:cs typeface="Century Gothic"/>
                <a:sym typeface="Century Gothic"/>
              </a:rPr>
              <a:t> y antes de </a:t>
            </a:r>
            <a:r>
              <a:rPr i="1" lang="en" sz="2400">
                <a:latin typeface="Century Gothic"/>
                <a:ea typeface="Century Gothic"/>
                <a:cs typeface="Century Gothic"/>
                <a:sym typeface="Century Gothic"/>
              </a:rPr>
              <a:t>e</a:t>
            </a:r>
            <a:r>
              <a:rPr lang="en" sz="2400">
                <a:latin typeface="Century Gothic"/>
                <a:ea typeface="Century Gothic"/>
                <a:cs typeface="Century Gothic"/>
                <a:sym typeface="Century Gothic"/>
              </a:rPr>
              <a:t> o </a:t>
            </a:r>
            <a:r>
              <a:rPr i="1" lang="en" sz="2400">
                <a:latin typeface="Century Gothic"/>
                <a:ea typeface="Century Gothic"/>
                <a:cs typeface="Century Gothic"/>
                <a:sym typeface="Century Gothic"/>
              </a:rPr>
              <a:t>i</a:t>
            </a:r>
            <a:r>
              <a:rPr lang="en" sz="2400">
                <a:latin typeface="Century Gothic"/>
                <a:ea typeface="Century Gothic"/>
                <a:cs typeface="Century Gothic"/>
                <a:sym typeface="Century Gothic"/>
              </a:rPr>
              <a:t> → </a:t>
            </a:r>
            <a:r>
              <a:rPr i="1" lang="en" sz="2400">
                <a:latin typeface="Century Gothic"/>
                <a:ea typeface="Century Gothic"/>
                <a:cs typeface="Century Gothic"/>
                <a:sym typeface="Century Gothic"/>
              </a:rPr>
              <a:t>seguidor</a:t>
            </a:r>
            <a:endParaRPr i="1" sz="24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24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Century Gothic"/>
                <a:ea typeface="Century Gothic"/>
                <a:cs typeface="Century Gothic"/>
                <a:sym typeface="Century Gothic"/>
              </a:rPr>
              <a:t>2. Los dos puntitos indican /u/ → </a:t>
            </a:r>
            <a:r>
              <a:rPr i="1" lang="en" sz="24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lingüista</a:t>
            </a:r>
            <a:endParaRPr sz="24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53"/>
          <p:cNvSpPr/>
          <p:nvPr/>
        </p:nvSpPr>
        <p:spPr>
          <a:xfrm>
            <a:off x="441600" y="439800"/>
            <a:ext cx="1392600" cy="15564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13" name="Google Shape;413;p53"/>
          <p:cNvSpPr/>
          <p:nvPr/>
        </p:nvSpPr>
        <p:spPr>
          <a:xfrm>
            <a:off x="1902475" y="852175"/>
            <a:ext cx="427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14" name="Google Shape;414;p53"/>
          <p:cNvSpPr/>
          <p:nvPr/>
        </p:nvSpPr>
        <p:spPr>
          <a:xfrm rot="5400000">
            <a:off x="4331250" y="1748900"/>
            <a:ext cx="481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15" name="Google Shape;415;p53" title="icons_final_Phonics_BW_Learn-Idea.png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16" name="Google Shape;416;p53"/>
          <p:cNvSpPr/>
          <p:nvPr/>
        </p:nvSpPr>
        <p:spPr>
          <a:xfrm>
            <a:off x="2407850" y="439800"/>
            <a:ext cx="6294600" cy="14712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17" name="Google Shape;417;p53"/>
          <p:cNvSpPr/>
          <p:nvPr/>
        </p:nvSpPr>
        <p:spPr>
          <a:xfrm>
            <a:off x="1902475" y="852175"/>
            <a:ext cx="427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18" name="Google Shape;418;p53"/>
          <p:cNvSpPr/>
          <p:nvPr/>
        </p:nvSpPr>
        <p:spPr>
          <a:xfrm rot="5400000">
            <a:off x="4331250" y="1748900"/>
            <a:ext cx="481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419" name="Google Shape;419;p53"/>
          <p:cNvGrpSpPr/>
          <p:nvPr/>
        </p:nvGrpSpPr>
        <p:grpSpPr>
          <a:xfrm>
            <a:off x="1061448" y="2438925"/>
            <a:ext cx="2617169" cy="1915206"/>
            <a:chOff x="798045" y="2348499"/>
            <a:chExt cx="2214000" cy="1915206"/>
          </a:xfrm>
        </p:grpSpPr>
        <p:sp>
          <p:nvSpPr>
            <p:cNvPr id="420" name="Google Shape;420;p53"/>
            <p:cNvSpPr txBox="1"/>
            <p:nvPr/>
          </p:nvSpPr>
          <p:spPr>
            <a:xfrm>
              <a:off x="2110118" y="2348499"/>
              <a:ext cx="811500" cy="957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06375" lIns="106375" spcFirstLastPara="1" rIns="106375" wrap="square" tIns="1063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5000">
                  <a:solidFill>
                    <a:srgbClr val="363535"/>
                  </a:solidFill>
                  <a:highlight>
                    <a:schemeClr val="lt2"/>
                  </a:highlight>
                  <a:latin typeface="Century Gothic"/>
                  <a:ea typeface="Century Gothic"/>
                  <a:cs typeface="Century Gothic"/>
                  <a:sym typeface="Century Gothic"/>
                </a:rPr>
                <a:t>__</a:t>
              </a:r>
              <a:endParaRPr sz="5000">
                <a:solidFill>
                  <a:srgbClr val="363535"/>
                </a:solidFill>
                <a:highlight>
                  <a:schemeClr val="lt2"/>
                </a:highlight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21" name="Google Shape;421;p53"/>
            <p:cNvSpPr txBox="1"/>
            <p:nvPr/>
          </p:nvSpPr>
          <p:spPr>
            <a:xfrm>
              <a:off x="798045" y="3306104"/>
              <a:ext cx="2214000" cy="957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06375" lIns="106375" spcFirstLastPara="1" rIns="106375" wrap="square" tIns="10637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5000">
                  <a:solidFill>
                    <a:srgbClr val="363535"/>
                  </a:solidFill>
                  <a:highlight>
                    <a:schemeClr val="lt1"/>
                  </a:highlight>
                  <a:latin typeface="Century Gothic"/>
                  <a:ea typeface="Century Gothic"/>
                  <a:cs typeface="Century Gothic"/>
                  <a:sym typeface="Century Gothic"/>
                </a:rPr>
                <a:t>tortu</a:t>
              </a:r>
              <a:r>
                <a:rPr lang="en" sz="5000">
                  <a:solidFill>
                    <a:srgbClr val="363535"/>
                  </a:solidFill>
                  <a:highlight>
                    <a:schemeClr val="lt2"/>
                  </a:highlight>
                  <a:latin typeface="Century Gothic"/>
                  <a:ea typeface="Century Gothic"/>
                  <a:cs typeface="Century Gothic"/>
                  <a:sym typeface="Century Gothic"/>
                </a:rPr>
                <a:t>ga</a:t>
              </a:r>
              <a:endParaRPr sz="5000">
                <a:solidFill>
                  <a:srgbClr val="363535"/>
                </a:solidFill>
                <a:highlight>
                  <a:schemeClr val="lt2"/>
                </a:highlight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422" name="Google Shape;422;p53"/>
          <p:cNvGrpSpPr/>
          <p:nvPr/>
        </p:nvGrpSpPr>
        <p:grpSpPr>
          <a:xfrm>
            <a:off x="4085145" y="2436444"/>
            <a:ext cx="2466300" cy="1931418"/>
            <a:chOff x="3250276" y="2345994"/>
            <a:chExt cx="2466300" cy="1931418"/>
          </a:xfrm>
        </p:grpSpPr>
        <p:sp>
          <p:nvSpPr>
            <p:cNvPr id="423" name="Google Shape;423;p53"/>
            <p:cNvSpPr txBox="1"/>
            <p:nvPr/>
          </p:nvSpPr>
          <p:spPr>
            <a:xfrm>
              <a:off x="3949395" y="2345994"/>
              <a:ext cx="1262100" cy="965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07300" lIns="107300" spcFirstLastPara="1" rIns="107300" wrap="square" tIns="1073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5000">
                  <a:solidFill>
                    <a:srgbClr val="363535"/>
                  </a:solidFill>
                  <a:highlight>
                    <a:schemeClr val="lt2"/>
                  </a:highlight>
                  <a:latin typeface="Century Gothic"/>
                  <a:ea typeface="Century Gothic"/>
                  <a:cs typeface="Century Gothic"/>
                  <a:sym typeface="Century Gothic"/>
                </a:rPr>
                <a:t>___</a:t>
              </a:r>
              <a:endParaRPr sz="5000">
                <a:solidFill>
                  <a:srgbClr val="363535"/>
                </a:solidFill>
                <a:highlight>
                  <a:schemeClr val="lt2"/>
                </a:highlight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24" name="Google Shape;424;p53"/>
            <p:cNvSpPr txBox="1"/>
            <p:nvPr/>
          </p:nvSpPr>
          <p:spPr>
            <a:xfrm>
              <a:off x="3250276" y="3311712"/>
              <a:ext cx="2466300" cy="965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07300" lIns="107300" spcFirstLastPara="1" rIns="107300" wrap="square" tIns="10730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5000">
                  <a:solidFill>
                    <a:srgbClr val="363535"/>
                  </a:solidFill>
                  <a:highlight>
                    <a:schemeClr val="lt1"/>
                  </a:highlight>
                  <a:latin typeface="Century Gothic"/>
                  <a:ea typeface="Century Gothic"/>
                  <a:cs typeface="Century Gothic"/>
                  <a:sym typeface="Century Gothic"/>
                </a:rPr>
                <a:t>ju</a:t>
              </a:r>
              <a:r>
                <a:rPr lang="en" sz="5000">
                  <a:solidFill>
                    <a:srgbClr val="363535"/>
                  </a:solidFill>
                  <a:highlight>
                    <a:schemeClr val="lt2"/>
                  </a:highlight>
                  <a:latin typeface="Century Gothic"/>
                  <a:ea typeface="Century Gothic"/>
                  <a:cs typeface="Century Gothic"/>
                  <a:sym typeface="Century Gothic"/>
                </a:rPr>
                <a:t>go</a:t>
              </a:r>
              <a:r>
                <a:rPr lang="en" sz="5000">
                  <a:solidFill>
                    <a:srgbClr val="363535"/>
                  </a:solidFill>
                  <a:highlight>
                    <a:schemeClr val="lt1"/>
                  </a:highlight>
                  <a:latin typeface="Century Gothic"/>
                  <a:ea typeface="Century Gothic"/>
                  <a:cs typeface="Century Gothic"/>
                  <a:sym typeface="Century Gothic"/>
                </a:rPr>
                <a:t>so</a:t>
              </a:r>
              <a:endParaRPr sz="5000">
                <a:solidFill>
                  <a:srgbClr val="363535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425" name="Google Shape;425;p53"/>
          <p:cNvGrpSpPr/>
          <p:nvPr/>
        </p:nvGrpSpPr>
        <p:grpSpPr>
          <a:xfrm>
            <a:off x="6599384" y="2438963"/>
            <a:ext cx="2273775" cy="1915160"/>
            <a:chOff x="5916325" y="2348499"/>
            <a:chExt cx="1902900" cy="1915160"/>
          </a:xfrm>
        </p:grpSpPr>
        <p:sp>
          <p:nvSpPr>
            <p:cNvPr id="426" name="Google Shape;426;p53"/>
            <p:cNvSpPr txBox="1"/>
            <p:nvPr/>
          </p:nvSpPr>
          <p:spPr>
            <a:xfrm>
              <a:off x="6326914" y="2348499"/>
              <a:ext cx="1272000" cy="973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08150" lIns="108150" spcFirstLastPara="1" rIns="108150" wrap="square" tIns="10815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5000">
                  <a:solidFill>
                    <a:srgbClr val="363535"/>
                  </a:solidFill>
                  <a:highlight>
                    <a:schemeClr val="lt2"/>
                  </a:highlight>
                  <a:latin typeface="Century Gothic"/>
                  <a:ea typeface="Century Gothic"/>
                  <a:cs typeface="Century Gothic"/>
                  <a:sym typeface="Century Gothic"/>
                </a:rPr>
                <a:t>___</a:t>
              </a:r>
              <a:endParaRPr sz="5000">
                <a:solidFill>
                  <a:srgbClr val="363535"/>
                </a:solidFill>
                <a:highlight>
                  <a:schemeClr val="lt2"/>
                </a:highlight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27" name="Google Shape;427;p53"/>
            <p:cNvSpPr txBox="1"/>
            <p:nvPr/>
          </p:nvSpPr>
          <p:spPr>
            <a:xfrm>
              <a:off x="5916325" y="3290459"/>
              <a:ext cx="1902900" cy="973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08150" lIns="108150" spcFirstLastPara="1" rIns="108150" wrap="square" tIns="10815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5000">
                  <a:solidFill>
                    <a:srgbClr val="363535"/>
                  </a:solidFill>
                  <a:highlight>
                    <a:schemeClr val="lt1"/>
                  </a:highlight>
                  <a:latin typeface="Century Gothic"/>
                  <a:ea typeface="Century Gothic"/>
                  <a:cs typeface="Century Gothic"/>
                  <a:sym typeface="Century Gothic"/>
                </a:rPr>
                <a:t>a</a:t>
              </a:r>
              <a:r>
                <a:rPr lang="en" sz="5000">
                  <a:solidFill>
                    <a:srgbClr val="363535"/>
                  </a:solidFill>
                  <a:highlight>
                    <a:schemeClr val="lt2"/>
                  </a:highlight>
                  <a:latin typeface="Century Gothic"/>
                  <a:ea typeface="Century Gothic"/>
                  <a:cs typeface="Century Gothic"/>
                  <a:sym typeface="Century Gothic"/>
                </a:rPr>
                <a:t>g</a:t>
              </a:r>
              <a:r>
                <a:rPr lang="en" sz="5000">
                  <a:solidFill>
                    <a:srgbClr val="363535"/>
                  </a:solidFill>
                  <a:highlight>
                    <a:schemeClr val="lt2"/>
                  </a:highlight>
                  <a:latin typeface="Century Gothic"/>
                  <a:ea typeface="Century Gothic"/>
                  <a:cs typeface="Century Gothic"/>
                  <a:sym typeface="Century Gothic"/>
                </a:rPr>
                <a:t>u</a:t>
              </a:r>
              <a:r>
                <a:rPr lang="en" sz="5000">
                  <a:solidFill>
                    <a:srgbClr val="363535"/>
                  </a:solidFill>
                  <a:highlight>
                    <a:schemeClr val="lt1"/>
                  </a:highlight>
                  <a:latin typeface="Century Gothic"/>
                  <a:ea typeface="Century Gothic"/>
                  <a:cs typeface="Century Gothic"/>
                  <a:sym typeface="Century Gothic"/>
                </a:rPr>
                <a:t>ja</a:t>
              </a:r>
              <a:endParaRPr sz="5000">
                <a:solidFill>
                  <a:srgbClr val="363535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428" name="Google Shape;428;p53"/>
          <p:cNvSpPr txBox="1"/>
          <p:nvPr/>
        </p:nvSpPr>
        <p:spPr>
          <a:xfrm>
            <a:off x="2578600" y="566925"/>
            <a:ext cx="60048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Century Gothic"/>
                <a:ea typeface="Century Gothic"/>
                <a:cs typeface="Century Gothic"/>
                <a:sym typeface="Century Gothic"/>
              </a:rPr>
              <a:t>1. Antes de la vocal </a:t>
            </a:r>
            <a:r>
              <a:rPr i="1" lang="en" sz="2000">
                <a:latin typeface="Century Gothic"/>
                <a:ea typeface="Century Gothic"/>
                <a:cs typeface="Century Gothic"/>
                <a:sym typeface="Century Gothic"/>
              </a:rPr>
              <a:t>a</a:t>
            </a:r>
            <a:r>
              <a:rPr lang="en" sz="2000">
                <a:latin typeface="Century Gothic"/>
                <a:ea typeface="Century Gothic"/>
                <a:cs typeface="Century Gothic"/>
                <a:sym typeface="Century Gothic"/>
              </a:rPr>
              <a:t> → tortuga </a:t>
            </a:r>
            <a:endParaRPr i="1" sz="20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Century Gothic"/>
                <a:ea typeface="Century Gothic"/>
                <a:cs typeface="Century Gothic"/>
                <a:sym typeface="Century Gothic"/>
              </a:rPr>
              <a:t>2. Antes de la vocal </a:t>
            </a:r>
            <a:r>
              <a:rPr i="1" lang="en" sz="2000">
                <a:latin typeface="Century Gothic"/>
                <a:ea typeface="Century Gothic"/>
                <a:cs typeface="Century Gothic"/>
                <a:sym typeface="Century Gothic"/>
              </a:rPr>
              <a:t>o</a:t>
            </a:r>
            <a:r>
              <a:rPr lang="en" sz="2000">
                <a:latin typeface="Century Gothic"/>
                <a:ea typeface="Century Gothic"/>
                <a:cs typeface="Century Gothic"/>
                <a:sym typeface="Century Gothic"/>
              </a:rPr>
              <a:t> → jugoso</a:t>
            </a:r>
            <a:endParaRPr i="1" sz="20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Century Gothic"/>
                <a:ea typeface="Century Gothic"/>
                <a:cs typeface="Century Gothic"/>
                <a:sym typeface="Century Gothic"/>
              </a:rPr>
              <a:t>3. Antes de la vocal </a:t>
            </a:r>
            <a:r>
              <a:rPr i="1" lang="en" sz="2000">
                <a:latin typeface="Century Gothic"/>
                <a:ea typeface="Century Gothic"/>
                <a:cs typeface="Century Gothic"/>
                <a:sym typeface="Century Gothic"/>
              </a:rPr>
              <a:t>u</a:t>
            </a:r>
            <a:r>
              <a:rPr lang="en" sz="2000">
                <a:latin typeface="Century Gothic"/>
                <a:ea typeface="Century Gothic"/>
                <a:cs typeface="Century Gothic"/>
                <a:sym typeface="Century Gothic"/>
              </a:rPr>
              <a:t> → aguja</a:t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9" name="Google Shape;429;p53"/>
          <p:cNvSpPr txBox="1"/>
          <p:nvPr/>
        </p:nvSpPr>
        <p:spPr>
          <a:xfrm>
            <a:off x="299400" y="386862"/>
            <a:ext cx="1677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ga</a:t>
            </a:r>
            <a:r>
              <a:rPr b="1" lang="en" sz="3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 go/</a:t>
            </a:r>
            <a:endParaRPr b="1" sz="3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gu</a:t>
            </a:r>
            <a:endParaRPr b="1" sz="81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4" name="Google Shape;434;p54" title="icons_final_Phonics_BW_Learn-Idea.png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35" name="Google Shape;435;p54"/>
          <p:cNvSpPr/>
          <p:nvPr/>
        </p:nvSpPr>
        <p:spPr>
          <a:xfrm>
            <a:off x="441600" y="439800"/>
            <a:ext cx="1392600" cy="15564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36" name="Google Shape;436;p54"/>
          <p:cNvSpPr/>
          <p:nvPr/>
        </p:nvSpPr>
        <p:spPr>
          <a:xfrm>
            <a:off x="1902475" y="852175"/>
            <a:ext cx="427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37" name="Google Shape;437;p54"/>
          <p:cNvSpPr/>
          <p:nvPr/>
        </p:nvSpPr>
        <p:spPr>
          <a:xfrm rot="5400000">
            <a:off x="4331250" y="1748900"/>
            <a:ext cx="481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38" name="Google Shape;438;p54"/>
          <p:cNvSpPr/>
          <p:nvPr/>
        </p:nvSpPr>
        <p:spPr>
          <a:xfrm>
            <a:off x="2407850" y="439800"/>
            <a:ext cx="6294600" cy="14712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39" name="Google Shape;439;p54"/>
          <p:cNvSpPr/>
          <p:nvPr/>
        </p:nvSpPr>
        <p:spPr>
          <a:xfrm>
            <a:off x="1902475" y="852175"/>
            <a:ext cx="427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40" name="Google Shape;440;p54"/>
          <p:cNvSpPr/>
          <p:nvPr/>
        </p:nvSpPr>
        <p:spPr>
          <a:xfrm rot="5400000">
            <a:off x="4331250" y="1748900"/>
            <a:ext cx="481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441" name="Google Shape;441;p54"/>
          <p:cNvGrpSpPr/>
          <p:nvPr/>
        </p:nvGrpSpPr>
        <p:grpSpPr>
          <a:xfrm>
            <a:off x="1006841" y="2448676"/>
            <a:ext cx="3722100" cy="2254873"/>
            <a:chOff x="1006848" y="2448778"/>
            <a:chExt cx="2850000" cy="1931700"/>
          </a:xfrm>
        </p:grpSpPr>
        <p:sp>
          <p:nvSpPr>
            <p:cNvPr id="442" name="Google Shape;442;p54"/>
            <p:cNvSpPr txBox="1"/>
            <p:nvPr/>
          </p:nvSpPr>
          <p:spPr>
            <a:xfrm>
              <a:off x="1825083" y="2448778"/>
              <a:ext cx="1531500" cy="975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06725" lIns="106725" spcFirstLastPara="1" rIns="106725" wrap="square" tIns="1067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0">
                  <a:solidFill>
                    <a:srgbClr val="363535"/>
                  </a:solidFill>
                  <a:highlight>
                    <a:schemeClr val="lt2"/>
                  </a:highlight>
                  <a:latin typeface="Century Gothic"/>
                  <a:ea typeface="Century Gothic"/>
                  <a:cs typeface="Century Gothic"/>
                  <a:sym typeface="Century Gothic"/>
                </a:rPr>
                <a:t>___</a:t>
              </a:r>
              <a:endParaRPr sz="6000">
                <a:solidFill>
                  <a:srgbClr val="363535"/>
                </a:solidFill>
                <a:highlight>
                  <a:schemeClr val="lt2"/>
                </a:highlight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43" name="Google Shape;443;p54"/>
            <p:cNvSpPr txBox="1"/>
            <p:nvPr/>
          </p:nvSpPr>
          <p:spPr>
            <a:xfrm>
              <a:off x="1006848" y="3404577"/>
              <a:ext cx="2850000" cy="975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06725" lIns="106725" spcFirstLastPara="1" rIns="106725" wrap="square" tIns="1067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0">
                  <a:solidFill>
                    <a:srgbClr val="363535"/>
                  </a:solidFill>
                  <a:highlight>
                    <a:schemeClr val="lt1"/>
                  </a:highlight>
                  <a:latin typeface="Century Gothic"/>
                  <a:ea typeface="Century Gothic"/>
                  <a:cs typeface="Century Gothic"/>
                  <a:sym typeface="Century Gothic"/>
                </a:rPr>
                <a:t>se</a:t>
              </a:r>
              <a:r>
                <a:rPr lang="en" sz="6000">
                  <a:solidFill>
                    <a:srgbClr val="363535"/>
                  </a:solidFill>
                  <a:highlight>
                    <a:schemeClr val="lt2"/>
                  </a:highlight>
                  <a:latin typeface="Century Gothic"/>
                  <a:ea typeface="Century Gothic"/>
                  <a:cs typeface="Century Gothic"/>
                  <a:sym typeface="Century Gothic"/>
                </a:rPr>
                <a:t>gui</a:t>
              </a:r>
              <a:r>
                <a:rPr lang="en" sz="6000">
                  <a:solidFill>
                    <a:srgbClr val="363535"/>
                  </a:solidFill>
                  <a:highlight>
                    <a:schemeClr val="lt1"/>
                  </a:highlight>
                  <a:latin typeface="Century Gothic"/>
                  <a:ea typeface="Century Gothic"/>
                  <a:cs typeface="Century Gothic"/>
                  <a:sym typeface="Century Gothic"/>
                </a:rPr>
                <a:t>dor</a:t>
              </a:r>
              <a:endParaRPr sz="6000">
                <a:solidFill>
                  <a:srgbClr val="363535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444" name="Google Shape;444;p54"/>
          <p:cNvGrpSpPr/>
          <p:nvPr/>
        </p:nvGrpSpPr>
        <p:grpSpPr>
          <a:xfrm>
            <a:off x="4920742" y="2436450"/>
            <a:ext cx="3509646" cy="2267089"/>
            <a:chOff x="5264625" y="2436455"/>
            <a:chExt cx="3177300" cy="2267089"/>
          </a:xfrm>
        </p:grpSpPr>
        <p:sp>
          <p:nvSpPr>
            <p:cNvPr id="445" name="Google Shape;445;p54"/>
            <p:cNvSpPr txBox="1"/>
            <p:nvPr/>
          </p:nvSpPr>
          <p:spPr>
            <a:xfrm>
              <a:off x="6068474" y="2436455"/>
              <a:ext cx="1352100" cy="1148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11225" lIns="111225" spcFirstLastPara="1" rIns="111225" wrap="square" tIns="1112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0">
                  <a:solidFill>
                    <a:srgbClr val="363535"/>
                  </a:solidFill>
                  <a:highlight>
                    <a:schemeClr val="lt2"/>
                  </a:highlight>
                  <a:latin typeface="Century Gothic"/>
                  <a:ea typeface="Century Gothic"/>
                  <a:cs typeface="Century Gothic"/>
                  <a:sym typeface="Century Gothic"/>
                </a:rPr>
                <a:t>___</a:t>
              </a:r>
              <a:endParaRPr sz="6000">
                <a:solidFill>
                  <a:srgbClr val="363535"/>
                </a:solidFill>
                <a:highlight>
                  <a:schemeClr val="lt2"/>
                </a:highlight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46" name="Google Shape;446;p54"/>
            <p:cNvSpPr txBox="1"/>
            <p:nvPr/>
          </p:nvSpPr>
          <p:spPr>
            <a:xfrm>
              <a:off x="5264625" y="3555444"/>
              <a:ext cx="3177300" cy="1148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11225" lIns="111225" spcFirstLastPara="1" rIns="111225" wrap="square" tIns="1112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0">
                  <a:solidFill>
                    <a:srgbClr val="363535"/>
                  </a:solidFill>
                  <a:highlight>
                    <a:schemeClr val="lt1"/>
                  </a:highlight>
                  <a:latin typeface="Century Gothic"/>
                  <a:ea typeface="Century Gothic"/>
                  <a:cs typeface="Century Gothic"/>
                  <a:sym typeface="Century Gothic"/>
                </a:rPr>
                <a:t>lin</a:t>
              </a:r>
              <a:r>
                <a:rPr lang="en" sz="6000">
                  <a:solidFill>
                    <a:srgbClr val="363535"/>
                  </a:solidFill>
                  <a:highlight>
                    <a:schemeClr val="lt2"/>
                  </a:highlight>
                  <a:latin typeface="Century Gothic"/>
                  <a:ea typeface="Century Gothic"/>
                  <a:cs typeface="Century Gothic"/>
                  <a:sym typeface="Century Gothic"/>
                </a:rPr>
                <a:t>güi</a:t>
              </a:r>
              <a:r>
                <a:rPr lang="en" sz="6000">
                  <a:solidFill>
                    <a:srgbClr val="363535"/>
                  </a:solidFill>
                  <a:highlight>
                    <a:schemeClr val="lt1"/>
                  </a:highlight>
                  <a:latin typeface="Century Gothic"/>
                  <a:ea typeface="Century Gothic"/>
                  <a:cs typeface="Century Gothic"/>
                  <a:sym typeface="Century Gothic"/>
                </a:rPr>
                <a:t>sta</a:t>
              </a:r>
              <a:endParaRPr sz="6000">
                <a:solidFill>
                  <a:srgbClr val="363535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447" name="Google Shape;447;p54"/>
          <p:cNvSpPr txBox="1"/>
          <p:nvPr/>
        </p:nvSpPr>
        <p:spPr>
          <a:xfrm>
            <a:off x="2578600" y="566925"/>
            <a:ext cx="60048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Century Gothic"/>
                <a:ea typeface="Century Gothic"/>
                <a:cs typeface="Century Gothic"/>
                <a:sym typeface="Century Gothic"/>
              </a:rPr>
              <a:t>1. Después de la </a:t>
            </a:r>
            <a:r>
              <a:rPr i="1" lang="en" sz="2000">
                <a:latin typeface="Century Gothic"/>
                <a:ea typeface="Century Gothic"/>
                <a:cs typeface="Century Gothic"/>
                <a:sym typeface="Century Gothic"/>
              </a:rPr>
              <a:t>g</a:t>
            </a:r>
            <a:r>
              <a:rPr lang="en" sz="2000">
                <a:latin typeface="Century Gothic"/>
                <a:ea typeface="Century Gothic"/>
                <a:cs typeface="Century Gothic"/>
                <a:sym typeface="Century Gothic"/>
              </a:rPr>
              <a:t> y antes de </a:t>
            </a:r>
            <a:r>
              <a:rPr i="1" lang="en" sz="2000">
                <a:latin typeface="Century Gothic"/>
                <a:ea typeface="Century Gothic"/>
                <a:cs typeface="Century Gothic"/>
                <a:sym typeface="Century Gothic"/>
              </a:rPr>
              <a:t>e</a:t>
            </a:r>
            <a:r>
              <a:rPr lang="en" sz="2000">
                <a:latin typeface="Century Gothic"/>
                <a:ea typeface="Century Gothic"/>
                <a:cs typeface="Century Gothic"/>
                <a:sym typeface="Century Gothic"/>
              </a:rPr>
              <a:t> o </a:t>
            </a:r>
            <a:r>
              <a:rPr i="1" lang="en" sz="2000">
                <a:latin typeface="Century Gothic"/>
                <a:ea typeface="Century Gothic"/>
                <a:cs typeface="Century Gothic"/>
                <a:sym typeface="Century Gothic"/>
              </a:rPr>
              <a:t>i</a:t>
            </a:r>
            <a:r>
              <a:rPr lang="en" sz="2000">
                <a:latin typeface="Century Gothic"/>
                <a:ea typeface="Century Gothic"/>
                <a:cs typeface="Century Gothic"/>
                <a:sym typeface="Century Gothic"/>
              </a:rPr>
              <a:t> → </a:t>
            </a:r>
            <a:r>
              <a:rPr i="1" lang="en" sz="2000">
                <a:latin typeface="Century Gothic"/>
                <a:ea typeface="Century Gothic"/>
                <a:cs typeface="Century Gothic"/>
                <a:sym typeface="Century Gothic"/>
              </a:rPr>
              <a:t>seguidor</a:t>
            </a:r>
            <a:endParaRPr i="1" sz="20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Century Gothic"/>
                <a:ea typeface="Century Gothic"/>
                <a:cs typeface="Century Gothic"/>
                <a:sym typeface="Century Gothic"/>
              </a:rPr>
              <a:t>2. Los dos puntitos indican /u/ → </a:t>
            </a:r>
            <a:r>
              <a:rPr i="1" lang="en" sz="2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lingüista</a:t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48" name="Google Shape;448;p54"/>
          <p:cNvSpPr txBox="1"/>
          <p:nvPr/>
        </p:nvSpPr>
        <p:spPr>
          <a:xfrm>
            <a:off x="299400" y="529775"/>
            <a:ext cx="1677000" cy="124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3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que/ </a:t>
            </a:r>
            <a:endParaRPr b="1" sz="23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3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qui/ </a:t>
            </a:r>
            <a:endParaRPr b="1" sz="23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3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qüe/ qüi</a:t>
            </a:r>
            <a:endParaRPr b="1" sz="23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2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3" name="Google Shape;453;p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454" name="Google Shape;454;p55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 </a:t>
            </a:r>
            <a:r>
              <a:rPr lang="en"/>
              <a:t>3</a:t>
            </a:r>
            <a:r>
              <a:rPr lang="en" sz="3500"/>
              <a:t>. </a:t>
            </a:r>
            <a:r>
              <a:rPr lang="en"/>
              <a:t>Ortografía </a:t>
            </a:r>
            <a:endParaRPr sz="35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8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9" name="Google Shape;459;p5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460" name="Google Shape;460;p56"/>
          <p:cNvSpPr txBox="1"/>
          <p:nvPr/>
        </p:nvSpPr>
        <p:spPr>
          <a:xfrm>
            <a:off x="0" y="1627632"/>
            <a:ext cx="9144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persi</a:t>
            </a:r>
            <a:r>
              <a:rPr lang="en" sz="9600">
                <a:solidFill>
                  <a:srgbClr val="363535"/>
                </a:solidFill>
                <a:highlight>
                  <a:schemeClr val="lt2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gue</a:t>
            </a:r>
            <a:endParaRPr sz="9600">
              <a:solidFill>
                <a:srgbClr val="363535"/>
              </a:solidFill>
              <a:highlight>
                <a:schemeClr val="accent3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39"/>
          <p:cNvSpPr txBox="1"/>
          <p:nvPr>
            <p:ph type="ctrTitle"/>
          </p:nvPr>
        </p:nvSpPr>
        <p:spPr>
          <a:xfrm>
            <a:off x="457213" y="2265289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Día 1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4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5" name="Google Shape;465;p5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466" name="Google Shape;466;p57"/>
          <p:cNvSpPr txBox="1"/>
          <p:nvPr/>
        </p:nvSpPr>
        <p:spPr>
          <a:xfrm>
            <a:off x="0" y="1627632"/>
            <a:ext cx="9144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re</a:t>
            </a:r>
            <a:r>
              <a:rPr lang="en" sz="9600">
                <a:solidFill>
                  <a:srgbClr val="363535"/>
                </a:solidFill>
                <a:highlight>
                  <a:schemeClr val="lt2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ga</a:t>
            </a:r>
            <a:r>
              <a:rPr lang="en" sz="9600">
                <a:solidFill>
                  <a:srgbClr val="363535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los</a:t>
            </a:r>
            <a:endParaRPr sz="9600">
              <a:solidFill>
                <a:srgbClr val="363535"/>
              </a:solidFill>
              <a:highlight>
                <a:schemeClr val="accent3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0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" name="Google Shape;471;p5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472" name="Google Shape;472;p58"/>
          <p:cNvSpPr txBox="1"/>
          <p:nvPr/>
        </p:nvSpPr>
        <p:spPr>
          <a:xfrm>
            <a:off x="0" y="1627632"/>
            <a:ext cx="9144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highlight>
                  <a:schemeClr val="lt2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Gui</a:t>
            </a:r>
            <a:r>
              <a:rPr lang="en" sz="9600">
                <a:solidFill>
                  <a:srgbClr val="363535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llermo</a:t>
            </a:r>
            <a:endParaRPr sz="9600">
              <a:solidFill>
                <a:srgbClr val="363535"/>
              </a:solidFill>
              <a:highlight>
                <a:schemeClr val="accent3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6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p59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</a:t>
            </a:r>
            <a:r>
              <a:rPr lang="en" sz="3500"/>
              <a:t>. </a:t>
            </a:r>
            <a:r>
              <a:rPr lang="en"/>
              <a:t>Palabras de alta frecuencia</a:t>
            </a:r>
            <a:endParaRPr sz="3500"/>
          </a:p>
        </p:txBody>
      </p:sp>
      <p:pic>
        <p:nvPicPr>
          <p:cNvPr id="478" name="Google Shape;478;p59" title="icons_final_Phonics_BW_Palabras de alta frecuencia.png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2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p60"/>
          <p:cNvSpPr txBox="1"/>
          <p:nvPr>
            <p:ph idx="4294967295" type="body"/>
          </p:nvPr>
        </p:nvSpPr>
        <p:spPr>
          <a:xfrm>
            <a:off x="0" y="1627632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juego</a:t>
            </a:r>
            <a:endParaRPr sz="9600"/>
          </a:p>
        </p:txBody>
      </p:sp>
      <p:pic>
        <p:nvPicPr>
          <p:cNvPr id="484" name="Google Shape;484;p6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8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9" name="Google Shape;489;p6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90" name="Google Shape;490;p61"/>
          <p:cNvSpPr txBox="1"/>
          <p:nvPr>
            <p:ph idx="4294967295" type="body"/>
          </p:nvPr>
        </p:nvSpPr>
        <p:spPr>
          <a:xfrm>
            <a:off x="0" y="1627632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hasta</a:t>
            </a:r>
            <a:endParaRPr sz="960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4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5" name="Google Shape;495;p6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96" name="Google Shape;496;p62"/>
          <p:cNvSpPr txBox="1"/>
          <p:nvPr>
            <p:ph idx="4294967295" type="body"/>
          </p:nvPr>
        </p:nvSpPr>
        <p:spPr>
          <a:xfrm>
            <a:off x="0" y="1627632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parte</a:t>
            </a:r>
            <a:endParaRPr sz="960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0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" name="Google Shape;501;p63" title="icons_final_Phonics_BW_Sentences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502" name="Google Shape;502;p63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</a:t>
            </a:r>
            <a:r>
              <a:rPr lang="en" sz="3500"/>
              <a:t>. Oraciones</a:t>
            </a:r>
            <a:endParaRPr sz="350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6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7" name="Google Shape;507;p6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508" name="Google Shape;508;p64"/>
          <p:cNvSpPr txBox="1"/>
          <p:nvPr/>
        </p:nvSpPr>
        <p:spPr>
          <a:xfrm>
            <a:off x="441600" y="439800"/>
            <a:ext cx="8260800" cy="190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200">
                <a:latin typeface="Century Gothic"/>
                <a:ea typeface="Century Gothic"/>
                <a:cs typeface="Century Gothic"/>
                <a:sym typeface="Century Gothic"/>
              </a:rPr>
              <a:t>En la clase de Pablo hay reglas que seguir.</a:t>
            </a:r>
            <a:endParaRPr sz="5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2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" name="Google Shape;513;p6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514" name="Google Shape;514;p65"/>
          <p:cNvSpPr txBox="1"/>
          <p:nvPr/>
        </p:nvSpPr>
        <p:spPr>
          <a:xfrm>
            <a:off x="441600" y="439800"/>
            <a:ext cx="8260800" cy="282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200">
                <a:latin typeface="Century Gothic"/>
                <a:ea typeface="Century Gothic"/>
                <a:cs typeface="Century Gothic"/>
                <a:sym typeface="Century Gothic"/>
              </a:rPr>
              <a:t>Pero cuando no se siguen las reglas, pasan cosas espantosas.</a:t>
            </a:r>
            <a:endParaRPr sz="5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8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p66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6</a:t>
            </a:r>
            <a:r>
              <a:rPr lang="en" sz="3500"/>
              <a:t>. Dictado</a:t>
            </a:r>
            <a:endParaRPr sz="3500"/>
          </a:p>
        </p:txBody>
      </p:sp>
      <p:pic>
        <p:nvPicPr>
          <p:cNvPr id="520" name="Google Shape;520;p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" name="Google Shape;317;p4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ellipse">
            <a:avLst/>
          </a:prstGeom>
          <a:noFill/>
        </p:spPr>
      </p:pic>
      <p:sp>
        <p:nvSpPr>
          <p:cNvPr id="318" name="Google Shape;318;p40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1. Leer palabras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4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5" name="Google Shape;525;p6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cxnSp>
        <p:nvCxnSpPr>
          <p:cNvPr id="526" name="Google Shape;526;p67"/>
          <p:cNvCxnSpPr/>
          <p:nvPr/>
        </p:nvCxnSpPr>
        <p:spPr>
          <a:xfrm>
            <a:off x="765000" y="1216675"/>
            <a:ext cx="7614000" cy="0"/>
          </a:xfrm>
          <a:prstGeom prst="straightConnector1">
            <a:avLst/>
          </a:prstGeom>
          <a:noFill/>
          <a:ln cap="flat" cmpd="sng" w="28575">
            <a:solidFill>
              <a:srgbClr val="59595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27" name="Google Shape;527;p67"/>
          <p:cNvCxnSpPr/>
          <p:nvPr/>
        </p:nvCxnSpPr>
        <p:spPr>
          <a:xfrm>
            <a:off x="765000" y="2435875"/>
            <a:ext cx="7614000" cy="0"/>
          </a:xfrm>
          <a:prstGeom prst="straightConnector1">
            <a:avLst/>
          </a:prstGeom>
          <a:noFill/>
          <a:ln cap="flat" cmpd="sng" w="28575">
            <a:solidFill>
              <a:srgbClr val="59595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28" name="Google Shape;528;p67"/>
          <p:cNvCxnSpPr/>
          <p:nvPr/>
        </p:nvCxnSpPr>
        <p:spPr>
          <a:xfrm>
            <a:off x="765000" y="3578875"/>
            <a:ext cx="7614000" cy="0"/>
          </a:xfrm>
          <a:prstGeom prst="straightConnector1">
            <a:avLst/>
          </a:prstGeom>
          <a:noFill/>
          <a:ln cap="flat" cmpd="sng" w="28575">
            <a:solidFill>
              <a:srgbClr val="595959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2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3" name="Google Shape;533;p6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534" name="Google Shape;534;p68"/>
          <p:cNvSpPr txBox="1"/>
          <p:nvPr/>
        </p:nvSpPr>
        <p:spPr>
          <a:xfrm>
            <a:off x="441600" y="439800"/>
            <a:ext cx="8260800" cy="190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200">
                <a:latin typeface="Century Gothic"/>
                <a:ea typeface="Century Gothic"/>
                <a:cs typeface="Century Gothic"/>
                <a:sym typeface="Century Gothic"/>
              </a:rPr>
              <a:t>En la clase de Pablo hay reglas que seguir.</a:t>
            </a:r>
            <a:endParaRPr sz="5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8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p69"/>
          <p:cNvSpPr txBox="1"/>
          <p:nvPr>
            <p:ph type="ctrTitle"/>
          </p:nvPr>
        </p:nvSpPr>
        <p:spPr>
          <a:xfrm>
            <a:off x="457200" y="1835075"/>
            <a:ext cx="4114800" cy="92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¡Felicidades!</a:t>
            </a:r>
            <a:endParaRPr sz="4800"/>
          </a:p>
        </p:txBody>
      </p:sp>
      <p:sp>
        <p:nvSpPr>
          <p:cNvPr id="540" name="Google Shape;540;p69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/>
              <a:t>El día está completo, </a:t>
            </a:r>
            <a:endParaRPr b="1" sz="2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/>
              <a:t>¡excelente trabajo!</a:t>
            </a:r>
            <a:endParaRPr sz="2200"/>
          </a:p>
        </p:txBody>
      </p:sp>
      <p:pic>
        <p:nvPicPr>
          <p:cNvPr id="541" name="Google Shape;541;p69" title="Las flores de mama_Ilus1B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609601"/>
            <a:ext cx="3861148" cy="4094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5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p70"/>
          <p:cNvSpPr txBox="1"/>
          <p:nvPr>
            <p:ph type="ctrTitle"/>
          </p:nvPr>
        </p:nvSpPr>
        <p:spPr>
          <a:xfrm>
            <a:off x="457213" y="2265289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Día 2</a:t>
            </a: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0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1" name="Google Shape;551;p7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ellipse">
            <a:avLst/>
          </a:prstGeom>
          <a:noFill/>
        </p:spPr>
      </p:pic>
      <p:sp>
        <p:nvSpPr>
          <p:cNvPr id="552" name="Google Shape;552;p71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1. Leer palabras multisilábicas</a:t>
            </a:r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6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p72"/>
          <p:cNvSpPr txBox="1"/>
          <p:nvPr/>
        </p:nvSpPr>
        <p:spPr>
          <a:xfrm>
            <a:off x="3881451" y="2172288"/>
            <a:ext cx="41013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car</a:t>
            </a:r>
            <a:r>
              <a:rPr b="1"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gue</a:t>
            </a:r>
            <a:endParaRPr sz="6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58" name="Google Shape;558;p72"/>
          <p:cNvSpPr txBox="1"/>
          <p:nvPr/>
        </p:nvSpPr>
        <p:spPr>
          <a:xfrm>
            <a:off x="3881444" y="3384535"/>
            <a:ext cx="41013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un</a:t>
            </a:r>
            <a:r>
              <a:rPr b="1"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güe</a:t>
            </a:r>
            <a:r>
              <a:rPr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nto</a:t>
            </a:r>
            <a:endParaRPr sz="6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59" name="Google Shape;559;p72"/>
          <p:cNvSpPr txBox="1"/>
          <p:nvPr/>
        </p:nvSpPr>
        <p:spPr>
          <a:xfrm>
            <a:off x="3881451" y="960063"/>
            <a:ext cx="41013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ami</a:t>
            </a:r>
            <a:r>
              <a:rPr b="1"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ga</a:t>
            </a:r>
            <a:r>
              <a:rPr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ble</a:t>
            </a:r>
            <a:endParaRPr sz="6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60" name="Google Shape;560;p7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pic>
        <p:nvPicPr>
          <p:cNvPr id="561" name="Google Shape;561;p7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562" name="Google Shape;562;p72"/>
          <p:cNvSpPr/>
          <p:nvPr/>
        </p:nvSpPr>
        <p:spPr>
          <a:xfrm>
            <a:off x="441600" y="479700"/>
            <a:ext cx="2973300" cy="606600"/>
          </a:xfrm>
          <a:prstGeom prst="roundRect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63" name="Google Shape;563;p72"/>
          <p:cNvSpPr txBox="1"/>
          <p:nvPr/>
        </p:nvSpPr>
        <p:spPr>
          <a:xfrm>
            <a:off x="980050" y="439800"/>
            <a:ext cx="24759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latin typeface="Century Gothic"/>
                <a:ea typeface="Century Gothic"/>
                <a:cs typeface="Century Gothic"/>
                <a:sym typeface="Century Gothic"/>
              </a:rPr>
              <a:t>¡</a:t>
            </a:r>
            <a:r>
              <a:rPr b="1" lang="en" sz="3000">
                <a:latin typeface="Century Gothic"/>
                <a:ea typeface="Century Gothic"/>
                <a:cs typeface="Century Gothic"/>
                <a:sym typeface="Century Gothic"/>
              </a:rPr>
              <a:t>Recuerda</a:t>
            </a:r>
            <a:r>
              <a:rPr b="1" lang="en" sz="3000">
                <a:latin typeface="Century Gothic"/>
                <a:ea typeface="Century Gothic"/>
                <a:cs typeface="Century Gothic"/>
                <a:sym typeface="Century Gothic"/>
              </a:rPr>
              <a:t>!</a:t>
            </a:r>
            <a:endParaRPr sz="3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64" name="Google Shape;564;p72" title="icons_final_Phonics_BW_Remember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2850" y="554400"/>
            <a:ext cx="45720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5" name="Google Shape;565;p72" title="344.png"/>
          <p:cNvPicPr preferRelativeResize="0"/>
          <p:nvPr/>
        </p:nvPicPr>
        <p:blipFill rotWithShape="1">
          <a:blip r:embed="rId5">
            <a:alphaModFix/>
          </a:blip>
          <a:srcRect b="11150" l="15002" r="9652" t="14268"/>
          <a:stretch/>
        </p:blipFill>
        <p:spPr>
          <a:xfrm>
            <a:off x="7594600" y="701300"/>
            <a:ext cx="1208427" cy="1366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66" name="Google Shape;566;p72" title="345.png"/>
          <p:cNvPicPr preferRelativeResize="0"/>
          <p:nvPr/>
        </p:nvPicPr>
        <p:blipFill rotWithShape="1">
          <a:blip r:embed="rId6">
            <a:alphaModFix/>
          </a:blip>
          <a:srcRect b="21748" l="0" r="0" t="20899"/>
          <a:stretch/>
        </p:blipFill>
        <p:spPr>
          <a:xfrm>
            <a:off x="6686725" y="2299061"/>
            <a:ext cx="1449051" cy="949802"/>
          </a:xfrm>
          <a:prstGeom prst="rect">
            <a:avLst/>
          </a:prstGeom>
          <a:noFill/>
          <a:ln>
            <a:noFill/>
          </a:ln>
        </p:spPr>
      </p:pic>
      <p:pic>
        <p:nvPicPr>
          <p:cNvPr id="567" name="Google Shape;567;p72" title="346.png"/>
          <p:cNvPicPr preferRelativeResize="0"/>
          <p:nvPr/>
        </p:nvPicPr>
        <p:blipFill rotWithShape="1">
          <a:blip r:embed="rId7">
            <a:alphaModFix/>
          </a:blip>
          <a:srcRect b="6082" l="0" r="0" t="7405"/>
          <a:stretch/>
        </p:blipFill>
        <p:spPr>
          <a:xfrm>
            <a:off x="7594600" y="3309050"/>
            <a:ext cx="1273451" cy="1259150"/>
          </a:xfrm>
          <a:prstGeom prst="rect">
            <a:avLst/>
          </a:prstGeom>
          <a:noFill/>
          <a:ln>
            <a:noFill/>
          </a:ln>
        </p:spPr>
      </p:pic>
      <p:sp>
        <p:nvSpPr>
          <p:cNvPr id="568" name="Google Shape;568;p72"/>
          <p:cNvSpPr/>
          <p:nvPr/>
        </p:nvSpPr>
        <p:spPr>
          <a:xfrm>
            <a:off x="441589" y="1474625"/>
            <a:ext cx="2475900" cy="2475900"/>
          </a:xfrm>
          <a:prstGeom prst="ellipse">
            <a:avLst/>
          </a:prstGeom>
          <a:noFill/>
          <a:ln cap="flat" cmpd="sng" w="2857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69" name="Google Shape;569;p72"/>
          <p:cNvSpPr/>
          <p:nvPr/>
        </p:nvSpPr>
        <p:spPr>
          <a:xfrm>
            <a:off x="654000" y="1906375"/>
            <a:ext cx="949800" cy="949800"/>
          </a:xfrm>
          <a:prstGeom prst="ellipse">
            <a:avLst/>
          </a:prstGeom>
          <a:noFill/>
          <a:ln cap="flat" cmpd="sng" w="937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89950" lIns="0" spcFirstLastPara="1" rIns="0" wrap="square" tIns="899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5">
                <a:latin typeface="Century Gothic"/>
                <a:ea typeface="Century Gothic"/>
                <a:cs typeface="Century Gothic"/>
                <a:sym typeface="Century Gothic"/>
              </a:rPr>
              <a:t>ga/</a:t>
            </a:r>
            <a:endParaRPr b="1" sz="1505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5">
                <a:latin typeface="Century Gothic"/>
                <a:ea typeface="Century Gothic"/>
                <a:cs typeface="Century Gothic"/>
                <a:sym typeface="Century Gothic"/>
              </a:rPr>
              <a:t>go/ gu</a:t>
            </a:r>
            <a:endParaRPr b="1" sz="1505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70" name="Google Shape;570;p72"/>
          <p:cNvSpPr/>
          <p:nvPr/>
        </p:nvSpPr>
        <p:spPr>
          <a:xfrm>
            <a:off x="1755304" y="1927964"/>
            <a:ext cx="949800" cy="949800"/>
          </a:xfrm>
          <a:prstGeom prst="ellipse">
            <a:avLst/>
          </a:prstGeom>
          <a:noFill/>
          <a:ln cap="flat" cmpd="sng" w="937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89950" lIns="0" spcFirstLastPara="1" rIns="0" wrap="square" tIns="899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20">
                <a:latin typeface="Century Gothic"/>
                <a:ea typeface="Century Gothic"/>
                <a:cs typeface="Century Gothic"/>
                <a:sym typeface="Century Gothic"/>
              </a:rPr>
              <a:t>gue/</a:t>
            </a:r>
            <a:endParaRPr b="1" sz="202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20">
                <a:latin typeface="Century Gothic"/>
                <a:ea typeface="Century Gothic"/>
                <a:cs typeface="Century Gothic"/>
                <a:sym typeface="Century Gothic"/>
              </a:rPr>
              <a:t>gui</a:t>
            </a:r>
            <a:endParaRPr b="1" sz="202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71" name="Google Shape;571;p72"/>
          <p:cNvSpPr/>
          <p:nvPr/>
        </p:nvSpPr>
        <p:spPr>
          <a:xfrm rot="-1019631">
            <a:off x="3150932" y="1691706"/>
            <a:ext cx="603553" cy="301777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CB497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72" name="Google Shape;572;p72"/>
          <p:cNvSpPr/>
          <p:nvPr/>
        </p:nvSpPr>
        <p:spPr>
          <a:xfrm rot="1319193">
            <a:off x="3151018" y="3552855"/>
            <a:ext cx="603383" cy="301887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CB497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73" name="Google Shape;573;p72"/>
          <p:cNvSpPr/>
          <p:nvPr/>
        </p:nvSpPr>
        <p:spPr>
          <a:xfrm rot="-1709">
            <a:off x="3151043" y="2598938"/>
            <a:ext cx="603300" cy="3018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CB497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74" name="Google Shape;574;p72"/>
          <p:cNvSpPr/>
          <p:nvPr/>
        </p:nvSpPr>
        <p:spPr>
          <a:xfrm>
            <a:off x="1199858" y="2848038"/>
            <a:ext cx="949800" cy="949800"/>
          </a:xfrm>
          <a:prstGeom prst="ellipse">
            <a:avLst/>
          </a:prstGeom>
          <a:noFill/>
          <a:ln cap="flat" cmpd="sng" w="937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89950" lIns="0" spcFirstLastPara="1" rIns="0" wrap="square" tIns="899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20">
                <a:latin typeface="Century Gothic"/>
                <a:ea typeface="Century Gothic"/>
                <a:cs typeface="Century Gothic"/>
                <a:sym typeface="Century Gothic"/>
              </a:rPr>
              <a:t>güe/</a:t>
            </a:r>
            <a:endParaRPr b="1" sz="202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20">
                <a:latin typeface="Century Gothic"/>
                <a:ea typeface="Century Gothic"/>
                <a:cs typeface="Century Gothic"/>
                <a:sym typeface="Century Gothic"/>
              </a:rPr>
              <a:t>güi</a:t>
            </a:r>
            <a:endParaRPr b="1" sz="4005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8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p73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agarrar</a:t>
            </a:r>
            <a:endParaRPr sz="9600"/>
          </a:p>
        </p:txBody>
      </p:sp>
      <p:pic>
        <p:nvPicPr>
          <p:cNvPr id="580" name="Google Shape;580;p7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4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p74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carguero</a:t>
            </a:r>
            <a:endParaRPr sz="9600"/>
          </a:p>
        </p:txBody>
      </p:sp>
      <p:pic>
        <p:nvPicPr>
          <p:cNvPr id="586" name="Google Shape;586;p7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0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p75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ambigüedad</a:t>
            </a:r>
            <a:endParaRPr sz="9600"/>
          </a:p>
        </p:txBody>
      </p:sp>
      <p:pic>
        <p:nvPicPr>
          <p:cNvPr id="592" name="Google Shape;592;p7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6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Google Shape;597;p76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Gustavo</a:t>
            </a:r>
            <a:endParaRPr sz="9600"/>
          </a:p>
        </p:txBody>
      </p:sp>
      <p:pic>
        <p:nvPicPr>
          <p:cNvPr id="598" name="Google Shape;598;p7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41"/>
          <p:cNvSpPr txBox="1"/>
          <p:nvPr/>
        </p:nvSpPr>
        <p:spPr>
          <a:xfrm>
            <a:off x="3881451" y="2172288"/>
            <a:ext cx="41013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gui</a:t>
            </a:r>
            <a:r>
              <a:rPr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</a:t>
            </a:r>
            <a:endParaRPr sz="6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24" name="Google Shape;324;p41"/>
          <p:cNvSpPr txBox="1"/>
          <p:nvPr/>
        </p:nvSpPr>
        <p:spPr>
          <a:xfrm>
            <a:off x="3881444" y="3384535"/>
            <a:ext cx="41013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desa</a:t>
            </a:r>
            <a:r>
              <a:rPr b="1"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güe</a:t>
            </a:r>
            <a:endParaRPr sz="6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25" name="Google Shape;325;p41"/>
          <p:cNvSpPr txBox="1"/>
          <p:nvPr/>
        </p:nvSpPr>
        <p:spPr>
          <a:xfrm>
            <a:off x="3881451" y="960063"/>
            <a:ext cx="41013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can</a:t>
            </a:r>
            <a:r>
              <a:rPr b="1"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gu</a:t>
            </a:r>
            <a:r>
              <a:rPr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ro</a:t>
            </a:r>
            <a:endParaRPr sz="6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26" name="Google Shape;326;p41"/>
          <p:cNvSpPr/>
          <p:nvPr/>
        </p:nvSpPr>
        <p:spPr>
          <a:xfrm>
            <a:off x="441600" y="479700"/>
            <a:ext cx="2973300" cy="606600"/>
          </a:xfrm>
          <a:prstGeom prst="roundRect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27" name="Google Shape;327;p4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328" name="Google Shape;328;p41"/>
          <p:cNvSpPr txBox="1"/>
          <p:nvPr/>
        </p:nvSpPr>
        <p:spPr>
          <a:xfrm>
            <a:off x="980050" y="439800"/>
            <a:ext cx="24759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latin typeface="Century Gothic"/>
                <a:ea typeface="Century Gothic"/>
                <a:cs typeface="Century Gothic"/>
                <a:sym typeface="Century Gothic"/>
              </a:rPr>
              <a:t>¡</a:t>
            </a:r>
            <a:r>
              <a:rPr b="1" lang="en" sz="3000">
                <a:latin typeface="Century Gothic"/>
                <a:ea typeface="Century Gothic"/>
                <a:cs typeface="Century Gothic"/>
                <a:sym typeface="Century Gothic"/>
              </a:rPr>
              <a:t>Recuerda</a:t>
            </a:r>
            <a:r>
              <a:rPr b="1" lang="en" sz="3000">
                <a:latin typeface="Century Gothic"/>
                <a:ea typeface="Century Gothic"/>
                <a:cs typeface="Century Gothic"/>
                <a:sym typeface="Century Gothic"/>
              </a:rPr>
              <a:t>!</a:t>
            </a:r>
            <a:endParaRPr sz="3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29" name="Google Shape;329;p41" title="icons_final_Phonics_BW_Remember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2850" y="554400"/>
            <a:ext cx="45720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0" name="Google Shape;330;p41" title="341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011401" y="785198"/>
            <a:ext cx="1275726" cy="1457973"/>
          </a:xfrm>
          <a:prstGeom prst="rect">
            <a:avLst/>
          </a:prstGeom>
          <a:noFill/>
          <a:ln>
            <a:noFill/>
          </a:ln>
        </p:spPr>
      </p:pic>
      <p:pic>
        <p:nvPicPr>
          <p:cNvPr id="331" name="Google Shape;331;p41" title="342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979895" y="2075112"/>
            <a:ext cx="1275726" cy="1457978"/>
          </a:xfrm>
          <a:prstGeom prst="rect">
            <a:avLst/>
          </a:prstGeom>
          <a:noFill/>
          <a:ln>
            <a:noFill/>
          </a:ln>
        </p:spPr>
      </p:pic>
      <p:pic>
        <p:nvPicPr>
          <p:cNvPr id="332" name="Google Shape;332;p41" title="343.png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211150" y="3158812"/>
            <a:ext cx="1364682" cy="1559623"/>
          </a:xfrm>
          <a:prstGeom prst="rect">
            <a:avLst/>
          </a:prstGeom>
          <a:noFill/>
          <a:ln>
            <a:noFill/>
          </a:ln>
        </p:spPr>
      </p:pic>
      <p:sp>
        <p:nvSpPr>
          <p:cNvPr id="333" name="Google Shape;333;p41"/>
          <p:cNvSpPr/>
          <p:nvPr/>
        </p:nvSpPr>
        <p:spPr>
          <a:xfrm>
            <a:off x="441589" y="1474625"/>
            <a:ext cx="2475900" cy="2475900"/>
          </a:xfrm>
          <a:prstGeom prst="ellipse">
            <a:avLst/>
          </a:prstGeom>
          <a:noFill/>
          <a:ln cap="flat" cmpd="sng" w="2857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34" name="Google Shape;334;p41"/>
          <p:cNvSpPr/>
          <p:nvPr/>
        </p:nvSpPr>
        <p:spPr>
          <a:xfrm>
            <a:off x="654000" y="1906375"/>
            <a:ext cx="949800" cy="949800"/>
          </a:xfrm>
          <a:prstGeom prst="ellipse">
            <a:avLst/>
          </a:prstGeom>
          <a:noFill/>
          <a:ln cap="flat" cmpd="sng" w="937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89950" lIns="0" spcFirstLastPara="1" rIns="0" wrap="square" tIns="899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5">
                <a:latin typeface="Century Gothic"/>
                <a:ea typeface="Century Gothic"/>
                <a:cs typeface="Century Gothic"/>
                <a:sym typeface="Century Gothic"/>
              </a:rPr>
              <a:t>ga</a:t>
            </a:r>
            <a:r>
              <a:rPr b="1" lang="en" sz="1505">
                <a:latin typeface="Century Gothic"/>
                <a:ea typeface="Century Gothic"/>
                <a:cs typeface="Century Gothic"/>
                <a:sym typeface="Century Gothic"/>
              </a:rPr>
              <a:t>/</a:t>
            </a:r>
            <a:endParaRPr b="1" sz="1505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5">
                <a:latin typeface="Century Gothic"/>
                <a:ea typeface="Century Gothic"/>
                <a:cs typeface="Century Gothic"/>
                <a:sym typeface="Century Gothic"/>
              </a:rPr>
              <a:t>go/ gu</a:t>
            </a:r>
            <a:endParaRPr b="1" sz="1505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35" name="Google Shape;335;p41"/>
          <p:cNvSpPr/>
          <p:nvPr/>
        </p:nvSpPr>
        <p:spPr>
          <a:xfrm>
            <a:off x="1755304" y="1927964"/>
            <a:ext cx="949800" cy="949800"/>
          </a:xfrm>
          <a:prstGeom prst="ellipse">
            <a:avLst/>
          </a:prstGeom>
          <a:noFill/>
          <a:ln cap="flat" cmpd="sng" w="937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89950" lIns="0" spcFirstLastPara="1" rIns="0" wrap="square" tIns="899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20">
                <a:latin typeface="Century Gothic"/>
                <a:ea typeface="Century Gothic"/>
                <a:cs typeface="Century Gothic"/>
                <a:sym typeface="Century Gothic"/>
              </a:rPr>
              <a:t>gue</a:t>
            </a:r>
            <a:r>
              <a:rPr b="1" lang="en" sz="2020">
                <a:latin typeface="Century Gothic"/>
                <a:ea typeface="Century Gothic"/>
                <a:cs typeface="Century Gothic"/>
                <a:sym typeface="Century Gothic"/>
              </a:rPr>
              <a:t>/</a:t>
            </a:r>
            <a:endParaRPr b="1" sz="202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20">
                <a:latin typeface="Century Gothic"/>
                <a:ea typeface="Century Gothic"/>
                <a:cs typeface="Century Gothic"/>
                <a:sym typeface="Century Gothic"/>
              </a:rPr>
              <a:t>gui</a:t>
            </a:r>
            <a:endParaRPr b="1" sz="202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36" name="Google Shape;336;p41"/>
          <p:cNvSpPr/>
          <p:nvPr/>
        </p:nvSpPr>
        <p:spPr>
          <a:xfrm rot="-1019631">
            <a:off x="3150932" y="1691706"/>
            <a:ext cx="603553" cy="301777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CB497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37" name="Google Shape;337;p41"/>
          <p:cNvSpPr/>
          <p:nvPr/>
        </p:nvSpPr>
        <p:spPr>
          <a:xfrm rot="1319193">
            <a:off x="3151018" y="3552855"/>
            <a:ext cx="603383" cy="301887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CB497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38" name="Google Shape;338;p41"/>
          <p:cNvSpPr/>
          <p:nvPr/>
        </p:nvSpPr>
        <p:spPr>
          <a:xfrm rot="-1709">
            <a:off x="3151043" y="2598938"/>
            <a:ext cx="603300" cy="3018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CB497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39" name="Google Shape;339;p41"/>
          <p:cNvSpPr/>
          <p:nvPr/>
        </p:nvSpPr>
        <p:spPr>
          <a:xfrm>
            <a:off x="1199858" y="2848038"/>
            <a:ext cx="949800" cy="949800"/>
          </a:xfrm>
          <a:prstGeom prst="ellipse">
            <a:avLst/>
          </a:prstGeom>
          <a:noFill/>
          <a:ln cap="flat" cmpd="sng" w="937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89950" lIns="0" spcFirstLastPara="1" rIns="0" wrap="square" tIns="899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20">
                <a:latin typeface="Century Gothic"/>
                <a:ea typeface="Century Gothic"/>
                <a:cs typeface="Century Gothic"/>
                <a:sym typeface="Century Gothic"/>
              </a:rPr>
              <a:t>güe/</a:t>
            </a:r>
            <a:endParaRPr b="1" sz="202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20">
                <a:latin typeface="Century Gothic"/>
                <a:ea typeface="Century Gothic"/>
                <a:cs typeface="Century Gothic"/>
                <a:sym typeface="Century Gothic"/>
              </a:rPr>
              <a:t>güi</a:t>
            </a:r>
            <a:endParaRPr b="1" sz="4005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2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Google Shape;603;p77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l</a:t>
            </a:r>
            <a:r>
              <a:rPr lang="en" sz="9600"/>
              <a:t>agartija</a:t>
            </a:r>
            <a:endParaRPr sz="9600"/>
          </a:p>
        </p:txBody>
      </p:sp>
      <p:pic>
        <p:nvPicPr>
          <p:cNvPr id="604" name="Google Shape;604;p7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8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Google Shape;609;p78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languidecer</a:t>
            </a:r>
            <a:endParaRPr sz="9600"/>
          </a:p>
        </p:txBody>
      </p:sp>
      <p:pic>
        <p:nvPicPr>
          <p:cNvPr id="610" name="Google Shape;610;p7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4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Google Shape;615;p79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orgullosa</a:t>
            </a:r>
            <a:endParaRPr sz="9600"/>
          </a:p>
        </p:txBody>
      </p:sp>
      <p:pic>
        <p:nvPicPr>
          <p:cNvPr id="616" name="Google Shape;616;p7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0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Google Shape;621;p80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changuito</a:t>
            </a:r>
            <a:endParaRPr sz="9600"/>
          </a:p>
        </p:txBody>
      </p:sp>
      <p:pic>
        <p:nvPicPr>
          <p:cNvPr id="622" name="Google Shape;622;p8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6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7" name="Google Shape;627;p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628" name="Google Shape;628;p81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 </a:t>
            </a:r>
            <a:r>
              <a:rPr lang="en"/>
              <a:t>2</a:t>
            </a:r>
            <a:r>
              <a:rPr lang="en" sz="3500"/>
              <a:t>. </a:t>
            </a:r>
            <a:r>
              <a:rPr lang="en"/>
              <a:t>Ortografía </a:t>
            </a:r>
            <a:endParaRPr sz="350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2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3" name="Google Shape;633;p8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634" name="Google Shape;634;p82"/>
          <p:cNvSpPr txBox="1"/>
          <p:nvPr/>
        </p:nvSpPr>
        <p:spPr>
          <a:xfrm>
            <a:off x="0" y="1627632"/>
            <a:ext cx="9144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distin</a:t>
            </a:r>
            <a:r>
              <a:rPr lang="en" sz="9600">
                <a:solidFill>
                  <a:srgbClr val="363535"/>
                </a:solidFill>
                <a:highlight>
                  <a:schemeClr val="lt2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gui</a:t>
            </a:r>
            <a:r>
              <a:rPr lang="en" sz="9600">
                <a:solidFill>
                  <a:srgbClr val="363535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r</a:t>
            </a:r>
            <a:endParaRPr sz="9600">
              <a:solidFill>
                <a:srgbClr val="363535"/>
              </a:solidFill>
              <a:highlight>
                <a:schemeClr val="accent3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8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9" name="Google Shape;639;p8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640" name="Google Shape;640;p83"/>
          <p:cNvSpPr txBox="1"/>
          <p:nvPr/>
        </p:nvSpPr>
        <p:spPr>
          <a:xfrm>
            <a:off x="0" y="1627632"/>
            <a:ext cx="9144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highlight>
                  <a:schemeClr val="lt2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ga</a:t>
            </a:r>
            <a:r>
              <a:rPr lang="en" sz="9600">
                <a:solidFill>
                  <a:srgbClr val="363535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solina</a:t>
            </a:r>
            <a:endParaRPr sz="9600">
              <a:solidFill>
                <a:srgbClr val="363535"/>
              </a:solidFill>
              <a:highlight>
                <a:schemeClr val="lt1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4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" name="Google Shape;645;p8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646" name="Google Shape;646;p84"/>
          <p:cNvSpPr txBox="1"/>
          <p:nvPr/>
        </p:nvSpPr>
        <p:spPr>
          <a:xfrm>
            <a:off x="0" y="1627632"/>
            <a:ext cx="9144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un</a:t>
            </a:r>
            <a:r>
              <a:rPr lang="en" sz="9600">
                <a:solidFill>
                  <a:srgbClr val="363535"/>
                </a:solidFill>
                <a:highlight>
                  <a:schemeClr val="lt2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güe</a:t>
            </a:r>
            <a:r>
              <a:rPr lang="en" sz="9600">
                <a:solidFill>
                  <a:srgbClr val="363535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nto</a:t>
            </a:r>
            <a:endParaRPr sz="9600">
              <a:solidFill>
                <a:srgbClr val="363535"/>
              </a:solidFill>
              <a:highlight>
                <a:schemeClr val="accent3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0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1" name="Google Shape;651;p85" title="icons_final_Phonics_BW_Morphological Awarness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652" name="Google Shape;652;p85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 </a:t>
            </a:r>
            <a:r>
              <a:rPr lang="en"/>
              <a:t>3</a:t>
            </a:r>
            <a:r>
              <a:rPr lang="en" sz="3500"/>
              <a:t>. </a:t>
            </a:r>
            <a:r>
              <a:rPr lang="en"/>
              <a:t>Análisis</a:t>
            </a:r>
            <a:r>
              <a:rPr lang="en" sz="3500"/>
              <a:t> </a:t>
            </a:r>
            <a:r>
              <a:rPr lang="en"/>
              <a:t>morfológico</a:t>
            </a:r>
            <a:r>
              <a:rPr lang="en"/>
              <a:t> </a:t>
            </a:r>
            <a:endParaRPr sz="350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6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7" name="Google Shape;657;p8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658" name="Google Shape;658;p86"/>
          <p:cNvSpPr/>
          <p:nvPr/>
        </p:nvSpPr>
        <p:spPr>
          <a:xfrm>
            <a:off x="1011300" y="2075625"/>
            <a:ext cx="2152200" cy="14853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can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59" name="Google Shape;659;p86"/>
          <p:cNvSpPr/>
          <p:nvPr/>
        </p:nvSpPr>
        <p:spPr>
          <a:xfrm>
            <a:off x="2718000" y="439800"/>
            <a:ext cx="3708000" cy="1188600"/>
          </a:xfrm>
          <a:prstGeom prst="roundRect">
            <a:avLst>
              <a:gd fmla="val 8676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canguro</a:t>
            </a:r>
            <a:endParaRPr b="1" sz="6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60" name="Google Shape;660;p86"/>
          <p:cNvSpPr/>
          <p:nvPr/>
        </p:nvSpPr>
        <p:spPr>
          <a:xfrm>
            <a:off x="3556113" y="2075629"/>
            <a:ext cx="1920000" cy="1485300"/>
          </a:xfrm>
          <a:prstGeom prst="roundRect">
            <a:avLst>
              <a:gd fmla="val 8676" name="adj"/>
            </a:avLst>
          </a:prstGeom>
          <a:solidFill>
            <a:schemeClr val="lt2"/>
          </a:solidFill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gu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61" name="Google Shape;661;p86"/>
          <p:cNvSpPr/>
          <p:nvPr/>
        </p:nvSpPr>
        <p:spPr>
          <a:xfrm>
            <a:off x="5817620" y="2075630"/>
            <a:ext cx="1920000" cy="14853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ro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42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aguja</a:t>
            </a:r>
            <a:endParaRPr sz="9600"/>
          </a:p>
        </p:txBody>
      </p:sp>
      <p:pic>
        <p:nvPicPr>
          <p:cNvPr id="345" name="Google Shape;345;p4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5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6" name="Google Shape;666;p8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667" name="Google Shape;667;p87"/>
          <p:cNvSpPr/>
          <p:nvPr/>
        </p:nvSpPr>
        <p:spPr>
          <a:xfrm>
            <a:off x="2553857" y="2075617"/>
            <a:ext cx="1707900" cy="14853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mi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68" name="Google Shape;668;p87"/>
          <p:cNvSpPr/>
          <p:nvPr/>
        </p:nvSpPr>
        <p:spPr>
          <a:xfrm>
            <a:off x="2578600" y="439800"/>
            <a:ext cx="3898200" cy="1188600"/>
          </a:xfrm>
          <a:prstGeom prst="roundRect">
            <a:avLst>
              <a:gd fmla="val 8676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amigable</a:t>
            </a:r>
            <a:endParaRPr b="1" sz="6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69" name="Google Shape;669;p87"/>
          <p:cNvSpPr/>
          <p:nvPr/>
        </p:nvSpPr>
        <p:spPr>
          <a:xfrm>
            <a:off x="4566977" y="2075625"/>
            <a:ext cx="1707900" cy="1485300"/>
          </a:xfrm>
          <a:prstGeom prst="roundRect">
            <a:avLst>
              <a:gd fmla="val 8676" name="adj"/>
            </a:avLst>
          </a:prstGeom>
          <a:solidFill>
            <a:schemeClr val="lt2"/>
          </a:solidFill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ga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70" name="Google Shape;670;p87"/>
          <p:cNvSpPr/>
          <p:nvPr/>
        </p:nvSpPr>
        <p:spPr>
          <a:xfrm>
            <a:off x="6616374" y="2075622"/>
            <a:ext cx="1920000" cy="14853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ble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71" name="Google Shape;671;p87"/>
          <p:cNvSpPr/>
          <p:nvPr/>
        </p:nvSpPr>
        <p:spPr>
          <a:xfrm>
            <a:off x="519035" y="2075617"/>
            <a:ext cx="1707900" cy="14853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5" name="Shape 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6" name="Google Shape;676;p8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677" name="Google Shape;677;p88"/>
          <p:cNvSpPr/>
          <p:nvPr/>
        </p:nvSpPr>
        <p:spPr>
          <a:xfrm>
            <a:off x="2763300" y="439800"/>
            <a:ext cx="3617400" cy="1188600"/>
          </a:xfrm>
          <a:prstGeom prst="roundRect">
            <a:avLst>
              <a:gd fmla="val 8676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lagartija</a:t>
            </a:r>
            <a:endParaRPr b="1" sz="6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78" name="Google Shape;678;p88"/>
          <p:cNvSpPr/>
          <p:nvPr/>
        </p:nvSpPr>
        <p:spPr>
          <a:xfrm>
            <a:off x="2530914" y="2075629"/>
            <a:ext cx="1920000" cy="1485300"/>
          </a:xfrm>
          <a:prstGeom prst="roundRect">
            <a:avLst>
              <a:gd fmla="val 8676" name="adj"/>
            </a:avLst>
          </a:prstGeom>
          <a:solidFill>
            <a:schemeClr val="lt1"/>
          </a:solidFill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gar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79" name="Google Shape;679;p88"/>
          <p:cNvSpPr/>
          <p:nvPr/>
        </p:nvSpPr>
        <p:spPr>
          <a:xfrm>
            <a:off x="4787278" y="2075625"/>
            <a:ext cx="1587000" cy="14853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ti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80" name="Google Shape;680;p88"/>
          <p:cNvSpPr/>
          <p:nvPr/>
        </p:nvSpPr>
        <p:spPr>
          <a:xfrm>
            <a:off x="6710673" y="2075625"/>
            <a:ext cx="1825800" cy="14853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ja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81" name="Google Shape;681;p88"/>
          <p:cNvSpPr/>
          <p:nvPr/>
        </p:nvSpPr>
        <p:spPr>
          <a:xfrm>
            <a:off x="607539" y="2091954"/>
            <a:ext cx="1587000" cy="14853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5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" name="Google Shape;686;p8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687" name="Google Shape;687;p89"/>
          <p:cNvSpPr/>
          <p:nvPr/>
        </p:nvSpPr>
        <p:spPr>
          <a:xfrm>
            <a:off x="2521950" y="439800"/>
            <a:ext cx="4100100" cy="1188600"/>
          </a:xfrm>
          <a:prstGeom prst="roundRect">
            <a:avLst>
              <a:gd fmla="val 8676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ungüento</a:t>
            </a:r>
            <a:endParaRPr b="1" sz="6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88" name="Google Shape;688;p89"/>
          <p:cNvSpPr/>
          <p:nvPr/>
        </p:nvSpPr>
        <p:spPr>
          <a:xfrm>
            <a:off x="1236360" y="2075625"/>
            <a:ext cx="1712400" cy="1485300"/>
          </a:xfrm>
          <a:prstGeom prst="roundRect">
            <a:avLst>
              <a:gd fmla="val 8676" name="adj"/>
            </a:avLst>
          </a:prstGeom>
          <a:solidFill>
            <a:schemeClr val="lt1"/>
          </a:solidFill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un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89" name="Google Shape;689;p89"/>
          <p:cNvSpPr/>
          <p:nvPr/>
        </p:nvSpPr>
        <p:spPr>
          <a:xfrm>
            <a:off x="6478750" y="2075625"/>
            <a:ext cx="1428900" cy="14853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</a:t>
            </a: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90" name="Google Shape;690;p89"/>
          <p:cNvSpPr/>
          <p:nvPr/>
        </p:nvSpPr>
        <p:spPr>
          <a:xfrm>
            <a:off x="3322759" y="2075625"/>
            <a:ext cx="2768100" cy="14853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güen</a:t>
            </a:r>
            <a:endParaRPr sz="7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4" name="Shape 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5" name="Google Shape;695;p9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696" name="Google Shape;696;p90"/>
          <p:cNvSpPr/>
          <p:nvPr/>
        </p:nvSpPr>
        <p:spPr>
          <a:xfrm>
            <a:off x="2392650" y="439800"/>
            <a:ext cx="4358700" cy="1188600"/>
          </a:xfrm>
          <a:prstGeom prst="roundRect">
            <a:avLst>
              <a:gd fmla="val 8676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carguero</a:t>
            </a:r>
            <a:endParaRPr b="1" sz="6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97" name="Google Shape;697;p90"/>
          <p:cNvSpPr/>
          <p:nvPr/>
        </p:nvSpPr>
        <p:spPr>
          <a:xfrm>
            <a:off x="1532881" y="2075629"/>
            <a:ext cx="1920000" cy="1485300"/>
          </a:xfrm>
          <a:prstGeom prst="roundRect">
            <a:avLst>
              <a:gd fmla="val 8676" name="adj"/>
            </a:avLst>
          </a:prstGeom>
          <a:solidFill>
            <a:schemeClr val="lt1"/>
          </a:solidFill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car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98" name="Google Shape;698;p90"/>
          <p:cNvSpPr/>
          <p:nvPr/>
        </p:nvSpPr>
        <p:spPr>
          <a:xfrm>
            <a:off x="3794387" y="2075625"/>
            <a:ext cx="2070300" cy="14853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gue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99" name="Google Shape;699;p90"/>
          <p:cNvSpPr/>
          <p:nvPr/>
        </p:nvSpPr>
        <p:spPr>
          <a:xfrm>
            <a:off x="6188814" y="2075625"/>
            <a:ext cx="1422300" cy="14853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ro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3" name="Shape 7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4" name="Google Shape;704;p9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705" name="Google Shape;705;p91"/>
          <p:cNvSpPr/>
          <p:nvPr/>
        </p:nvSpPr>
        <p:spPr>
          <a:xfrm>
            <a:off x="2804100" y="439800"/>
            <a:ext cx="3535800" cy="1188600"/>
          </a:xfrm>
          <a:prstGeom prst="roundRect">
            <a:avLst>
              <a:gd fmla="val 8676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regalos</a:t>
            </a:r>
            <a:endParaRPr b="1" sz="6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06" name="Google Shape;706;p91"/>
          <p:cNvSpPr/>
          <p:nvPr/>
        </p:nvSpPr>
        <p:spPr>
          <a:xfrm>
            <a:off x="1925550" y="2074950"/>
            <a:ext cx="1375800" cy="1520700"/>
          </a:xfrm>
          <a:prstGeom prst="roundRect">
            <a:avLst>
              <a:gd fmla="val 8676" name="adj"/>
            </a:avLst>
          </a:prstGeom>
          <a:solidFill>
            <a:schemeClr val="lt1"/>
          </a:solidFill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07" name="Google Shape;707;p91"/>
          <p:cNvSpPr/>
          <p:nvPr/>
        </p:nvSpPr>
        <p:spPr>
          <a:xfrm>
            <a:off x="3672900" y="2075625"/>
            <a:ext cx="1587000" cy="1520700"/>
          </a:xfrm>
          <a:prstGeom prst="roundRect">
            <a:avLst>
              <a:gd fmla="val 8676" name="adj"/>
            </a:avLst>
          </a:prstGeom>
          <a:solidFill>
            <a:schemeClr val="lt1"/>
          </a:solidFill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ga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08" name="Google Shape;708;p91"/>
          <p:cNvSpPr/>
          <p:nvPr/>
        </p:nvSpPr>
        <p:spPr>
          <a:xfrm>
            <a:off x="5631450" y="2074950"/>
            <a:ext cx="1587000" cy="15207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los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2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" name="Google Shape;713;p92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 </a:t>
            </a:r>
            <a:r>
              <a:rPr lang="en"/>
              <a:t>4</a:t>
            </a:r>
            <a:r>
              <a:rPr lang="en" sz="3500"/>
              <a:t>. </a:t>
            </a:r>
            <a:r>
              <a:rPr lang="en"/>
              <a:t>Desarrollo de la fluidez</a:t>
            </a:r>
            <a:endParaRPr sz="3500"/>
          </a:p>
        </p:txBody>
      </p:sp>
      <p:pic>
        <p:nvPicPr>
          <p:cNvPr id="714" name="Google Shape;714;p92" title="icons_final_Read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8" name="Shape 7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9" name="Google Shape;719;p9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720" name="Google Shape;720;p93"/>
          <p:cNvSpPr txBox="1"/>
          <p:nvPr/>
        </p:nvSpPr>
        <p:spPr>
          <a:xfrm>
            <a:off x="441600" y="439800"/>
            <a:ext cx="8260800" cy="190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200">
                <a:latin typeface="Century Gothic"/>
                <a:ea typeface="Century Gothic"/>
                <a:cs typeface="Century Gothic"/>
                <a:sym typeface="Century Gothic"/>
              </a:rPr>
              <a:t>El salón de clases está repleto de papelillos.</a:t>
            </a:r>
            <a:endParaRPr sz="5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4" name="Shape 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5" name="Google Shape;725;p9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726" name="Google Shape;726;p94"/>
          <p:cNvSpPr txBox="1"/>
          <p:nvPr/>
        </p:nvSpPr>
        <p:spPr>
          <a:xfrm>
            <a:off x="441600" y="439800"/>
            <a:ext cx="8260800" cy="9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200">
                <a:latin typeface="Century Gothic"/>
                <a:ea typeface="Century Gothic"/>
                <a:cs typeface="Century Gothic"/>
                <a:sym typeface="Century Gothic"/>
              </a:rPr>
              <a:t>Claribel pasa un mal día.</a:t>
            </a:r>
            <a:endParaRPr sz="5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0" name="Shape 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1" name="Google Shape;731;p9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732" name="Google Shape;732;p95"/>
          <p:cNvSpPr txBox="1"/>
          <p:nvPr/>
        </p:nvSpPr>
        <p:spPr>
          <a:xfrm>
            <a:off x="441600" y="439800"/>
            <a:ext cx="8260800" cy="282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200">
                <a:latin typeface="Century Gothic"/>
                <a:ea typeface="Century Gothic"/>
                <a:cs typeface="Century Gothic"/>
                <a:sym typeface="Century Gothic"/>
              </a:rPr>
              <a:t>Los planetas salen</a:t>
            </a:r>
            <a:endParaRPr sz="52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200">
                <a:latin typeface="Century Gothic"/>
                <a:ea typeface="Century Gothic"/>
                <a:cs typeface="Century Gothic"/>
                <a:sym typeface="Century Gothic"/>
              </a:rPr>
              <a:t>rodando por todo el salón.</a:t>
            </a:r>
            <a:endParaRPr sz="5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6" name="Shape 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" name="Google Shape;737;p9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738" name="Google Shape;738;p96"/>
          <p:cNvSpPr txBox="1"/>
          <p:nvPr/>
        </p:nvSpPr>
        <p:spPr>
          <a:xfrm>
            <a:off x="441600" y="439800"/>
            <a:ext cx="8260800" cy="340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700">
                <a:latin typeface="Century Gothic"/>
                <a:ea typeface="Century Gothic"/>
                <a:cs typeface="Century Gothic"/>
                <a:sym typeface="Century Gothic"/>
              </a:rPr>
              <a:t>Júpiter y Saturno quedan inservibles porque, al rodar, muchos niños se asustan y les pasan por encima.</a:t>
            </a:r>
            <a:endParaRPr sz="47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43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persigue</a:t>
            </a:r>
            <a:endParaRPr sz="9600"/>
          </a:p>
        </p:txBody>
      </p:sp>
      <p:pic>
        <p:nvPicPr>
          <p:cNvPr id="351" name="Google Shape;351;p4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2" name="Shape 7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" name="Google Shape;743;p97"/>
          <p:cNvSpPr txBox="1"/>
          <p:nvPr>
            <p:ph type="ctrTitle"/>
          </p:nvPr>
        </p:nvSpPr>
        <p:spPr>
          <a:xfrm>
            <a:off x="457200" y="1835075"/>
            <a:ext cx="4114800" cy="92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¡Felicidades!</a:t>
            </a:r>
            <a:endParaRPr sz="4800"/>
          </a:p>
        </p:txBody>
      </p:sp>
      <p:sp>
        <p:nvSpPr>
          <p:cNvPr id="744" name="Google Shape;744;p97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/>
              <a:t>El día está completo, </a:t>
            </a:r>
            <a:endParaRPr b="1" sz="2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/>
              <a:t>¡excelente trabajo!</a:t>
            </a:r>
            <a:endParaRPr sz="2200"/>
          </a:p>
        </p:txBody>
      </p:sp>
      <p:pic>
        <p:nvPicPr>
          <p:cNvPr id="745" name="Google Shape;745;p97" title="Las flores de mama_Ilus1B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609601"/>
            <a:ext cx="3861148" cy="4094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9" name="Shape 74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44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amortigüe</a:t>
            </a:r>
            <a:endParaRPr sz="9600"/>
          </a:p>
        </p:txBody>
      </p:sp>
      <p:pic>
        <p:nvPicPr>
          <p:cNvPr id="357" name="Google Shape;357;p4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45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pulgas</a:t>
            </a:r>
            <a:endParaRPr sz="9600"/>
          </a:p>
        </p:txBody>
      </p:sp>
      <p:pic>
        <p:nvPicPr>
          <p:cNvPr id="363" name="Google Shape;363;p4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46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jugoso</a:t>
            </a:r>
            <a:endParaRPr sz="9600"/>
          </a:p>
        </p:txBody>
      </p:sp>
      <p:pic>
        <p:nvPicPr>
          <p:cNvPr id="369" name="Google Shape;369;p4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EFFAF9"/>
      </a:dk1>
      <a:lt1>
        <a:srgbClr val="FFFFFF"/>
      </a:lt1>
      <a:dk2>
        <a:srgbClr val="F6F2F7"/>
      </a:dk2>
      <a:lt2>
        <a:srgbClr val="FFE2D6"/>
      </a:lt2>
      <a:accent1>
        <a:srgbClr val="9ADCB4"/>
      </a:accent1>
      <a:accent2>
        <a:srgbClr val="DAC2E0"/>
      </a:accent2>
      <a:accent3>
        <a:srgbClr val="FCB497"/>
      </a:accent3>
      <a:accent4>
        <a:srgbClr val="96DFF0"/>
      </a:accent4>
      <a:accent5>
        <a:srgbClr val="FFC91F"/>
      </a:accent5>
      <a:accent6>
        <a:srgbClr val="FDF0B1"/>
      </a:accent6>
      <a:hlink>
        <a:srgbClr val="177F9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