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</p:sldIdLst>
  <p:sldSz cy="5143500" cx="9144000"/>
  <p:notesSz cx="6858000" cy="9144000"/>
  <p:embeddedFontLst>
    <p:embeddedFont>
      <p:font typeface="Comfortaa"/>
      <p:regular r:id="rId79"/>
      <p:bold r:id="rId80"/>
    </p:embeddedFont>
    <p:embeddedFont>
      <p:font typeface="Century Gothic"/>
      <p:regular r:id="rId81"/>
      <p:bold r:id="rId82"/>
      <p:italic r:id="rId83"/>
      <p:boldItalic r:id="rId8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96">
          <p15:clr>
            <a:srgbClr val="747775"/>
          </p15:clr>
        </p15:guide>
        <p15:guide id="4" pos="5564">
          <p15:clr>
            <a:srgbClr val="747775"/>
          </p15:clr>
        </p15:guide>
        <p15:guide id="5" pos="2719">
          <p15:clr>
            <a:srgbClr val="747775"/>
          </p15:clr>
        </p15:guide>
        <p15:guide id="6" pos="3041">
          <p15:clr>
            <a:srgbClr val="747775"/>
          </p15:clr>
        </p15:guide>
        <p15:guide id="7" pos="2857">
          <p15:clr>
            <a:srgbClr val="747775"/>
          </p15:clr>
        </p15:guide>
        <p15:guide id="8" orient="horz" pos="605">
          <p15:clr>
            <a:srgbClr val="747775"/>
          </p15:clr>
        </p15:guide>
        <p15:guide id="9" orient="horz" pos="2857">
          <p15:clr>
            <a:srgbClr val="747775"/>
          </p15:clr>
        </p15:guide>
        <p15:guide id="10" orient="horz" pos="662">
          <p15:clr>
            <a:srgbClr val="747775"/>
          </p15:clr>
        </p15:guide>
        <p15:guide id="11" orient="horz" pos="2667">
          <p15:clr>
            <a:srgbClr val="747775"/>
          </p15:clr>
        </p15:guide>
      </p15:sldGuideLst>
    </p:ext>
    <p:ext uri="GoogleSlidesCustomDataVersion2">
      <go:slidesCustomData xmlns:go="http://customooxmlschemas.google.com/" r:id="rId85" roundtripDataSignature="AMtx7mh5X0xCQSwFcgKntixj6wL1Qvco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8530AA3-8338-4EC2-8EBE-B903B482D0EA}">
  <a:tblStyle styleId="{18530AA3-8338-4EC2-8EBE-B903B482D0E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96"/>
        <p:guide pos="5564"/>
        <p:guide pos="2719"/>
        <p:guide pos="3041"/>
        <p:guide pos="2857"/>
        <p:guide pos="605" orient="horz"/>
        <p:guide pos="2857" orient="horz"/>
        <p:guide pos="662" orient="horz"/>
        <p:guide pos="266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84" Type="http://schemas.openxmlformats.org/officeDocument/2006/relationships/font" Target="fonts/CenturyGothic-boldItalic.fntdata"/><Relationship Id="rId83" Type="http://schemas.openxmlformats.org/officeDocument/2006/relationships/font" Target="fonts/CenturyGothic-italic.fntdata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85" Type="http://customschemas.google.com/relationships/presentationmetadata" Target="metadata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Comfortaa-bold.fntdata"/><Relationship Id="rId82" Type="http://schemas.openxmlformats.org/officeDocument/2006/relationships/font" Target="fonts/CenturyGothic-bold.fntdata"/><Relationship Id="rId81" Type="http://schemas.openxmlformats.org/officeDocument/2006/relationships/font" Target="fonts/CenturyGothic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font" Target="fonts/Comfortaa-regular.fntdata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be92b4de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be92b4de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Estudiantes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las próximas letras diremos el sonido juntos. ¿Listos?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8" name="Google Shape;22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/e/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/f/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/u/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3be92b4de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3be92b4de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Ahora vamos a practicar lo que hemos aprendido sobre los sonidos y cómo los unimos para formar sílabas y luego palabras. ¿Listos?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/o/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Docente y estudiantes: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sonido y no el nombre de la letra.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decir un sonido en voz alta. Todos repetirán el sonido y escribirán en su pizarra qué letra corresponde al sonido.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los siguientes sonidos uno por uno: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/a/, /p/, /s/, /l/, /e, /n/, /f/, /k/, /u/, /d/, /o/, /t/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a consultar los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Cartelitos de formación de letras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escribir las letras correctamente si es necesario.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8" name="Google Shape;28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practicar cómo combinar dos o tres letras para formar una sílaba. Diremos cada sílaba que aparece sobre la flecha amarilla. ¿Listos?</a:t>
            </a:r>
            <a:endParaRPr i="1" sz="1000">
              <a:solidFill>
                <a:srgbClr val="363535"/>
              </a:solidFill>
              <a:highlight>
                <a:srgbClr val="EEFF41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" name="Google Shape;30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/o/,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/a/,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3" name="Google Shape;32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/t/, /a/, /m/,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be92b4de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be92b4de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/i/,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/s/, /o/, /n/,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4" name="Google Shape;34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/n/, /o/,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/o/, /s/,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" name="Google Shape;35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las sílabas. Escribe las letras que escuchas para formar cada sílaba.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/a/, ca.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0" name="Google Shape;37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/i/, /s/, mis.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sílaba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Ahora, vamos a leer palabras juntos. Primero, lee parte por parte. Luego une cada parte y lee la palabra completa.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/ma/, cama.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/na/, /da/, nada.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combinar sílabas para formar palabras. 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/so/, /fá/, sofá.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/so/, /fá/?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(/so/, /fá/, sofá)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sílabas.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sofá, /so/, /fá/.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sofá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(sofá, /so/, /fá/)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combinar fonemas para formar palabras.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/s/, /o/, /f/, /á/, sofá.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/s/, /o/, /f/, /á/?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(/s/, /o/, /f/, /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/, sofá)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palabras en fonemas.</a:t>
            </a:r>
            <a:endParaRPr i="1" sz="5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Modele: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ejemplo: sofá, /s/, /o/, /f/, /á/,</a:t>
            </a:r>
            <a:r>
              <a:rPr b="1"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sofá. Ahora todos juntos: sofá, /s/, /o/, /f/, /á/, sofá.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8" name="Google Shape;39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/mi/, /da/, comida.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7" name="Google Shape;40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/mi/, /na/, camina.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6" name="Google Shape;41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/in/, /di/, /ka/, indica.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/lis/, /ta/, lista.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/tam/, /po/, /ko/, tampoco.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/sa/, /bes/, sabes.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/to/, /dos/, todos.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Google Shape;458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/ko/, /men/, comen.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estudiantes a decodificar cada sílaba con usted y luego leer la palabra completa.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3be92b4def_0_6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33be92b4def_0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3be92b4def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3be92b4def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¡Hola, lectores! Hoy vamos a practicar identificar los sonidos iniciales de las palabras, segmentar palabras en fonemas y leeremos un libro decodificable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También tendrán tiempo de demostrar todo lo que han aprendido esta semana.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¿Listos?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/ka/, /ma/?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(/ka/, /ma/, cama)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cama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(cama, /ka/, /ma/)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/a/, /m/, /a/?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/a/, /m/, /a/, cama)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cama,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(cama, /k/, /a/, /m/, /a/)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3be92b4def_0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33be92b4def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4" name="Google Shape;484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Asegúrese</a:t>
            </a: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que todos los estudiantes tengan una pizarra donde practicar.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sofá, /so/, /fá/, sofá. ¿Cuántas sílabas tiene la palabra? (2) /so/, /fá/. La primera sílaba /so/, ¿cuántos sonidos tiene? (2), /s/, /o/. La segunda sílaba /fá/, ¿cuántos sonidos tiene? (2) /f/, /á/. Sofá, /s/, /o/, /f/, /á/.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la palabra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2afdf281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g32afdf281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cama, /ka/, /ma/, cama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 /ma/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/k/, /a/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/m/, /a/. Cama, /k/, /a/, /m/, /a/.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la palabra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escucha atentamente mientras digo una palabra. Piensa en las letras que escuchas y en qué grafema corresponde al sonido que escuchas. Escucha la sílaba, luego cada sonido y finalmente toda la palabra.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indica, /in/, /di/, /ka/, indica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¿Cuántas sílabas tiene la palabra? (3)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/in/, /di/, /ka/.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primera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/in/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¿cuántos sonidos tiene? (2),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/i/, /n/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segunda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/di/,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/d/, /i/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tercera sílaba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/ka/,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¿cuántos sonidos tiene? (2)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/k/, /a/. Indica, /i/, /n/, /d/, /i/, /k/, /a/.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muestren su pizarra después de cada letra para verificar su respuesta. Repita si es necesario.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Consulte la </a:t>
            </a:r>
            <a:r>
              <a:rPr b="1" lang="en" sz="1000">
                <a:solidFill>
                  <a:srgbClr val="177F9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Guía con indicaciones para retroalimentación correctiva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apoyarse al proporcionar retroalimentación a los estudiantes según sus necesidades.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palabras de alta frecuencia. Estas son palabras que vemos todo el tiempo y que podemos leer rápidamente. Vamos a leer estas palabras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7" name="Google Shape;51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3" name="Google Shape;52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dice.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/pe/, /pe/?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(/pe/, /pe/, Pepe)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Pepe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(Pepe, /pe/, /pe/)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/p/, /e/, /p/, /e/?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(/p/, /e/, /p/, /e/, Pepe)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Pepe,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(Pepe, /p/, /e/, /p/, /e/)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 lentamente cada palabra junto con los estudiantes.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oraciones. Asegúrate de prestar atención a la puntuación y la entonación de tu voz. Primero las vamos a leer despacio y luego con más fluidez. 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camina al sofá.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Primero lea la oración despacio junto con los estudiantes y luego repitan la oración con fluidez. 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</a:t>
            </a: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Coco, Pepe! La comida está lista —dice mamá.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a los estudiantes que repitan con usted.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indicar la palabra.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2c3ce8b4b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2c3ce8b4b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juntos el texto llamado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y Pepe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La comida está lista pero: ¿Dónde están Coco y Pepe?.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diapositiva número 65.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2c3ce8b4b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32c3ce8b4b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Antes de comenzar a leer, vamos a prepararnos para los tipos de palabras que encontraremos en este cuento. ¿Listos? Todos nuestros libros tienen esta sección, que nos ayudará a practicar los sonidos de las palabras y estar preparados para leer. 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Vamos a practicar y leer cada letra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2c3ce8b4b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32c3ce8b4b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Vamos a tocar y leer cada sílaba juntos.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con los estudiantes.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2c3ce8b4b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32c3ce8b4b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leer cada palabra parte por parte y luego vamos a unir cada parte para leer la palabra completa.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cada sílaba una por una y luego siga la flecha para leer la palabra completa. 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que repitan con usted.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32c3ce8b4bd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32c3ce8b4bd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Recuerda estar atento al ícono, que te indicará cuándo es tu turno para ayudarme a leer. ¡También puedes leer todo el tiempo si puedes hacerlo! Ahora, comencemos. </a:t>
            </a:r>
            <a:endParaRPr i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Apoye a los estudiantes según sus necesidades.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2c3ce8b4b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2c3ce8b4b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/ko/, /ko/?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(/ko/, /ko/, Coco)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(Coco, /ko/, /ko/)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/k/, /o/, /k/, /o/?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(/k/, /o/, /k/, /o/, Coco)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Coco,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(Coco, /k/, /o/, /k/, /o/)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2c3ce8b4b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2c3ce8b4b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la siguiente diapositiva. 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2c3ce8b4bd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2c3ce8b4bd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texto con los estudiantes.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 fluidez y entonación.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 clic para mostrar el texto parte por parte. 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Termine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lectura compartida y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Gira tu cuerpo y dile a tu pareja: ¿qué opinas de Coco y Pepe? Puedes usar el marco de oración: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 pienso que Pepe y Coco son _________ porque __________.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Pida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los estudiantes que compartan sus ideas con un compañero.</a:t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3be92b4def_0_1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3be92b4def_0_1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A. Combinar sílabas en palabras</a:t>
            </a:r>
            <a:endParaRPr b="1"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/ta/, /kos/?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(/ta/, /kos/, tacos)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B. Segmentar palabras en sílabas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sílabas escuchamos en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tacos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(tacos, /ta/, /kos/)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C. Combinar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Pregunte: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palabra formamos con /t/, /a/, /k/, /o/, /s/? 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(/t/, /a/, /k/, /o/, /s/, tacos)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E0E0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D. Segmentar fonemas en una palabra</a:t>
            </a:r>
            <a:endParaRPr b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vamos a separar en fonemas la palabra tacos,</a:t>
            </a:r>
            <a:r>
              <a:rPr i="1" lang="en" sz="10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(tacos, /t/, /a/, /k/, /o/, /s/)</a:t>
            </a:r>
            <a:endParaRPr i="1" sz="10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Avance </a:t>
            </a:r>
            <a:r>
              <a:rPr lang="en" sz="1000">
                <a:solidFill>
                  <a:srgbClr val="0E0E0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siguiente diapositiva.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Diga:</a:t>
            </a:r>
            <a:r>
              <a:rPr b="1"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i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Voy a mostrar una letra y ustedes van a decir el sonido de la letra juntos.</a:t>
            </a:r>
            <a:endParaRPr i="1"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Muestre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los estudiantes las diapositivas una a la vez y diga lentamente cada sonido junto con ellos.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Escuche 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sonidos y no los nombres de las letras. </a:t>
            </a:r>
            <a:endParaRPr sz="1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Repita</a:t>
            </a:r>
            <a:r>
              <a:rPr lang="en" sz="1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si es necesario.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 1">
  <p:cSld name="MAIN_POINT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ave Light" type="tx">
  <p:cSld name="TITLE_AND_BOD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4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74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74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6" name="Google Shape;46;p74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EFFA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47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Pétalo Light">
  <p:cSld name="TITLE_AND_BODY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5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5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75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" name="Google Shape;52;p75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6F2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3" name="Google Shape;53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gua Light">
  <p:cSld name="TITLE_AND_BODY_1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6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76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" name="Google Shape;57;p76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8" name="Google Shape;58;p76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C8F0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" name="Google Shape;59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Adobe Light">
  <p:cSld name="TITLE_AND_BODY_1_1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7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77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77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" name="Google Shape;64;p77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FE2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Google Shape;65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">
  <p:cSld name="TITLE_AND_BODY_1_1_1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8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78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" name="Google Shape;70;p78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Google Shape;71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Side by Side - Sol Light 1">
  <p:cSld name="TITLE_AND_BODY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/>
          <p:nvPr/>
        </p:nvSpPr>
        <p:spPr>
          <a:xfrm>
            <a:off x="0" y="0"/>
            <a:ext cx="4582200" cy="5143500"/>
          </a:xfrm>
          <a:prstGeom prst="rect">
            <a:avLst/>
          </a:prstGeom>
          <a:solidFill>
            <a:srgbClr val="E3F5E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79"/>
          <p:cNvSpPr txBox="1"/>
          <p:nvPr>
            <p:ph type="title"/>
          </p:nvPr>
        </p:nvSpPr>
        <p:spPr>
          <a:xfrm>
            <a:off x="311700" y="445025"/>
            <a:ext cx="40071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" name="Google Shape;75;p79"/>
          <p:cNvSpPr txBox="1"/>
          <p:nvPr>
            <p:ph idx="1" type="body"/>
          </p:nvPr>
        </p:nvSpPr>
        <p:spPr>
          <a:xfrm>
            <a:off x="311700" y="1306025"/>
            <a:ext cx="40071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 b="0" sz="1800"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9"/>
          <p:cNvSpPr/>
          <p:nvPr/>
        </p:nvSpPr>
        <p:spPr>
          <a:xfrm rot="-5400000">
            <a:off x="4262700" y="4472438"/>
            <a:ext cx="618600" cy="744600"/>
          </a:xfrm>
          <a:prstGeom prst="flowChartDelay">
            <a:avLst/>
          </a:prstGeom>
          <a:solidFill>
            <a:srgbClr val="FDF0B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Google Shape;77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3 Pictures">
  <p:cSld name="TITLE_ONLY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80"/>
          <p:cNvSpPr txBox="1"/>
          <p:nvPr>
            <p:ph idx="1" type="subTitle"/>
          </p:nvPr>
        </p:nvSpPr>
        <p:spPr>
          <a:xfrm>
            <a:off x="3117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2" type="subTitle"/>
          </p:nvPr>
        </p:nvSpPr>
        <p:spPr>
          <a:xfrm>
            <a:off x="32310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3" type="subTitle"/>
          </p:nvPr>
        </p:nvSpPr>
        <p:spPr>
          <a:xfrm>
            <a:off x="6150300" y="3298375"/>
            <a:ext cx="2682000" cy="11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80"/>
          <p:cNvSpPr/>
          <p:nvPr>
            <p:ph idx="4" type="pic"/>
          </p:nvPr>
        </p:nvSpPr>
        <p:spPr>
          <a:xfrm>
            <a:off x="7153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5" name="Google Shape;85;p80"/>
          <p:cNvSpPr/>
          <p:nvPr>
            <p:ph idx="5" type="pic"/>
          </p:nvPr>
        </p:nvSpPr>
        <p:spPr>
          <a:xfrm>
            <a:off x="36346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  <p:sp>
        <p:nvSpPr>
          <p:cNvPr id="86" name="Google Shape;86;p80"/>
          <p:cNvSpPr/>
          <p:nvPr>
            <p:ph idx="6" type="pic"/>
          </p:nvPr>
        </p:nvSpPr>
        <p:spPr>
          <a:xfrm>
            <a:off x="6553950" y="1271275"/>
            <a:ext cx="1874700" cy="1874700"/>
          </a:xfrm>
          <a:prstGeom prst="ellipse">
            <a:avLst/>
          </a:prstGeom>
          <a:noFill/>
          <a:ln cap="flat" cmpd="sng" w="38100">
            <a:solidFill>
              <a:srgbClr val="9ADCB4"/>
            </a:solidFill>
            <a:prstDash val="solid"/>
            <a:round/>
            <a:headEnd len="sm" w="sm" type="none"/>
            <a:tailEnd len="sm" w="sm" type="none"/>
          </a:ln>
          <a:effectLst>
            <a:outerShdw blurRad="114300" rotWithShape="0" algn="bl" dir="2700000" dist="76200">
              <a:srgbClr val="FFC91F">
                <a:alpha val="24705"/>
              </a:srgbClr>
            </a:outerShdw>
          </a:effectLst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Chart">
  <p:cSld name="MAIN_POIN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81"/>
          <p:cNvSpPr/>
          <p:nvPr/>
        </p:nvSpPr>
        <p:spPr>
          <a:xfrm>
            <a:off x="286200" y="1076350"/>
            <a:ext cx="8571600" cy="3404100"/>
          </a:xfrm>
          <a:prstGeom prst="rect">
            <a:avLst/>
          </a:prstGeom>
          <a:solidFill>
            <a:srgbClr val="FDF0B1"/>
          </a:solidFill>
          <a:ln>
            <a:noFill/>
          </a:ln>
          <a:effectLst>
            <a:outerShdw blurRad="57150" rotWithShape="0" algn="bl" dir="2700000" dist="104775">
              <a:srgbClr val="FDF0B1">
                <a:alpha val="49803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9" name="Google Shape;89;p81"/>
          <p:cNvGraphicFramePr/>
          <p:nvPr/>
        </p:nvGraphicFramePr>
        <p:xfrm>
          <a:off x="280700" y="107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{18530AA3-8338-4EC2-8EBE-B903B482D0EA}</a:tableStyleId>
              </a:tblPr>
              <a:tblGrid>
                <a:gridCol w="2857175"/>
                <a:gridCol w="2857175"/>
                <a:gridCol w="2857175"/>
              </a:tblGrid>
              <a:tr h="417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ADCB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C2E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" sz="18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Heading</a:t>
                      </a:r>
                      <a:endParaRPr b="1" sz="18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B497"/>
                    </a:solidFill>
                  </a:tcPr>
                </a:tc>
              </a:tr>
              <a:tr h="2946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3F5EA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6F2F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2D6"/>
                    </a:solidFill>
                  </a:tcPr>
                </a:tc>
              </a:tr>
            </a:tbl>
          </a:graphicData>
        </a:graphic>
      </p:graphicFrame>
      <p:sp>
        <p:nvSpPr>
          <p:cNvPr id="90" name="Google Shape;90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91" name="Google Shape;91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over">
  <p:cSld name="TITLE_4_1_3_2">
    <p:bg>
      <p:bgPr>
        <a:noFill/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33be92b4def_0_158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3be92b4def_0_158"/>
          <p:cNvSpPr/>
          <p:nvPr/>
        </p:nvSpPr>
        <p:spPr>
          <a:xfrm flipH="1">
            <a:off x="5794700" y="2381696"/>
            <a:ext cx="1699500" cy="1699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g33be92b4def_0_158"/>
          <p:cNvSpPr/>
          <p:nvPr/>
        </p:nvSpPr>
        <p:spPr>
          <a:xfrm flipH="1">
            <a:off x="6492872" y="160416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g33be92b4def_0_158"/>
          <p:cNvSpPr/>
          <p:nvPr/>
        </p:nvSpPr>
        <p:spPr>
          <a:xfrm flipH="1">
            <a:off x="4997499" y="3649298"/>
            <a:ext cx="1035000" cy="1035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g33be92b4def_0_158"/>
          <p:cNvSpPr/>
          <p:nvPr/>
        </p:nvSpPr>
        <p:spPr>
          <a:xfrm flipH="1">
            <a:off x="7494189" y="3514801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g33be92b4def_0_158"/>
          <p:cNvSpPr/>
          <p:nvPr/>
        </p:nvSpPr>
        <p:spPr>
          <a:xfrm flipH="1">
            <a:off x="4950775" y="1086275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g33be92b4def_0_158"/>
          <p:cNvSpPr/>
          <p:nvPr/>
        </p:nvSpPr>
        <p:spPr>
          <a:xfrm>
            <a:off x="1674370" y="2900392"/>
            <a:ext cx="1132800" cy="1133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g33be92b4def_0_158"/>
          <p:cNvSpPr/>
          <p:nvPr/>
        </p:nvSpPr>
        <p:spPr>
          <a:xfrm>
            <a:off x="1490817" y="2174015"/>
            <a:ext cx="726300" cy="726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g33be92b4def_0_158"/>
          <p:cNvSpPr/>
          <p:nvPr/>
        </p:nvSpPr>
        <p:spPr>
          <a:xfrm>
            <a:off x="2807468" y="3250818"/>
            <a:ext cx="1433400" cy="1433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g33be92b4def_0_158"/>
          <p:cNvSpPr/>
          <p:nvPr/>
        </p:nvSpPr>
        <p:spPr>
          <a:xfrm>
            <a:off x="1121750" y="2831626"/>
            <a:ext cx="518700" cy="518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g33be92b4def_0_158"/>
          <p:cNvSpPr/>
          <p:nvPr/>
        </p:nvSpPr>
        <p:spPr>
          <a:xfrm>
            <a:off x="2247089" y="1086275"/>
            <a:ext cx="2068800" cy="2068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104;g33be92b4def_0_158"/>
          <p:cNvSpPr/>
          <p:nvPr/>
        </p:nvSpPr>
        <p:spPr>
          <a:xfrm>
            <a:off x="1994025" y="4771850"/>
            <a:ext cx="51213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5" name="Google Shape;105;g33be92b4def_0_158"/>
          <p:cNvGrpSpPr/>
          <p:nvPr/>
        </p:nvGrpSpPr>
        <p:grpSpPr>
          <a:xfrm>
            <a:off x="2081051" y="4771850"/>
            <a:ext cx="4981899" cy="259175"/>
            <a:chOff x="2188251" y="4771850"/>
            <a:chExt cx="4981899" cy="259175"/>
          </a:xfrm>
        </p:grpSpPr>
        <p:sp>
          <p:nvSpPr>
            <p:cNvPr id="106" name="Google Shape;106;g33be92b4def_0_158"/>
            <p:cNvSpPr txBox="1"/>
            <p:nvPr/>
          </p:nvSpPr>
          <p:spPr>
            <a:xfrm>
              <a:off x="2650050" y="4867675"/>
              <a:ext cx="45201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Copyright © 2025 Hola Books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holabooks.com  </a:t>
              </a:r>
              <a:r>
                <a:rPr b="1"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•</a:t>
              </a:r>
              <a:r>
                <a:rPr lang="en" sz="800">
                  <a:solidFill>
                    <a:srgbClr val="363535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DO NOT DUPLICATE WITHOUT PERMISSION</a:t>
              </a:r>
              <a:endParaRPr sz="1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7" name="Google Shape;107;g33be92b4def_0_1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88251" y="4771850"/>
              <a:ext cx="404281" cy="259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33be92b4def_0_158"/>
          <p:cNvSpPr/>
          <p:nvPr/>
        </p:nvSpPr>
        <p:spPr>
          <a:xfrm>
            <a:off x="-25400" y="342900"/>
            <a:ext cx="9169500" cy="685800"/>
          </a:xfrm>
          <a:prstGeom prst="rect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109;g33be92b4def_0_158"/>
          <p:cNvSpPr txBox="1"/>
          <p:nvPr>
            <p:ph type="ctrTitle"/>
          </p:nvPr>
        </p:nvSpPr>
        <p:spPr>
          <a:xfrm>
            <a:off x="311700" y="458700"/>
            <a:ext cx="8520600" cy="45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Font typeface="Century Gothic"/>
              <a:buNone/>
              <a:defRPr sz="3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0" name="Google Shape;110;g33be92b4def_0_158"/>
          <p:cNvSpPr/>
          <p:nvPr>
            <p:ph idx="2" type="pic"/>
          </p:nvPr>
        </p:nvSpPr>
        <p:spPr>
          <a:xfrm>
            <a:off x="3486900" y="1176775"/>
            <a:ext cx="2170200" cy="3331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00000" dist="66675">
              <a:srgbClr val="000000">
                <a:alpha val="33000"/>
              </a:srgbClr>
            </a:outerShdw>
          </a:effectLst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Día">
  <p:cSld name="TITLE_4_1_3_1_1_2">
    <p:bg>
      <p:bgPr>
        <a:solidFill>
          <a:schemeClr val="accent6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g33be92b4def_0_17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33be92b4def_0_177"/>
          <p:cNvSpPr txBox="1"/>
          <p:nvPr>
            <p:ph type="ctrTitle"/>
          </p:nvPr>
        </p:nvSpPr>
        <p:spPr>
          <a:xfrm>
            <a:off x="457213" y="2112264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Century Gothic"/>
              <a:buNone/>
              <a:defRPr sz="60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4" name="Google Shape;114;g33be92b4def_0_17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" name="Google Shape;115;g33be92b4def_0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" type="titleOnly">
  <p:cSld name="TITLE_ONL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1" name="Google Shape;11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66"/>
          <p:cNvSpPr txBox="1"/>
          <p:nvPr>
            <p:ph idx="1" type="body"/>
          </p:nvPr>
        </p:nvSpPr>
        <p:spPr>
          <a:xfrm>
            <a:off x="311700" y="10177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Section Title ">
  <p:cSld name="TITLE_4_1_3_1_1_1_2">
    <p:bg>
      <p:bgPr>
        <a:solidFill>
          <a:srgbClr val="FDF0B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33be92b4def_0_18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3be92b4def_0_182"/>
          <p:cNvSpPr txBox="1"/>
          <p:nvPr>
            <p:ph type="ctrTitle"/>
          </p:nvPr>
        </p:nvSpPr>
        <p:spPr>
          <a:xfrm>
            <a:off x="457200" y="3470325"/>
            <a:ext cx="82296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Font typeface="Century Gothic"/>
              <a:buNone/>
              <a:defRPr b="1" sz="35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9" name="Google Shape;119;g33be92b4def_0_182"/>
          <p:cNvSpPr/>
          <p:nvPr>
            <p:ph idx="2" type="pic"/>
          </p:nvPr>
        </p:nvSpPr>
        <p:spPr>
          <a:xfrm>
            <a:off x="3352800" y="1051550"/>
            <a:ext cx="2286000" cy="2286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g33be92b4def_0_18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g33be92b4def_0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+CornerIcon">
  <p:cSld name="TITLE_4_1_3_1_1_1_1_1_1">
    <p:bg>
      <p:bgPr>
        <a:solidFill>
          <a:schemeClr val="lt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3be92b4def_0_512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33be92b4def_0_512"/>
          <p:cNvSpPr/>
          <p:nvPr/>
        </p:nvSpPr>
        <p:spPr>
          <a:xfrm>
            <a:off x="-95700" y="3685150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g33be92b4def_0_512"/>
          <p:cNvSpPr/>
          <p:nvPr/>
        </p:nvSpPr>
        <p:spPr>
          <a:xfrm>
            <a:off x="772050" y="4703625"/>
            <a:ext cx="552900" cy="5529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" name="Google Shape;126;g33be92b4def_0_512"/>
          <p:cNvSpPr/>
          <p:nvPr/>
        </p:nvSpPr>
        <p:spPr>
          <a:xfrm rot="-2701136">
            <a:off x="-200528" y="4029126"/>
            <a:ext cx="1284247" cy="1214668"/>
          </a:xfrm>
          <a:prstGeom prst="flowChartDelay">
            <a:avLst/>
          </a:prstGeom>
          <a:solidFill>
            <a:schemeClr val="accent6"/>
          </a:solidFill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" name="Google Shape;127;g33be92b4def_0_512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" name="Google Shape;128;g33be92b4def_0_5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3be92b4def_0_512"/>
          <p:cNvSpPr/>
          <p:nvPr>
            <p:ph idx="2" type="pic"/>
          </p:nvPr>
        </p:nvSpPr>
        <p:spPr>
          <a:xfrm>
            <a:off x="113275" y="4162550"/>
            <a:ext cx="822900" cy="82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g33be92b4def_0_512"/>
          <p:cNvSpPr/>
          <p:nvPr/>
        </p:nvSpPr>
        <p:spPr>
          <a:xfrm rot="2700000">
            <a:off x="-625486" y="4779657"/>
            <a:ext cx="1162908" cy="69027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celebration">
  <p:cSld name="TITLE_4_1_3_1_2_1">
    <p:bg>
      <p:bgPr>
        <a:solidFill>
          <a:schemeClr val="accent6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g33be92b4def_0_76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33be92b4def_0_765"/>
          <p:cNvSpPr txBox="1"/>
          <p:nvPr>
            <p:ph type="ctrTitle"/>
          </p:nvPr>
        </p:nvSpPr>
        <p:spPr>
          <a:xfrm>
            <a:off x="457200" y="1835075"/>
            <a:ext cx="4114800" cy="67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4" name="Google Shape;134;g33be92b4def_0_765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5" name="Google Shape;135;g33be92b4def_0_765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6" name="Google Shape;136;g33be92b4def_0_7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3be92b4def_0_765"/>
          <p:cNvSpPr/>
          <p:nvPr/>
        </p:nvSpPr>
        <p:spPr>
          <a:xfrm rot="2696691">
            <a:off x="8123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g33be92b4def_0_765"/>
          <p:cNvSpPr/>
          <p:nvPr/>
        </p:nvSpPr>
        <p:spPr>
          <a:xfrm flipH="1" rot="-2696691">
            <a:off x="3138403" y="3429722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g33be92b4def_0_765"/>
          <p:cNvSpPr/>
          <p:nvPr/>
        </p:nvSpPr>
        <p:spPr>
          <a:xfrm flipH="1" rot="3312">
            <a:off x="1929847" y="3432672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g33be92b4def_0_765"/>
          <p:cNvSpPr/>
          <p:nvPr/>
        </p:nvSpPr>
        <p:spPr>
          <a:xfrm flipH="1" rot="8103309">
            <a:off x="8123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g33be92b4def_0_765"/>
          <p:cNvSpPr/>
          <p:nvPr/>
        </p:nvSpPr>
        <p:spPr>
          <a:xfrm rot="-8103309">
            <a:off x="3138403" y="830809"/>
            <a:ext cx="220405" cy="900288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g33be92b4def_0_765"/>
          <p:cNvSpPr/>
          <p:nvPr/>
        </p:nvSpPr>
        <p:spPr>
          <a:xfrm rot="10796688">
            <a:off x="1929847" y="457347"/>
            <a:ext cx="311400" cy="1270800"/>
          </a:xfrm>
          <a:prstGeom prst="triangle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Generic">
  <p:cSld name="TITLE_4_1_3_1_1_1_1_2"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33be92b4def_0_1127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33be92b4def_0_1127"/>
          <p:cNvSpPr/>
          <p:nvPr/>
        </p:nvSpPr>
        <p:spPr>
          <a:xfrm>
            <a:off x="4247550" y="4771850"/>
            <a:ext cx="639600" cy="37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6" name="Google Shape;146;g33be92b4def_0_1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9863" y="4771850"/>
            <a:ext cx="404281" cy="25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marillo-End">
  <p:cSld name="TITLE_4_1_2_1">
    <p:bg>
      <p:bgPr>
        <a:solidFill>
          <a:schemeClr val="accent6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g33be92b4def_0_12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55158" y="1278804"/>
            <a:ext cx="4033675" cy="258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ext Slide with Subheading">
  <p:cSld name="TITLE_ONLY_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5" name="Google Shape;15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51613" y="4639348"/>
            <a:ext cx="640773" cy="41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7"/>
          <p:cNvSpPr txBox="1"/>
          <p:nvPr>
            <p:ph idx="1" type="body"/>
          </p:nvPr>
        </p:nvSpPr>
        <p:spPr>
          <a:xfrm>
            <a:off x="311700" y="1450125"/>
            <a:ext cx="8520600" cy="24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" name="Google Shape;17;p67"/>
          <p:cNvSpPr txBox="1"/>
          <p:nvPr>
            <p:ph idx="2" type="subTitle"/>
          </p:nvPr>
        </p:nvSpPr>
        <p:spPr>
          <a:xfrm>
            <a:off x="311850" y="980925"/>
            <a:ext cx="85206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ave Light" type="title">
  <p:cSld name="TITLE">
    <p:bg>
      <p:bgPr>
        <a:solidFill>
          <a:srgbClr val="EFFAF9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8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6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1" name="Google Shape;21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Pétalo Light">
  <p:cSld name="TITLE_1">
    <p:bg>
      <p:bgPr>
        <a:solidFill>
          <a:srgbClr val="F6F2F7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9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4" name="Google Shape;24;p6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5" name="Google Shape;2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gua Light">
  <p:cSld name="TITLE_2">
    <p:bg>
      <p:bgPr>
        <a:solidFill>
          <a:srgbClr val="C8F0FA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0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7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9" name="Google Shape;29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Adobe Light">
  <p:cSld name="TITLE_3">
    <p:bg>
      <p:bgPr>
        <a:solidFill>
          <a:srgbClr val="FFE2D6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1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" name="Google Shape;32;p7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3" name="Google Shape;3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">
  <p:cSld name="TITLE_4">
    <p:bg>
      <p:bgPr>
        <a:solidFill>
          <a:srgbClr val="FDF0B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2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" name="Google Shape;36;p7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37" name="Google Shape;37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la Books - Title Slide - Sol Light 1">
  <p:cSld name="TITLE_4_1">
    <p:bg>
      <p:bgPr>
        <a:solidFill>
          <a:srgbClr val="E3F5EA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 txBox="1"/>
          <p:nvPr>
            <p:ph type="ctrTitle"/>
          </p:nvPr>
        </p:nvSpPr>
        <p:spPr>
          <a:xfrm>
            <a:off x="311700" y="1305925"/>
            <a:ext cx="85206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0" name="Google Shape;40;p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b="0" sz="18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85001" y="3953747"/>
            <a:ext cx="1574001" cy="1009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3535"/>
              </a:buClr>
              <a:buSzPts val="2400"/>
              <a:buFont typeface="Century Gothic"/>
              <a:buNone/>
              <a:defRPr b="1" i="0" sz="2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6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●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800"/>
              <a:buFont typeface="Century Gothic"/>
              <a:buChar char="○"/>
              <a:defRPr b="0" i="0" sz="18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■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400"/>
              <a:buFont typeface="Century Gothic"/>
              <a:buChar char="●"/>
              <a:defRPr b="0" i="0" sz="14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●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363535"/>
              </a:buClr>
              <a:buSzPts val="1100"/>
              <a:buFont typeface="Century Gothic"/>
              <a:buChar char="○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363535"/>
              </a:buClr>
              <a:buSzPts val="1100"/>
              <a:buFont typeface="Century Gothic"/>
              <a:buChar char="■"/>
              <a:defRPr b="0" i="0" sz="1100" u="none" cap="none" strike="noStrike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0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4.png"/><Relationship Id="rId4" Type="http://schemas.openxmlformats.org/officeDocument/2006/relationships/image" Target="../media/image3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6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2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be92b4def_0_0"/>
          <p:cNvSpPr txBox="1"/>
          <p:nvPr>
            <p:ph type="ctrTitle"/>
          </p:nvPr>
        </p:nvSpPr>
        <p:spPr>
          <a:xfrm>
            <a:off x="311700" y="458700"/>
            <a:ext cx="8520600" cy="46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Presentación de fonética</a:t>
            </a:r>
            <a:endParaRPr/>
          </a:p>
        </p:txBody>
      </p:sp>
      <p:pic>
        <p:nvPicPr>
          <p:cNvPr id="154" name="Google Shape;154;g33be92b4def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8625" y="1341100"/>
            <a:ext cx="1897947" cy="293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a</a:t>
            </a:r>
            <a:endParaRPr sz="9600"/>
          </a:p>
        </p:txBody>
      </p:sp>
      <p:pic>
        <p:nvPicPr>
          <p:cNvPr id="207" name="Google Shape;207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</a:t>
            </a:r>
            <a:endParaRPr sz="9600"/>
          </a:p>
        </p:txBody>
      </p:sp>
      <p:pic>
        <p:nvPicPr>
          <p:cNvPr id="213" name="Google Shape;213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 txBox="1"/>
          <p:nvPr>
            <p:ph idx="4294967295" type="body"/>
          </p:nvPr>
        </p:nvSpPr>
        <p:spPr>
          <a:xfrm>
            <a:off x="311700" y="18168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</a:t>
            </a:r>
            <a:endParaRPr sz="9600"/>
          </a:p>
        </p:txBody>
      </p:sp>
      <p:pic>
        <p:nvPicPr>
          <p:cNvPr id="219" name="Google Shape;219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</a:t>
            </a:r>
            <a:endParaRPr sz="9600"/>
          </a:p>
        </p:txBody>
      </p:sp>
      <p:pic>
        <p:nvPicPr>
          <p:cNvPr id="225" name="Google Shape;225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</a:t>
            </a:r>
            <a:endParaRPr sz="9600"/>
          </a:p>
        </p:txBody>
      </p:sp>
      <p:pic>
        <p:nvPicPr>
          <p:cNvPr id="231" name="Google Shape;231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</a:t>
            </a:r>
            <a:endParaRPr sz="9600"/>
          </a:p>
        </p:txBody>
      </p:sp>
      <p:pic>
        <p:nvPicPr>
          <p:cNvPr id="237" name="Google Shape;237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f</a:t>
            </a:r>
            <a:endParaRPr sz="9600"/>
          </a:p>
        </p:txBody>
      </p:sp>
      <p:pic>
        <p:nvPicPr>
          <p:cNvPr id="243" name="Google Shape;243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</a:t>
            </a:r>
            <a:endParaRPr sz="9600"/>
          </a:p>
        </p:txBody>
      </p:sp>
      <p:pic>
        <p:nvPicPr>
          <p:cNvPr id="249" name="Google Shape;249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u</a:t>
            </a:r>
            <a:endParaRPr sz="9600"/>
          </a:p>
        </p:txBody>
      </p:sp>
      <p:pic>
        <p:nvPicPr>
          <p:cNvPr id="255" name="Google Shape;255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</a:t>
            </a:r>
            <a:endParaRPr sz="9600"/>
          </a:p>
        </p:txBody>
      </p:sp>
      <p:pic>
        <p:nvPicPr>
          <p:cNvPr id="261" name="Google Shape;261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be92b4def_0_5"/>
          <p:cNvSpPr txBox="1"/>
          <p:nvPr>
            <p:ph type="ctrTitle"/>
          </p:nvPr>
        </p:nvSpPr>
        <p:spPr>
          <a:xfrm>
            <a:off x="457213" y="2112264"/>
            <a:ext cx="8229600" cy="92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Día 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o</a:t>
            </a:r>
            <a:endParaRPr sz="9600"/>
          </a:p>
        </p:txBody>
      </p:sp>
      <p:pic>
        <p:nvPicPr>
          <p:cNvPr id="267" name="Google Shape;267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</a:t>
            </a:r>
            <a:endParaRPr sz="9600"/>
          </a:p>
        </p:txBody>
      </p:sp>
      <p:pic>
        <p:nvPicPr>
          <p:cNvPr id="273" name="Google Shape;273;p2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3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3. Dictado</a:t>
            </a:r>
            <a:endParaRPr sz="3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4" name="Google Shape;284;p24"/>
          <p:cNvGraphicFramePr/>
          <p:nvPr/>
        </p:nvGraphicFramePr>
        <p:xfrm>
          <a:off x="3564600" y="1721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{18530AA3-8338-4EC2-8EBE-B903B482D0EA}</a:tableStyleId>
              </a:tblPr>
              <a:tblGrid>
                <a:gridCol w="1941650"/>
              </a:tblGrid>
              <a:tr h="1699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85" name="Google Shape;285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79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4. Sílabas </a:t>
            </a:r>
            <a:endParaRPr sz="3500"/>
          </a:p>
        </p:txBody>
      </p:sp>
      <p:pic>
        <p:nvPicPr>
          <p:cNvPr id="292" name="Google Shape;29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1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298" name="Google Shape;298;p26"/>
          <p:cNvSpPr/>
          <p:nvPr/>
        </p:nvSpPr>
        <p:spPr>
          <a:xfrm>
            <a:off x="3814375" y="3144750"/>
            <a:ext cx="1687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9" name="Google Shape;299;p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po</a:t>
            </a:r>
            <a:endParaRPr sz="9600"/>
          </a:p>
        </p:txBody>
      </p:sp>
      <p:sp>
        <p:nvSpPr>
          <p:cNvPr id="305" name="Google Shape;305;p27"/>
          <p:cNvSpPr/>
          <p:nvPr/>
        </p:nvSpPr>
        <p:spPr>
          <a:xfrm>
            <a:off x="3844202" y="3259819"/>
            <a:ext cx="1498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6" name="Google Shape;306;p2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312" name="Google Shape;312;p28"/>
          <p:cNvSpPr/>
          <p:nvPr/>
        </p:nvSpPr>
        <p:spPr>
          <a:xfrm>
            <a:off x="3889600" y="3094675"/>
            <a:ext cx="1531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3" name="Google Shape;313;p2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</a:t>
            </a:r>
            <a:endParaRPr sz="9600"/>
          </a:p>
        </p:txBody>
      </p:sp>
      <p:sp>
        <p:nvSpPr>
          <p:cNvPr id="319" name="Google Shape;319;p29"/>
          <p:cNvSpPr/>
          <p:nvPr/>
        </p:nvSpPr>
        <p:spPr>
          <a:xfrm>
            <a:off x="3849325" y="3086193"/>
            <a:ext cx="1603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0" name="Google Shape;320;p2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tam</a:t>
            </a:r>
            <a:endParaRPr sz="9600"/>
          </a:p>
        </p:txBody>
      </p:sp>
      <p:sp>
        <p:nvSpPr>
          <p:cNvPr id="326" name="Google Shape;326;p30"/>
          <p:cNvSpPr/>
          <p:nvPr/>
        </p:nvSpPr>
        <p:spPr>
          <a:xfrm>
            <a:off x="3451974" y="3118250"/>
            <a:ext cx="2431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7" name="Google Shape;327;p3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be92b4def_0_9"/>
          <p:cNvSpPr txBox="1"/>
          <p:nvPr>
            <p:ph idx="4294967295"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1. Conciencia fonémica </a:t>
            </a:r>
            <a:endParaRPr sz="3500"/>
          </a:p>
        </p:txBody>
      </p:sp>
      <p:pic>
        <p:nvPicPr>
          <p:cNvPr id="165" name="Google Shape;165;g33be92b4def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28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mis</a:t>
            </a:r>
            <a:endParaRPr sz="9600"/>
          </a:p>
        </p:txBody>
      </p:sp>
      <p:sp>
        <p:nvSpPr>
          <p:cNvPr id="333" name="Google Shape;333;p31"/>
          <p:cNvSpPr/>
          <p:nvPr/>
        </p:nvSpPr>
        <p:spPr>
          <a:xfrm>
            <a:off x="3705525" y="3085075"/>
            <a:ext cx="1814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4" name="Google Shape;334;p3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son</a:t>
            </a:r>
            <a:endParaRPr sz="9600"/>
          </a:p>
        </p:txBody>
      </p:sp>
      <p:sp>
        <p:nvSpPr>
          <p:cNvPr id="340" name="Google Shape;340;p32"/>
          <p:cNvSpPr/>
          <p:nvPr/>
        </p:nvSpPr>
        <p:spPr>
          <a:xfrm>
            <a:off x="3627968" y="3085081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1" name="Google Shape;341;p3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3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nos</a:t>
            </a:r>
            <a:endParaRPr sz="9600"/>
          </a:p>
        </p:txBody>
      </p:sp>
      <p:sp>
        <p:nvSpPr>
          <p:cNvPr id="347" name="Google Shape;347;p33"/>
          <p:cNvSpPr/>
          <p:nvPr/>
        </p:nvSpPr>
        <p:spPr>
          <a:xfrm>
            <a:off x="3639029" y="3107701"/>
            <a:ext cx="2020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8" name="Google Shape;348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354" name="Google Shape;354;p34"/>
          <p:cNvSpPr/>
          <p:nvPr/>
        </p:nvSpPr>
        <p:spPr>
          <a:xfrm>
            <a:off x="3661342" y="3130317"/>
            <a:ext cx="20472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5" name="Google Shape;355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5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5. Dictado</a:t>
            </a:r>
            <a:endParaRPr sz="35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6" name="Google Shape;366;p36"/>
          <p:cNvGraphicFramePr/>
          <p:nvPr/>
        </p:nvGraphicFramePr>
        <p:xfrm>
          <a:off x="28879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{18530AA3-8338-4EC2-8EBE-B903B482D0EA}</a:tableStyleId>
              </a:tblPr>
              <a:tblGrid>
                <a:gridCol w="1696700"/>
                <a:gridCol w="16713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67" name="Google Shape;367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2" name="Google Shape;372;p37"/>
          <p:cNvGraphicFramePr/>
          <p:nvPr/>
        </p:nvGraphicFramePr>
        <p:xfrm>
          <a:off x="2295550" y="1733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{18530AA3-8338-4EC2-8EBE-B903B482D0EA}</a:tableStyleId>
              </a:tblPr>
              <a:tblGrid>
                <a:gridCol w="1611075"/>
                <a:gridCol w="1587050"/>
                <a:gridCol w="15870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373" name="Google Shape;373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6. Palabras</a:t>
            </a:r>
            <a:endParaRPr sz="35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9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385" name="Google Shape;385;p39"/>
          <p:cNvSpPr txBox="1"/>
          <p:nvPr>
            <p:ph idx="4294967295" type="body"/>
          </p:nvPr>
        </p:nvSpPr>
        <p:spPr>
          <a:xfrm>
            <a:off x="42432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ma</a:t>
            </a:r>
            <a:endParaRPr sz="9600"/>
          </a:p>
        </p:txBody>
      </p:sp>
      <p:sp>
        <p:nvSpPr>
          <p:cNvPr id="386" name="Google Shape;386;p39"/>
          <p:cNvSpPr/>
          <p:nvPr/>
        </p:nvSpPr>
        <p:spPr>
          <a:xfrm>
            <a:off x="3144950" y="3102325"/>
            <a:ext cx="3417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7" name="Google Shape;387;p3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0"/>
          <p:cNvSpPr txBox="1"/>
          <p:nvPr>
            <p:ph idx="4294967295" type="body"/>
          </p:nvPr>
        </p:nvSpPr>
        <p:spPr>
          <a:xfrm>
            <a:off x="25172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393" name="Google Shape;393;p40"/>
          <p:cNvSpPr txBox="1"/>
          <p:nvPr>
            <p:ph idx="4294967295" type="body"/>
          </p:nvPr>
        </p:nvSpPr>
        <p:spPr>
          <a:xfrm>
            <a:off x="40835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</a:t>
            </a:r>
            <a:endParaRPr sz="9600"/>
          </a:p>
        </p:txBody>
      </p:sp>
      <p:sp>
        <p:nvSpPr>
          <p:cNvPr id="394" name="Google Shape;394;p40"/>
          <p:cNvSpPr/>
          <p:nvPr/>
        </p:nvSpPr>
        <p:spPr>
          <a:xfrm>
            <a:off x="3007500" y="3078711"/>
            <a:ext cx="31899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5" name="Google Shape;395;p4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3875" y="1752122"/>
            <a:ext cx="3343102" cy="142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"/>
          <p:cNvSpPr txBox="1"/>
          <p:nvPr>
            <p:ph idx="4294967295" type="body"/>
          </p:nvPr>
        </p:nvSpPr>
        <p:spPr>
          <a:xfrm>
            <a:off x="2031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01" name="Google Shape;401;p41"/>
          <p:cNvSpPr txBox="1"/>
          <p:nvPr>
            <p:ph idx="4294967295" type="body"/>
          </p:nvPr>
        </p:nvSpPr>
        <p:spPr>
          <a:xfrm>
            <a:off x="34500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</a:t>
            </a:r>
            <a:endParaRPr sz="9600"/>
          </a:p>
        </p:txBody>
      </p:sp>
      <p:sp>
        <p:nvSpPr>
          <p:cNvPr id="402" name="Google Shape;402;p41"/>
          <p:cNvSpPr txBox="1"/>
          <p:nvPr>
            <p:ph idx="4294967295" type="body"/>
          </p:nvPr>
        </p:nvSpPr>
        <p:spPr>
          <a:xfrm>
            <a:off x="49695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da</a:t>
            </a:r>
            <a:endParaRPr sz="9600"/>
          </a:p>
        </p:txBody>
      </p:sp>
      <p:sp>
        <p:nvSpPr>
          <p:cNvPr id="403" name="Google Shape;403;p41"/>
          <p:cNvSpPr/>
          <p:nvPr/>
        </p:nvSpPr>
        <p:spPr>
          <a:xfrm>
            <a:off x="2651000" y="3111900"/>
            <a:ext cx="4512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4" name="Google Shape;404;p4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2"/>
          <p:cNvSpPr txBox="1"/>
          <p:nvPr>
            <p:ph idx="4294967295" type="body"/>
          </p:nvPr>
        </p:nvSpPr>
        <p:spPr>
          <a:xfrm>
            <a:off x="2031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10" name="Google Shape;410;p42"/>
          <p:cNvSpPr txBox="1"/>
          <p:nvPr>
            <p:ph idx="4294967295" type="body"/>
          </p:nvPr>
        </p:nvSpPr>
        <p:spPr>
          <a:xfrm>
            <a:off x="34500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mi</a:t>
            </a:r>
            <a:endParaRPr sz="9600"/>
          </a:p>
        </p:txBody>
      </p:sp>
      <p:sp>
        <p:nvSpPr>
          <p:cNvPr id="411" name="Google Shape;411;p42"/>
          <p:cNvSpPr txBox="1"/>
          <p:nvPr>
            <p:ph idx="4294967295" type="body"/>
          </p:nvPr>
        </p:nvSpPr>
        <p:spPr>
          <a:xfrm>
            <a:off x="496955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na</a:t>
            </a:r>
            <a:endParaRPr sz="9600"/>
          </a:p>
        </p:txBody>
      </p:sp>
      <p:sp>
        <p:nvSpPr>
          <p:cNvPr id="412" name="Google Shape;412;p42"/>
          <p:cNvSpPr/>
          <p:nvPr/>
        </p:nvSpPr>
        <p:spPr>
          <a:xfrm>
            <a:off x="2619050" y="3135500"/>
            <a:ext cx="4410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13" name="Google Shape;413;p4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3"/>
          <p:cNvSpPr txBox="1"/>
          <p:nvPr>
            <p:ph idx="4294967295" type="body"/>
          </p:nvPr>
        </p:nvSpPr>
        <p:spPr>
          <a:xfrm>
            <a:off x="20310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in</a:t>
            </a:r>
            <a:endParaRPr sz="9600"/>
          </a:p>
        </p:txBody>
      </p:sp>
      <p:sp>
        <p:nvSpPr>
          <p:cNvPr id="419" name="Google Shape;419;p43"/>
          <p:cNvSpPr txBox="1"/>
          <p:nvPr>
            <p:ph idx="4294967295" type="body"/>
          </p:nvPr>
        </p:nvSpPr>
        <p:spPr>
          <a:xfrm>
            <a:off x="30454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di</a:t>
            </a:r>
            <a:endParaRPr sz="9600"/>
          </a:p>
        </p:txBody>
      </p:sp>
      <p:sp>
        <p:nvSpPr>
          <p:cNvPr id="420" name="Google Shape;420;p43"/>
          <p:cNvSpPr txBox="1"/>
          <p:nvPr>
            <p:ph idx="4294967295" type="body"/>
          </p:nvPr>
        </p:nvSpPr>
        <p:spPr>
          <a:xfrm>
            <a:off x="44531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ca</a:t>
            </a:r>
            <a:endParaRPr sz="9600"/>
          </a:p>
        </p:txBody>
      </p:sp>
      <p:sp>
        <p:nvSpPr>
          <p:cNvPr id="421" name="Google Shape;421;p43"/>
          <p:cNvSpPr/>
          <p:nvPr/>
        </p:nvSpPr>
        <p:spPr>
          <a:xfrm>
            <a:off x="2837250" y="3177025"/>
            <a:ext cx="3688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2" name="Google Shape;422;p4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"/>
          <p:cNvSpPr txBox="1"/>
          <p:nvPr>
            <p:ph idx="4294967295" type="body"/>
          </p:nvPr>
        </p:nvSpPr>
        <p:spPr>
          <a:xfrm>
            <a:off x="2369525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lis</a:t>
            </a:r>
            <a:endParaRPr sz="9600"/>
          </a:p>
        </p:txBody>
      </p:sp>
      <p:sp>
        <p:nvSpPr>
          <p:cNvPr id="428" name="Google Shape;428;p44"/>
          <p:cNvSpPr txBox="1"/>
          <p:nvPr>
            <p:ph idx="4294967295" type="body"/>
          </p:nvPr>
        </p:nvSpPr>
        <p:spPr>
          <a:xfrm>
            <a:off x="3779200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</a:t>
            </a:r>
            <a:endParaRPr sz="9600"/>
          </a:p>
        </p:txBody>
      </p:sp>
      <p:sp>
        <p:nvSpPr>
          <p:cNvPr id="429" name="Google Shape;429;p44"/>
          <p:cNvSpPr/>
          <p:nvPr/>
        </p:nvSpPr>
        <p:spPr>
          <a:xfrm>
            <a:off x="3473250" y="3188825"/>
            <a:ext cx="22896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0" name="Google Shape;430;p4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5"/>
          <p:cNvSpPr txBox="1"/>
          <p:nvPr>
            <p:ph idx="4294967295" type="body"/>
          </p:nvPr>
        </p:nvSpPr>
        <p:spPr>
          <a:xfrm>
            <a:off x="1594750" y="1793875"/>
            <a:ext cx="305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tam</a:t>
            </a:r>
            <a:endParaRPr sz="9600"/>
          </a:p>
        </p:txBody>
      </p:sp>
      <p:sp>
        <p:nvSpPr>
          <p:cNvPr id="436" name="Google Shape;436;p45"/>
          <p:cNvSpPr txBox="1"/>
          <p:nvPr>
            <p:ph idx="4294967295" type="body"/>
          </p:nvPr>
        </p:nvSpPr>
        <p:spPr>
          <a:xfrm>
            <a:off x="4194575" y="1793875"/>
            <a:ext cx="335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po</a:t>
            </a:r>
            <a:endParaRPr sz="9600"/>
          </a:p>
        </p:txBody>
      </p:sp>
      <p:sp>
        <p:nvSpPr>
          <p:cNvPr id="437" name="Google Shape;437;p45"/>
          <p:cNvSpPr txBox="1"/>
          <p:nvPr>
            <p:ph idx="4294967295" type="body"/>
          </p:nvPr>
        </p:nvSpPr>
        <p:spPr>
          <a:xfrm>
            <a:off x="5792700" y="1793875"/>
            <a:ext cx="33513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38" name="Google Shape;438;p45"/>
          <p:cNvSpPr/>
          <p:nvPr/>
        </p:nvSpPr>
        <p:spPr>
          <a:xfrm>
            <a:off x="1999625" y="3265500"/>
            <a:ext cx="54741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9" name="Google Shape;439;p4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6"/>
          <p:cNvSpPr txBox="1"/>
          <p:nvPr>
            <p:ph idx="4294967295" type="body"/>
          </p:nvPr>
        </p:nvSpPr>
        <p:spPr>
          <a:xfrm>
            <a:off x="2250700" y="1793875"/>
            <a:ext cx="2926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sa</a:t>
            </a:r>
            <a:endParaRPr sz="9600"/>
          </a:p>
        </p:txBody>
      </p:sp>
      <p:sp>
        <p:nvSpPr>
          <p:cNvPr id="445" name="Google Shape;445;p46"/>
          <p:cNvSpPr txBox="1"/>
          <p:nvPr>
            <p:ph idx="4294967295" type="body"/>
          </p:nvPr>
        </p:nvSpPr>
        <p:spPr>
          <a:xfrm>
            <a:off x="3751475" y="1793875"/>
            <a:ext cx="3293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bes</a:t>
            </a:r>
            <a:endParaRPr sz="9600"/>
          </a:p>
        </p:txBody>
      </p:sp>
      <p:sp>
        <p:nvSpPr>
          <p:cNvPr id="446" name="Google Shape;446;p46"/>
          <p:cNvSpPr/>
          <p:nvPr/>
        </p:nvSpPr>
        <p:spPr>
          <a:xfrm>
            <a:off x="2941075" y="3177800"/>
            <a:ext cx="36513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7" name="Google Shape;447;p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"/>
          <p:cNvSpPr txBox="1"/>
          <p:nvPr>
            <p:ph idx="4294967295" type="body"/>
          </p:nvPr>
        </p:nvSpPr>
        <p:spPr>
          <a:xfrm>
            <a:off x="24237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to</a:t>
            </a:r>
            <a:endParaRPr sz="9600"/>
          </a:p>
        </p:txBody>
      </p:sp>
      <p:sp>
        <p:nvSpPr>
          <p:cNvPr id="453" name="Google Shape;453;p47"/>
          <p:cNvSpPr txBox="1"/>
          <p:nvPr>
            <p:ph idx="4294967295" type="body"/>
          </p:nvPr>
        </p:nvSpPr>
        <p:spPr>
          <a:xfrm>
            <a:off x="400257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dos</a:t>
            </a:r>
            <a:endParaRPr sz="9600"/>
          </a:p>
        </p:txBody>
      </p:sp>
      <p:sp>
        <p:nvSpPr>
          <p:cNvPr id="454" name="Google Shape;454;p47"/>
          <p:cNvSpPr/>
          <p:nvPr/>
        </p:nvSpPr>
        <p:spPr>
          <a:xfrm>
            <a:off x="3028325" y="3089736"/>
            <a:ext cx="34068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5" name="Google Shape;455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"/>
          <p:cNvSpPr txBox="1"/>
          <p:nvPr>
            <p:ph idx="4294967295" type="body"/>
          </p:nvPr>
        </p:nvSpPr>
        <p:spPr>
          <a:xfrm>
            <a:off x="2210825" y="1793875"/>
            <a:ext cx="2541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co</a:t>
            </a:r>
            <a:endParaRPr sz="9600"/>
          </a:p>
        </p:txBody>
      </p:sp>
      <p:sp>
        <p:nvSpPr>
          <p:cNvPr id="461" name="Google Shape;461;p48"/>
          <p:cNvSpPr txBox="1"/>
          <p:nvPr>
            <p:ph idx="4294967295" type="body"/>
          </p:nvPr>
        </p:nvSpPr>
        <p:spPr>
          <a:xfrm>
            <a:off x="3992575" y="1793875"/>
            <a:ext cx="3131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men</a:t>
            </a:r>
            <a:endParaRPr sz="9600"/>
          </a:p>
        </p:txBody>
      </p:sp>
      <p:sp>
        <p:nvSpPr>
          <p:cNvPr id="462" name="Google Shape;462;p48"/>
          <p:cNvSpPr/>
          <p:nvPr/>
        </p:nvSpPr>
        <p:spPr>
          <a:xfrm>
            <a:off x="2734600" y="3133750"/>
            <a:ext cx="4198500" cy="493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3" name="Google Shape;463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g33be92b4def_0_6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7600" y="699001"/>
            <a:ext cx="3322226" cy="4067127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g33be92b4def_0_606"/>
          <p:cNvSpPr txBox="1"/>
          <p:nvPr>
            <p:ph type="ctrTitle"/>
          </p:nvPr>
        </p:nvSpPr>
        <p:spPr>
          <a:xfrm>
            <a:off x="457200" y="1835075"/>
            <a:ext cx="4114800" cy="73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El día está completo, ¡excelente trabajo!  </a:t>
            </a:r>
            <a:endParaRPr sz="1800"/>
          </a:p>
        </p:txBody>
      </p:sp>
      <p:sp>
        <p:nvSpPr>
          <p:cNvPr id="470" name="Google Shape;470;g33be92b4def_0_606"/>
          <p:cNvSpPr txBox="1"/>
          <p:nvPr>
            <p:ph idx="1" type="subTitle"/>
          </p:nvPr>
        </p:nvSpPr>
        <p:spPr>
          <a:xfrm>
            <a:off x="457200" y="2613550"/>
            <a:ext cx="4114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¡Felicidades!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F0B1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3be92b4def_0_612"/>
          <p:cNvSpPr txBox="1"/>
          <p:nvPr>
            <p:ph type="ctrTitle"/>
          </p:nvPr>
        </p:nvSpPr>
        <p:spPr>
          <a:xfrm>
            <a:off x="457213" y="2112264"/>
            <a:ext cx="8229600" cy="110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Día 2 </a:t>
            </a:r>
            <a:endParaRPr sz="6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6008" y="1051550"/>
            <a:ext cx="2899948" cy="257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g33be92b4def_0_6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33be92b4def_0_616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 7. Dictado</a:t>
            </a:r>
            <a:endParaRPr sz="35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6" name="Google Shape;486;p50"/>
          <p:cNvGraphicFramePr/>
          <p:nvPr/>
        </p:nvGraphicFramePr>
        <p:xfrm>
          <a:off x="952500" y="2040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{18530AA3-8338-4EC2-8EBE-B903B482D0EA}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87" name="Google Shape;487;p5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pic>
        <p:nvPicPr>
          <p:cNvPr id="488" name="Google Shape;48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3150" y="416349"/>
            <a:ext cx="2550351" cy="10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3" name="Google Shape;493;g32afdf2812a_0_0"/>
          <p:cNvGraphicFramePr/>
          <p:nvPr/>
        </p:nvGraphicFramePr>
        <p:xfrm>
          <a:off x="952500" y="2192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{18530AA3-8338-4EC2-8EBE-B903B482D0EA}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1710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94" name="Google Shape;494;g32afdf2812a_0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pic>
        <p:nvPicPr>
          <p:cNvPr id="495" name="Google Shape;495;g32afdf2812a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51303" y="350900"/>
            <a:ext cx="1930435" cy="1710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0" name="Google Shape;500;p52"/>
          <p:cNvGraphicFramePr/>
          <p:nvPr/>
        </p:nvGraphicFramePr>
        <p:xfrm>
          <a:off x="442950" y="2270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{18530AA3-8338-4EC2-8EBE-B903B482D0EA}</a:tableStyleId>
              </a:tblPr>
              <a:tblGrid>
                <a:gridCol w="1381675"/>
                <a:gridCol w="1381675"/>
                <a:gridCol w="1381675"/>
                <a:gridCol w="1381675"/>
                <a:gridCol w="1381675"/>
                <a:gridCol w="1381675"/>
              </a:tblGrid>
              <a:tr h="13286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501" name="Google Shape;501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  <p:pic>
        <p:nvPicPr>
          <p:cNvPr id="502" name="Google Shape;502;p52" title="Screenshot 2025-03-16 at 7.46.28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1800" y="316763"/>
            <a:ext cx="2447607" cy="177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3"/>
          <p:cNvSpPr txBox="1"/>
          <p:nvPr>
            <p:ph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8. Palabras de alta frecuencia</a:t>
            </a:r>
            <a:endParaRPr sz="35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4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de</a:t>
            </a:r>
            <a:endParaRPr sz="9600"/>
          </a:p>
        </p:txBody>
      </p:sp>
      <p:pic>
        <p:nvPicPr>
          <p:cNvPr id="514" name="Google Shape;514;p5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5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su</a:t>
            </a:r>
            <a:endParaRPr sz="9600"/>
          </a:p>
        </p:txBody>
      </p:sp>
      <p:pic>
        <p:nvPicPr>
          <p:cNvPr id="520" name="Google Shape;520;p5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6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la</a:t>
            </a:r>
            <a:endParaRPr sz="9600"/>
          </a:p>
        </p:txBody>
      </p:sp>
      <p:pic>
        <p:nvPicPr>
          <p:cNvPr id="526" name="Google Shape;526;p5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7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y</a:t>
            </a:r>
            <a:endParaRPr sz="9600"/>
          </a:p>
        </p:txBody>
      </p:sp>
      <p:pic>
        <p:nvPicPr>
          <p:cNvPr id="532" name="Google Shape;532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8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dice</a:t>
            </a:r>
            <a:endParaRPr sz="9600"/>
          </a:p>
        </p:txBody>
      </p:sp>
      <p:pic>
        <p:nvPicPr>
          <p:cNvPr id="538" name="Google Shape;538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5163" y="1285498"/>
            <a:ext cx="3053675" cy="203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9"/>
          <p:cNvSpPr txBox="1"/>
          <p:nvPr>
            <p:ph idx="4294967295" type="body"/>
          </p:nvPr>
        </p:nvSpPr>
        <p:spPr>
          <a:xfrm>
            <a:off x="311700" y="1740600"/>
            <a:ext cx="8520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9600"/>
              <a:t>es</a:t>
            </a:r>
            <a:endParaRPr sz="9600"/>
          </a:p>
        </p:txBody>
      </p:sp>
      <p:pic>
        <p:nvPicPr>
          <p:cNvPr id="544" name="Google Shape;544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0" y="1051550"/>
            <a:ext cx="2286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0"/>
          <p:cNvSpPr txBox="1"/>
          <p:nvPr>
            <p:ph type="title"/>
          </p:nvPr>
        </p:nvSpPr>
        <p:spPr>
          <a:xfrm>
            <a:off x="310900" y="3415125"/>
            <a:ext cx="8388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9. Oraciones</a:t>
            </a:r>
            <a:endParaRPr sz="35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 txBox="1"/>
          <p:nvPr>
            <p:ph idx="4294967295" type="body"/>
          </p:nvPr>
        </p:nvSpPr>
        <p:spPr>
          <a:xfrm>
            <a:off x="311700" y="1101325"/>
            <a:ext cx="85206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5100"/>
              <a:t>Mamá   camina   al   sofá.</a:t>
            </a:r>
            <a:endParaRPr sz="5100"/>
          </a:p>
        </p:txBody>
      </p:sp>
      <p:sp>
        <p:nvSpPr>
          <p:cNvPr id="556" name="Google Shape;556;p61"/>
          <p:cNvSpPr/>
          <p:nvPr/>
        </p:nvSpPr>
        <p:spPr>
          <a:xfrm>
            <a:off x="1234675" y="1948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7" name="Google Shape;557;p61"/>
          <p:cNvSpPr/>
          <p:nvPr/>
        </p:nvSpPr>
        <p:spPr>
          <a:xfrm>
            <a:off x="4130275" y="1948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8" name="Google Shape;558;p61"/>
          <p:cNvSpPr/>
          <p:nvPr/>
        </p:nvSpPr>
        <p:spPr>
          <a:xfrm>
            <a:off x="6187675" y="1948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9" name="Google Shape;559;p61"/>
          <p:cNvSpPr/>
          <p:nvPr/>
        </p:nvSpPr>
        <p:spPr>
          <a:xfrm>
            <a:off x="7635475" y="19480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0" name="Google Shape;560;p6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2"/>
          <p:cNvSpPr txBox="1"/>
          <p:nvPr>
            <p:ph idx="4294967295" type="body"/>
          </p:nvPr>
        </p:nvSpPr>
        <p:spPr>
          <a:xfrm>
            <a:off x="509875" y="913825"/>
            <a:ext cx="8933100" cy="21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rPr lang="en" sz="4400"/>
              <a:t>—¡Coco,  Pepe!  La  comida</a:t>
            </a:r>
            <a:endParaRPr sz="44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SzPts val="1800"/>
              <a:buNone/>
            </a:pPr>
            <a:r>
              <a:rPr lang="en" sz="4400"/>
              <a:t>está   lista —dice   mamá.</a:t>
            </a:r>
            <a:endParaRPr sz="4400"/>
          </a:p>
        </p:txBody>
      </p:sp>
      <p:sp>
        <p:nvSpPr>
          <p:cNvPr id="566" name="Google Shape;566;p62"/>
          <p:cNvSpPr/>
          <p:nvPr/>
        </p:nvSpPr>
        <p:spPr>
          <a:xfrm>
            <a:off x="1996675" y="1643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62"/>
          <p:cNvSpPr/>
          <p:nvPr/>
        </p:nvSpPr>
        <p:spPr>
          <a:xfrm>
            <a:off x="4054075" y="1643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62"/>
          <p:cNvSpPr/>
          <p:nvPr/>
        </p:nvSpPr>
        <p:spPr>
          <a:xfrm>
            <a:off x="5349475" y="1643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62"/>
          <p:cNvSpPr/>
          <p:nvPr/>
        </p:nvSpPr>
        <p:spPr>
          <a:xfrm>
            <a:off x="7102075" y="16432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0" name="Google Shape;570;p62"/>
          <p:cNvSpPr/>
          <p:nvPr/>
        </p:nvSpPr>
        <p:spPr>
          <a:xfrm>
            <a:off x="929875" y="2938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1" name="Google Shape;571;p62"/>
          <p:cNvSpPr/>
          <p:nvPr/>
        </p:nvSpPr>
        <p:spPr>
          <a:xfrm>
            <a:off x="2453875" y="2938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2" name="Google Shape;572;p62"/>
          <p:cNvSpPr/>
          <p:nvPr/>
        </p:nvSpPr>
        <p:spPr>
          <a:xfrm>
            <a:off x="4358875" y="2938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3" name="Google Shape;573;p62"/>
          <p:cNvSpPr/>
          <p:nvPr/>
        </p:nvSpPr>
        <p:spPr>
          <a:xfrm>
            <a:off x="6340075" y="2938675"/>
            <a:ext cx="429600" cy="445200"/>
          </a:xfrm>
          <a:prstGeom prst="ellipse">
            <a:avLst/>
          </a:prstGeom>
          <a:solidFill>
            <a:srgbClr val="FDF0B1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4" name="Google Shape;574;p6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00" y="4123975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2c3ce8b4bd_0_0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10. Lectura compartida</a:t>
            </a:r>
            <a:endParaRPr sz="3500"/>
          </a:p>
        </p:txBody>
      </p:sp>
      <p:pic>
        <p:nvPicPr>
          <p:cNvPr id="580" name="Google Shape;580;g32c3ce8b4b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3175" y="1256700"/>
            <a:ext cx="2082150" cy="20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g32c3ce8b4bd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2038" y="1222550"/>
            <a:ext cx="6968776" cy="25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32c3ce8b4bd_0_5"/>
          <p:cNvSpPr/>
          <p:nvPr/>
        </p:nvSpPr>
        <p:spPr>
          <a:xfrm>
            <a:off x="1932308" y="281952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7" name="Google Shape;587;g32c3ce8b4bd_0_5"/>
          <p:cNvSpPr/>
          <p:nvPr/>
        </p:nvSpPr>
        <p:spPr>
          <a:xfrm>
            <a:off x="2831075" y="281952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588;g32c3ce8b4bd_0_5"/>
          <p:cNvSpPr/>
          <p:nvPr/>
        </p:nvSpPr>
        <p:spPr>
          <a:xfrm>
            <a:off x="3688998" y="280990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9" name="Google Shape;589;g32c3ce8b4bd_0_5"/>
          <p:cNvSpPr/>
          <p:nvPr/>
        </p:nvSpPr>
        <p:spPr>
          <a:xfrm>
            <a:off x="4586055" y="2809906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0" name="Google Shape;590;g32c3ce8b4bd_0_5"/>
          <p:cNvSpPr/>
          <p:nvPr/>
        </p:nvSpPr>
        <p:spPr>
          <a:xfrm>
            <a:off x="5469300" y="280029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1" name="Google Shape;591;g32c3ce8b4bd_0_5"/>
          <p:cNvSpPr/>
          <p:nvPr/>
        </p:nvSpPr>
        <p:spPr>
          <a:xfrm>
            <a:off x="6353680" y="280941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92" name="Google Shape;592;g32c3ce8b4bd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41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g32c3ce8b4bd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475" y="746125"/>
            <a:ext cx="5920851" cy="339517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32c3ce8b4bd_0_15"/>
          <p:cNvSpPr/>
          <p:nvPr/>
        </p:nvSpPr>
        <p:spPr>
          <a:xfrm>
            <a:off x="1741786" y="2433501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9" name="Google Shape;599;g32c3ce8b4bd_0_15"/>
          <p:cNvSpPr/>
          <p:nvPr/>
        </p:nvSpPr>
        <p:spPr>
          <a:xfrm>
            <a:off x="1741772" y="368138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0" name="Google Shape;600;g32c3ce8b4bd_0_15"/>
          <p:cNvSpPr/>
          <p:nvPr/>
        </p:nvSpPr>
        <p:spPr>
          <a:xfrm>
            <a:off x="2946092" y="2414273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1" name="Google Shape;601;g32c3ce8b4bd_0_15"/>
          <p:cNvSpPr/>
          <p:nvPr/>
        </p:nvSpPr>
        <p:spPr>
          <a:xfrm>
            <a:off x="2952710" y="368140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2" name="Google Shape;602;g32c3ce8b4bd_0_15"/>
          <p:cNvSpPr/>
          <p:nvPr/>
        </p:nvSpPr>
        <p:spPr>
          <a:xfrm>
            <a:off x="4084905" y="240465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3" name="Google Shape;603;g32c3ce8b4bd_0_15"/>
          <p:cNvSpPr/>
          <p:nvPr/>
        </p:nvSpPr>
        <p:spPr>
          <a:xfrm>
            <a:off x="4084901" y="3681389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4" name="Google Shape;604;g32c3ce8b4bd_0_15"/>
          <p:cNvSpPr/>
          <p:nvPr/>
        </p:nvSpPr>
        <p:spPr>
          <a:xfrm>
            <a:off x="5251689" y="239504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5" name="Google Shape;605;g32c3ce8b4bd_0_15"/>
          <p:cNvSpPr/>
          <p:nvPr/>
        </p:nvSpPr>
        <p:spPr>
          <a:xfrm>
            <a:off x="5251711" y="3681400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6" name="Google Shape;606;g32c3ce8b4bd_0_15"/>
          <p:cNvSpPr/>
          <p:nvPr/>
        </p:nvSpPr>
        <p:spPr>
          <a:xfrm>
            <a:off x="6450423" y="2395045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7" name="Google Shape;607;g32c3ce8b4bd_0_15"/>
          <p:cNvSpPr/>
          <p:nvPr/>
        </p:nvSpPr>
        <p:spPr>
          <a:xfrm>
            <a:off x="6440792" y="3662172"/>
            <a:ext cx="320100" cy="3189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8" name="Google Shape;608;g32c3ce8b4bd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41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g32c3ce8b4bd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366" y="821714"/>
            <a:ext cx="760095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32c3ce8b4bd_0_29"/>
          <p:cNvSpPr/>
          <p:nvPr/>
        </p:nvSpPr>
        <p:spPr>
          <a:xfrm>
            <a:off x="1437082" y="17324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g32c3ce8b4bd_0_29"/>
          <p:cNvSpPr/>
          <p:nvPr/>
        </p:nvSpPr>
        <p:spPr>
          <a:xfrm>
            <a:off x="1068575" y="2035200"/>
            <a:ext cx="1791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6" name="Google Shape;616;g32c3ce8b4bd_0_29"/>
          <p:cNvSpPr/>
          <p:nvPr/>
        </p:nvSpPr>
        <p:spPr>
          <a:xfrm>
            <a:off x="2400519" y="1732499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7" name="Google Shape;617;g32c3ce8b4bd_0_29"/>
          <p:cNvSpPr/>
          <p:nvPr/>
        </p:nvSpPr>
        <p:spPr>
          <a:xfrm>
            <a:off x="5782754" y="1729331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g32c3ce8b4bd_0_29"/>
          <p:cNvSpPr/>
          <p:nvPr/>
        </p:nvSpPr>
        <p:spPr>
          <a:xfrm>
            <a:off x="5449075" y="2035200"/>
            <a:ext cx="18519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9" name="Google Shape;619;g32c3ce8b4bd_0_29"/>
          <p:cNvSpPr/>
          <p:nvPr/>
        </p:nvSpPr>
        <p:spPr>
          <a:xfrm>
            <a:off x="6832596" y="17192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0" name="Google Shape;620;g32c3ce8b4bd_0_29"/>
          <p:cNvSpPr/>
          <p:nvPr/>
        </p:nvSpPr>
        <p:spPr>
          <a:xfrm>
            <a:off x="1437082" y="338568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1" name="Google Shape;621;g32c3ce8b4bd_0_29"/>
          <p:cNvSpPr/>
          <p:nvPr/>
        </p:nvSpPr>
        <p:spPr>
          <a:xfrm>
            <a:off x="1068525" y="3692400"/>
            <a:ext cx="1791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2" name="Google Shape;622;g32c3ce8b4bd_0_29"/>
          <p:cNvSpPr/>
          <p:nvPr/>
        </p:nvSpPr>
        <p:spPr>
          <a:xfrm>
            <a:off x="2400514" y="3385672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3" name="Google Shape;623;g32c3ce8b4bd_0_29"/>
          <p:cNvSpPr/>
          <p:nvPr/>
        </p:nvSpPr>
        <p:spPr>
          <a:xfrm>
            <a:off x="3587236" y="171505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4" name="Google Shape;624;g32c3ce8b4bd_0_29"/>
          <p:cNvSpPr/>
          <p:nvPr/>
        </p:nvSpPr>
        <p:spPr>
          <a:xfrm>
            <a:off x="3298775" y="2035200"/>
            <a:ext cx="1791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5" name="Google Shape;625;g32c3ce8b4bd_0_29"/>
          <p:cNvSpPr/>
          <p:nvPr/>
        </p:nvSpPr>
        <p:spPr>
          <a:xfrm>
            <a:off x="4564909" y="171505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6" name="Google Shape;626;g32c3ce8b4bd_0_29"/>
          <p:cNvSpPr/>
          <p:nvPr/>
        </p:nvSpPr>
        <p:spPr>
          <a:xfrm>
            <a:off x="3541011" y="3365360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7" name="Google Shape;627;g32c3ce8b4bd_0_29"/>
          <p:cNvSpPr/>
          <p:nvPr/>
        </p:nvSpPr>
        <p:spPr>
          <a:xfrm>
            <a:off x="3258800" y="3693025"/>
            <a:ext cx="17913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g32c3ce8b4bd_0_29"/>
          <p:cNvSpPr/>
          <p:nvPr/>
        </p:nvSpPr>
        <p:spPr>
          <a:xfrm>
            <a:off x="4554974" y="3372837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9" name="Google Shape;629;g32c3ce8b4bd_0_29"/>
          <p:cNvSpPr/>
          <p:nvPr/>
        </p:nvSpPr>
        <p:spPr>
          <a:xfrm>
            <a:off x="5778364" y="3369923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0" name="Google Shape;630;g32c3ce8b4bd_0_29"/>
          <p:cNvSpPr/>
          <p:nvPr/>
        </p:nvSpPr>
        <p:spPr>
          <a:xfrm>
            <a:off x="5449075" y="3692400"/>
            <a:ext cx="2785200" cy="226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g32c3ce8b4bd_0_29"/>
          <p:cNvSpPr/>
          <p:nvPr/>
        </p:nvSpPr>
        <p:spPr>
          <a:xfrm>
            <a:off x="6793985" y="3381925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2" name="Google Shape;632;g32c3ce8b4bd_0_29"/>
          <p:cNvSpPr/>
          <p:nvPr/>
        </p:nvSpPr>
        <p:spPr>
          <a:xfrm>
            <a:off x="7715510" y="3372814"/>
            <a:ext cx="240600" cy="2268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rgbClr val="3635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3" name="Google Shape;633;g32c3ce8b4bd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41" y="4092712"/>
            <a:ext cx="885600" cy="8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2c3ce8b4bd_0_51"/>
          <p:cNvSpPr txBox="1"/>
          <p:nvPr/>
        </p:nvSpPr>
        <p:spPr>
          <a:xfrm>
            <a:off x="463300" y="1463568"/>
            <a:ext cx="3829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comida está lista.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9" name="Google Shape;639;g32c3ce8b4bd_0_51"/>
          <p:cNvSpPr txBox="1"/>
          <p:nvPr/>
        </p:nvSpPr>
        <p:spPr>
          <a:xfrm>
            <a:off x="1072900" y="2092875"/>
            <a:ext cx="27192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¿</a:t>
            </a: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Sabes dónde está Coco</a:t>
            </a:r>
            <a:r>
              <a:rPr b="1" lang="en" sz="20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n" sz="20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¿</a:t>
            </a: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 Pepe</a:t>
            </a:r>
            <a:r>
              <a:rPr b="1" lang="en" sz="20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? </a:t>
            </a: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—comenta mamá. 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—No sé —dice papá.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0" name="Google Shape;640;g32c3ce8b4bd_0_51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y Pepe</a:t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1" name="Google Shape;641;g32c3ce8b4bd_0_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375" y="1435900"/>
            <a:ext cx="4783227" cy="258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g32c3ce8b4bd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348" y="2164178"/>
            <a:ext cx="673550" cy="67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32c3ce8b4bd_0_58"/>
          <p:cNvSpPr txBox="1"/>
          <p:nvPr/>
        </p:nvSpPr>
        <p:spPr>
          <a:xfrm>
            <a:off x="715225" y="2998075"/>
            <a:ext cx="38298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Mamá camina al sofá. 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Nada. 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está Coco. Tampoco Pepe. </a:t>
            </a:r>
            <a:endParaRPr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8" name="Google Shape;648;g32c3ce8b4bd_0_58"/>
          <p:cNvSpPr txBox="1"/>
          <p:nvPr/>
        </p:nvSpPr>
        <p:spPr>
          <a:xfrm>
            <a:off x="5333907" y="3065875"/>
            <a:ext cx="3770700" cy="13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</a:t>
            </a:r>
            <a:r>
              <a:rPr b="1" lang="en" sz="20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¿</a:t>
            </a: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 están Pepe y Coco</a:t>
            </a:r>
            <a:r>
              <a:rPr b="1" lang="en" sz="2000">
                <a:solidFill>
                  <a:srgbClr val="363535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—comenta mamá. </a:t>
            </a:r>
            <a:endParaRPr b="1" sz="20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—No sé —dice Ema.</a:t>
            </a:r>
            <a:endParaRPr sz="19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9" name="Google Shape;649;g32c3ce8b4bd_0_58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0" name="Google Shape;650;g32c3ce8b4bd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0588" y="408473"/>
            <a:ext cx="4849823" cy="2581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32c3ce8b4bd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250" y="3201478"/>
            <a:ext cx="681650" cy="68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40781" l="0" r="0" t="0"/>
          <a:stretch/>
        </p:blipFill>
        <p:spPr>
          <a:xfrm>
            <a:off x="3440888" y="1531500"/>
            <a:ext cx="2189075" cy="230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2c3ce8b4bd_0_65"/>
          <p:cNvSpPr txBox="1"/>
          <p:nvPr/>
        </p:nvSpPr>
        <p:spPr>
          <a:xfrm>
            <a:off x="539500" y="949875"/>
            <a:ext cx="33753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Nada. 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no está y Pepe tampoco. 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7" name="Google Shape;657;g32c3ce8b4bd_0_65"/>
          <p:cNvSpPr txBox="1"/>
          <p:nvPr/>
        </p:nvSpPr>
        <p:spPr>
          <a:xfrm>
            <a:off x="1149100" y="2473875"/>
            <a:ext cx="3829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—İCoco, Pepe! 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comida está lista —dice mamá.</a:t>
            </a:r>
            <a:endParaRPr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8" name="Google Shape;658;g32c3ce8b4bd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6900" y="1311424"/>
            <a:ext cx="4463375" cy="241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2c3ce8b4bd_0_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123" y="2573952"/>
            <a:ext cx="738125" cy="7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2c3ce8b4bd_0_171"/>
          <p:cNvSpPr txBox="1"/>
          <p:nvPr/>
        </p:nvSpPr>
        <p:spPr>
          <a:xfrm>
            <a:off x="639025" y="3074275"/>
            <a:ext cx="38298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Coco está en su cama y Pepe está en la cama de Coco. </a:t>
            </a:r>
            <a:endParaRPr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5" name="Google Shape;665;g32c3ce8b4bd_0_171"/>
          <p:cNvSpPr txBox="1"/>
          <p:nvPr/>
        </p:nvSpPr>
        <p:spPr>
          <a:xfrm>
            <a:off x="5466600" y="3026461"/>
            <a:ext cx="3829800" cy="9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3635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—La comida está lista —dice mamá.</a:t>
            </a:r>
            <a:endParaRPr b="1" sz="22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6" name="Google Shape;666;g32c3ce8b4bd_0_171"/>
          <p:cNvSpPr txBox="1"/>
          <p:nvPr/>
        </p:nvSpPr>
        <p:spPr>
          <a:xfrm>
            <a:off x="2035500" y="163300"/>
            <a:ext cx="50730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635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67" name="Google Shape;667;g32c3ce8b4bd_0_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575" y="395425"/>
            <a:ext cx="4642473" cy="252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g32c3ce8b4bd_0_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399" y="3116702"/>
            <a:ext cx="761250" cy="76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5273" y="1805050"/>
            <a:ext cx="2733475" cy="127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75" y="4162550"/>
            <a:ext cx="822900" cy="82290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/>
          <p:nvPr>
            <p:ph type="ctrTitle"/>
          </p:nvPr>
        </p:nvSpPr>
        <p:spPr>
          <a:xfrm>
            <a:off x="457200" y="3470325"/>
            <a:ext cx="8229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3500"/>
              <a:t>2. Sonidos</a:t>
            </a:r>
            <a:endParaRPr sz="3500"/>
          </a:p>
        </p:txBody>
      </p:sp>
      <p:pic>
        <p:nvPicPr>
          <p:cNvPr id="201" name="Google Shape;20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9007" y="1051548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EFFAF9"/>
      </a:dk1>
      <a:lt1>
        <a:srgbClr val="FFFFFF"/>
      </a:lt1>
      <a:dk2>
        <a:srgbClr val="F6F2F7"/>
      </a:dk2>
      <a:lt2>
        <a:srgbClr val="FFE2D6"/>
      </a:lt2>
      <a:accent1>
        <a:srgbClr val="9ADCB4"/>
      </a:accent1>
      <a:accent2>
        <a:srgbClr val="DAC2E0"/>
      </a:accent2>
      <a:accent3>
        <a:srgbClr val="FCB497"/>
      </a:accent3>
      <a:accent4>
        <a:srgbClr val="96DFF0"/>
      </a:accent4>
      <a:accent5>
        <a:srgbClr val="FFC91F"/>
      </a:accent5>
      <a:accent6>
        <a:srgbClr val="FDF0B1"/>
      </a:accent6>
      <a:hlink>
        <a:srgbClr val="177F9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