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70">
          <p15:clr>
            <a:srgbClr val="747775"/>
          </p15:clr>
        </p15:guide>
        <p15:guide id="2" orient="horz" pos="1763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5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70" orient="horz"/>
        <p:guide pos="17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2-13T02:58:48.275">
    <p:pos x="6000" y="0"/>
    <p:text>Animated slide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2-13T02:58:55.393">
    <p:pos x="6000" y="0"/>
    <p:text>Animated slide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6-02-13T02:59:02.175">
    <p:pos x="6000" y="0"/>
    <p:text>Animated slide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6-02-13T02:59:09.576">
    <p:pos x="6000" y="0"/>
    <p:text>Animated slide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6-02-13T02:59:15.047">
    <p:pos x="6000" y="0"/>
    <p:text>Animated slide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rancia.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ue, uo.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ejemplo.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mientras.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 - tras, mientras.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mientras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c7d001cbe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c7d001cbe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cuaderno.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 - der - no, cuaderno.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c7d001cbe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c7d001cb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sinuoso.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- nuo - so, sinuoso.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segunda sílaba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sinuoso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los 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riendo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hermana salió riendo de su cuarto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riendo.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rien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/i/,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Riendo, /rr/, /i/, /e/, /n/,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ue, uo.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acariciar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acariciar a mi gato Pipo.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acariciar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ca - ri - ciar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/a/, /r/.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Acariciar, /a/, /k/, /a/, /r/, /i/, /s/, /i/,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Empujé la puerta con fuerza.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 - 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/u/,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Fuerza, /f/, /u/, /e/, /r/,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hechos.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realizar.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viaje.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Dejaron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Dejaron el libro en el banco y corrieron a jugar.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Dejaron (1), el (2), libro (3), en (4), el (5), banco (6) y (7), corrieron (8), a (9), jugar (10).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diez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ue, uo.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negocia.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tercera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millonario y nacimiento.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actuación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emocionado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laboratorio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anciano.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graciosa y pimienta.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columpio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entusiasmo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mutuamente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iu, ua, ue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visitar la biblioteca de mi ciudad.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blio - te - ca.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/i/,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Biblioteca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/b/, /i/, /b/, /l/, /i/, /o/, /t/, /e/, /k/,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volvieron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Ellos volvieron del viaje muy cansados.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volvieron.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 - vie - ron.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/o/, /n/. Volvieron, /b/, /o/, /l/, /b/, /i/, /e/, /r/,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café con leche estaba tan aguado que no sabía a nada.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gua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Aguado, /a/, /g/, /u/,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de dos o más sílabas se pueden clasificar en agudas, graves y esdrújulas. Hoy vamos a aprender sobre las palabras esdrújulas.</a:t>
            </a:r>
            <a:endParaRPr i="1" sz="13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sílaba.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esdrújulas tienen la sílaba tónica en la antepenúltima sílaba, es decir, la tercera contando desde el final de la palabra. Todas las palabras esdrújulas llevan tilde. </a:t>
            </a: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sílaba que tiene la tilde en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sílaba. 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hacerlo juntos.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ambiguo.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c688d306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c688d306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brújula.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ju - 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688d3060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c688d3060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título.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 - tu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c688d3060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c688d3060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pálido.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 - li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c688d3060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c688d3060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máquina.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 - qui - 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be7805050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be7805050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círculo.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Recuerden que todas las palabras esdrújulas llevan tilde en la antepenúltima sílaba. Vamos a separar la palabra en sílabas: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 - cu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sílaba tónica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 es la antepenúltima y se pronuncia con más fuerza.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leamos la palabra completa juntos.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lo encuentro por ninguna parte.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anzuelo.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sinuoso.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cuaderno.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oriundo.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4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comments" Target="../comments/comment2.xml"/><Relationship Id="rId4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comments" Target="../comments/comment3.xml"/><Relationship Id="rId4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comments" Target="../comments/comment4.xml"/><Relationship Id="rId4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comments" Target="../comments/comment5.xml"/><Relationship Id="rId4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759981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797402" y="2398251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2977801" y="2398251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17003" y="2398251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4207195" y="3250594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387594" y="3250594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5026796" y="3250594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2977808" y="2543809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3797409" y="2543809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4617010" y="2543809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3387602" y="3395970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4207203" y="3395970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5026804" y="3395970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5436604" y="2398251"/>
            <a:ext cx="729600" cy="754500"/>
          </a:xfrm>
          <a:prstGeom prst="ellipse">
            <a:avLst/>
          </a:prstGeom>
          <a:noFill/>
          <a:ln cap="flat" cmpd="sng" w="8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3500" lIns="83500" spcFirstLastPara="1" rIns="83500" wrap="square" tIns="8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8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5436612" y="2543809"/>
            <a:ext cx="7296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14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301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radio</a:t>
            </a:r>
            <a:endParaRPr sz="9600"/>
          </a:p>
        </p:txBody>
      </p:sp>
      <p:pic>
        <p:nvPicPr>
          <p:cNvPr id="387" name="Google Shape;38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rancia</a:t>
            </a:r>
            <a:endParaRPr sz="9600"/>
          </a:p>
        </p:txBody>
      </p:sp>
      <p:pic>
        <p:nvPicPr>
          <p:cNvPr id="393" name="Google Shape;39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mientras</a:t>
            </a:r>
            <a:endParaRPr sz="9600"/>
          </a:p>
        </p:txBody>
      </p:sp>
      <p:pic>
        <p:nvPicPr>
          <p:cNvPr id="399" name="Google Shape;39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5" name="Google Shape;40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ia/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1"/>
          <p:cNvSpPr txBox="1"/>
          <p:nvPr/>
        </p:nvSpPr>
        <p:spPr>
          <a:xfrm>
            <a:off x="2576294" y="467394"/>
            <a:ext cx="595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anciano, graciosa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1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6" name="Google Shape;416;p51"/>
          <p:cNvGrpSpPr/>
          <p:nvPr/>
        </p:nvGrpSpPr>
        <p:grpSpPr>
          <a:xfrm>
            <a:off x="1243565" y="2441450"/>
            <a:ext cx="3501398" cy="2262175"/>
            <a:chOff x="949976" y="2300825"/>
            <a:chExt cx="3035719" cy="2262175"/>
          </a:xfrm>
        </p:grpSpPr>
        <p:sp>
          <p:nvSpPr>
            <p:cNvPr id="417" name="Google Shape;417;p51"/>
            <p:cNvSpPr txBox="1"/>
            <p:nvPr/>
          </p:nvSpPr>
          <p:spPr>
            <a:xfrm>
              <a:off x="949976" y="230082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51"/>
            <p:cNvSpPr txBox="1"/>
            <p:nvPr/>
          </p:nvSpPr>
          <p:spPr>
            <a:xfrm>
              <a:off x="949994" y="34341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ia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9" name="Google Shape;419;p51"/>
          <p:cNvGrpSpPr/>
          <p:nvPr/>
        </p:nvGrpSpPr>
        <p:grpSpPr>
          <a:xfrm>
            <a:off x="5111390" y="2441461"/>
            <a:ext cx="3805993" cy="2262161"/>
            <a:chOff x="4951175" y="2322150"/>
            <a:chExt cx="3379500" cy="2262161"/>
          </a:xfrm>
        </p:grpSpPr>
        <p:sp>
          <p:nvSpPr>
            <p:cNvPr id="420" name="Google Shape;420;p51"/>
            <p:cNvSpPr txBox="1"/>
            <p:nvPr/>
          </p:nvSpPr>
          <p:spPr>
            <a:xfrm>
              <a:off x="4951175" y="2322150"/>
              <a:ext cx="3379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_sa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51"/>
            <p:cNvSpPr txBox="1"/>
            <p:nvPr/>
          </p:nvSpPr>
          <p:spPr>
            <a:xfrm>
              <a:off x="4951178" y="345541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io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7" name="Google Shape;427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ie/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2506919" y="476219"/>
            <a:ext cx="595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mientras, oriundo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2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2" name="Google Shape;432;p52"/>
          <p:cNvGrpSpPr/>
          <p:nvPr/>
        </p:nvGrpSpPr>
        <p:grpSpPr>
          <a:xfrm>
            <a:off x="1248762" y="2441450"/>
            <a:ext cx="3543272" cy="2262175"/>
            <a:chOff x="949992" y="2300825"/>
            <a:chExt cx="3035703" cy="2262175"/>
          </a:xfrm>
        </p:grpSpPr>
        <p:sp>
          <p:nvSpPr>
            <p:cNvPr id="433" name="Google Shape;433;p52"/>
            <p:cNvSpPr txBox="1"/>
            <p:nvPr/>
          </p:nvSpPr>
          <p:spPr>
            <a:xfrm>
              <a:off x="949992" y="2300825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ntras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52"/>
            <p:cNvSpPr txBox="1"/>
            <p:nvPr/>
          </p:nvSpPr>
          <p:spPr>
            <a:xfrm>
              <a:off x="949994" y="3434100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ien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tras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5" name="Google Shape;435;p52"/>
          <p:cNvGrpSpPr/>
          <p:nvPr/>
        </p:nvGrpSpPr>
        <p:grpSpPr>
          <a:xfrm>
            <a:off x="5080488" y="2441450"/>
            <a:ext cx="3621919" cy="2262175"/>
            <a:chOff x="5183467" y="2284586"/>
            <a:chExt cx="3050294" cy="2262175"/>
          </a:xfrm>
        </p:grpSpPr>
        <p:sp>
          <p:nvSpPr>
            <p:cNvPr id="436" name="Google Shape;436;p52"/>
            <p:cNvSpPr txBox="1"/>
            <p:nvPr/>
          </p:nvSpPr>
          <p:spPr>
            <a:xfrm>
              <a:off x="5183467" y="2284586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ndo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52"/>
            <p:cNvSpPr txBox="1"/>
            <p:nvPr/>
          </p:nvSpPr>
          <p:spPr>
            <a:xfrm>
              <a:off x="5198060" y="34178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iu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ndo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3" name="Google Shape;443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ua/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3"/>
          <p:cNvSpPr txBox="1"/>
          <p:nvPr/>
        </p:nvSpPr>
        <p:spPr>
          <a:xfrm>
            <a:off x="2506919" y="476219"/>
            <a:ext cx="595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cuaderno, anzuelo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3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8" name="Google Shape;448;p53"/>
          <p:cNvGrpSpPr/>
          <p:nvPr/>
        </p:nvGrpSpPr>
        <p:grpSpPr>
          <a:xfrm>
            <a:off x="1243572" y="2441445"/>
            <a:ext cx="4360550" cy="2262168"/>
            <a:chOff x="1017450" y="2251375"/>
            <a:chExt cx="3554700" cy="2262168"/>
          </a:xfrm>
        </p:grpSpPr>
        <p:sp>
          <p:nvSpPr>
            <p:cNvPr id="449" name="Google Shape;449;p53"/>
            <p:cNvSpPr txBox="1"/>
            <p:nvPr/>
          </p:nvSpPr>
          <p:spPr>
            <a:xfrm>
              <a:off x="1017450" y="2251375"/>
              <a:ext cx="3554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derno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0" name="Google Shape;450;p53"/>
            <p:cNvSpPr txBox="1"/>
            <p:nvPr/>
          </p:nvSpPr>
          <p:spPr>
            <a:xfrm>
              <a:off x="1017463" y="3384643"/>
              <a:ext cx="3308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ua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derno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1" name="Google Shape;451;p53"/>
          <p:cNvGrpSpPr/>
          <p:nvPr/>
        </p:nvGrpSpPr>
        <p:grpSpPr>
          <a:xfrm>
            <a:off x="5389281" y="2441450"/>
            <a:ext cx="3313163" cy="2262175"/>
            <a:chOff x="5099147" y="2284586"/>
            <a:chExt cx="3035700" cy="2262175"/>
          </a:xfrm>
        </p:grpSpPr>
        <p:sp>
          <p:nvSpPr>
            <p:cNvPr id="452" name="Google Shape;452;p53"/>
            <p:cNvSpPr txBox="1"/>
            <p:nvPr/>
          </p:nvSpPr>
          <p:spPr>
            <a:xfrm>
              <a:off x="5099147" y="2284586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anz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3" name="Google Shape;453;p53"/>
            <p:cNvSpPr txBox="1"/>
            <p:nvPr/>
          </p:nvSpPr>
          <p:spPr>
            <a:xfrm>
              <a:off x="5099147" y="3417861"/>
              <a:ext cx="303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anz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ue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4"/>
          <p:cNvSpPr txBox="1"/>
          <p:nvPr/>
        </p:nvSpPr>
        <p:spPr>
          <a:xfrm>
            <a:off x="2506919" y="476219"/>
            <a:ext cx="595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sinuoso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54"/>
          <p:cNvSpPr/>
          <p:nvPr/>
        </p:nvSpPr>
        <p:spPr>
          <a:xfrm rot="5400000">
            <a:off x="4331255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4" name="Google Shape;464;p54"/>
          <p:cNvGrpSpPr/>
          <p:nvPr/>
        </p:nvGrpSpPr>
        <p:grpSpPr>
          <a:xfrm>
            <a:off x="3114243" y="2441450"/>
            <a:ext cx="2915507" cy="2262175"/>
            <a:chOff x="3363700" y="2300825"/>
            <a:chExt cx="3400802" cy="2262175"/>
          </a:xfrm>
        </p:grpSpPr>
        <p:sp>
          <p:nvSpPr>
            <p:cNvPr id="465" name="Google Shape;465;p54"/>
            <p:cNvSpPr txBox="1"/>
            <p:nvPr/>
          </p:nvSpPr>
          <p:spPr>
            <a:xfrm>
              <a:off x="3363701" y="2300825"/>
              <a:ext cx="34008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sin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54"/>
            <p:cNvSpPr txBox="1"/>
            <p:nvPr/>
          </p:nvSpPr>
          <p:spPr>
            <a:xfrm>
              <a:off x="3363700" y="3434100"/>
              <a:ext cx="34008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sin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uo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acaric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0" name="Google Shape;490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6" name="Google Shape;496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hechos</a:t>
            </a:r>
            <a:endParaRPr sz="9600"/>
          </a:p>
        </p:txBody>
      </p:sp>
      <p:pic>
        <p:nvPicPr>
          <p:cNvPr id="502" name="Google Shape;502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realizar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viaje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Dejaron el libro en el banco y corrieron a jugar.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2" name="Google Shape;532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Al terminar de jugar, volvieron al banco y Andrea se dio cuenta de que el libro no estaba.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8" name="Google Shape;5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6" name="Google Shape;32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44" name="Google Shape;544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5" name="Google Shape;545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2" name="Google Shape;552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Dejaron el libro en el banco y corrieron a jugar.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8" name="Google Shape;558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9" name="Google Shape;559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70" name="Google Shape;570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9" name="Google Shape;579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138256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1716511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>
            <a:off x="1428918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2"/>
          <p:cNvSpPr/>
          <p:nvPr/>
        </p:nvSpPr>
        <p:spPr>
          <a:xfrm>
            <a:off x="2007174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/>
          <p:nvPr/>
        </p:nvSpPr>
        <p:spPr>
          <a:xfrm>
            <a:off x="562387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2"/>
          <p:cNvSpPr/>
          <p:nvPr/>
        </p:nvSpPr>
        <p:spPr>
          <a:xfrm>
            <a:off x="853049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2297808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millonar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2"/>
          <p:cNvSpPr txBox="1"/>
          <p:nvPr/>
        </p:nvSpPr>
        <p:spPr>
          <a:xfrm>
            <a:off x="3881444" y="338453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nacim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negoc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3" name="Google Shape;593;p72" title="459.png"/>
          <p:cNvPicPr preferRelativeResize="0"/>
          <p:nvPr/>
        </p:nvPicPr>
        <p:blipFill rotWithShape="1">
          <a:blip r:embed="rId5">
            <a:alphaModFix/>
          </a:blip>
          <a:srcRect b="15322" l="0" r="0" t="9462"/>
          <a:stretch/>
        </p:blipFill>
        <p:spPr>
          <a:xfrm>
            <a:off x="7277675" y="872201"/>
            <a:ext cx="1391398" cy="119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72" title="463.png"/>
          <p:cNvPicPr preferRelativeResize="0"/>
          <p:nvPr/>
        </p:nvPicPr>
        <p:blipFill rotWithShape="1">
          <a:blip r:embed="rId6">
            <a:alphaModFix/>
          </a:blip>
          <a:srcRect b="10062" l="0" r="0" t="7053"/>
          <a:stretch/>
        </p:blipFill>
        <p:spPr>
          <a:xfrm>
            <a:off x="7593525" y="2172300"/>
            <a:ext cx="1169918" cy="11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2" title="464.png"/>
          <p:cNvPicPr preferRelativeResize="0"/>
          <p:nvPr/>
        </p:nvPicPr>
        <p:blipFill rotWithShape="1">
          <a:blip r:embed="rId7">
            <a:alphaModFix/>
          </a:blip>
          <a:srcRect b="7956" l="0" r="0" t="10365"/>
          <a:stretch/>
        </p:blipFill>
        <p:spPr>
          <a:xfrm>
            <a:off x="7767968" y="3324025"/>
            <a:ext cx="1030306" cy="96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actuación</a:t>
            </a:r>
            <a:endParaRPr sz="9600"/>
          </a:p>
        </p:txBody>
      </p:sp>
      <p:pic>
        <p:nvPicPr>
          <p:cNvPr id="601" name="Google Shape;60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ciudadela</a:t>
            </a:r>
            <a:endParaRPr sz="9600"/>
          </a:p>
        </p:txBody>
      </p:sp>
      <p:pic>
        <p:nvPicPr>
          <p:cNvPr id="607" name="Google Shape;60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emocionado</a:t>
            </a:r>
            <a:endParaRPr sz="9600"/>
          </a:p>
        </p:txBody>
      </p:sp>
      <p:pic>
        <p:nvPicPr>
          <p:cNvPr id="613" name="Google Shape;61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laboratorio</a:t>
            </a:r>
            <a:endParaRPr sz="9600"/>
          </a:p>
        </p:txBody>
      </p:sp>
      <p:pic>
        <p:nvPicPr>
          <p:cNvPr id="619" name="Google Shape;61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3" name="Google Shape;33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38256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1716511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1428918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2007174" y="273708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uo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562387" y="2189162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853049" y="2737079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2297808" y="2189166"/>
            <a:ext cx="498900" cy="498900"/>
          </a:xfrm>
          <a:prstGeom prst="ellipse">
            <a:avLst/>
          </a:prstGeom>
          <a:noFill/>
          <a:ln cap="flat" cmpd="sng" w="49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225" lIns="0" spcFirstLastPara="1" rIns="0" wrap="square" tIns="47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pim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41" title="46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7320" y="668275"/>
            <a:ext cx="1224996" cy="1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 title="460.png"/>
          <p:cNvPicPr preferRelativeResize="0"/>
          <p:nvPr/>
        </p:nvPicPr>
        <p:blipFill rotWithShape="1">
          <a:blip r:embed="rId6">
            <a:alphaModFix/>
          </a:blip>
          <a:srcRect b="5194" l="0" r="0" t="4004"/>
          <a:stretch/>
        </p:blipFill>
        <p:spPr>
          <a:xfrm>
            <a:off x="7284422" y="2172298"/>
            <a:ext cx="1067913" cy="11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 title="462.png"/>
          <p:cNvPicPr preferRelativeResize="0"/>
          <p:nvPr/>
        </p:nvPicPr>
        <p:blipFill rotWithShape="1">
          <a:blip r:embed="rId7">
            <a:alphaModFix/>
          </a:blip>
          <a:srcRect b="0" l="11171" r="11680" t="2401"/>
          <a:stretch/>
        </p:blipFill>
        <p:spPr>
          <a:xfrm rot="-8762033">
            <a:off x="7381236" y="3496405"/>
            <a:ext cx="717176" cy="103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columpio</a:t>
            </a:r>
            <a:endParaRPr sz="9600"/>
          </a:p>
        </p:txBody>
      </p:sp>
      <p:pic>
        <p:nvPicPr>
          <p:cNvPr id="625" name="Google Shape;62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entusiasmo</a:t>
            </a:r>
            <a:endParaRPr sz="9600"/>
          </a:p>
        </p:txBody>
      </p:sp>
      <p:pic>
        <p:nvPicPr>
          <p:cNvPr id="631" name="Google Shape;63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mutuamente</a:t>
            </a:r>
            <a:endParaRPr sz="9600"/>
          </a:p>
        </p:txBody>
      </p:sp>
      <p:pic>
        <p:nvPicPr>
          <p:cNvPr id="637" name="Google Shape;63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encuentro</a:t>
            </a:r>
            <a:endParaRPr sz="9600"/>
          </a:p>
        </p:txBody>
      </p:sp>
      <p:pic>
        <p:nvPicPr>
          <p:cNvPr id="643" name="Google Shape;64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5" name="Google Shape;65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1" name="Google Shape;66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volv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7" name="Google Shape;66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6"/>
          <p:cNvSpPr/>
          <p:nvPr/>
        </p:nvSpPr>
        <p:spPr>
          <a:xfrm>
            <a:off x="1259825" y="1609175"/>
            <a:ext cx="33171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" sz="6000">
                <a:latin typeface="Century Gothic"/>
                <a:ea typeface="Century Gothic"/>
                <a:cs typeface="Century Gothic"/>
                <a:sym typeface="Century Gothic"/>
              </a:rPr>
              <a:t>gina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6"/>
          <p:cNvSpPr/>
          <p:nvPr/>
        </p:nvSpPr>
        <p:spPr>
          <a:xfrm>
            <a:off x="5041675" y="1609200"/>
            <a:ext cx="28425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laba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ambiguo</a:t>
            </a:r>
            <a:endParaRPr sz="9600"/>
          </a:p>
        </p:txBody>
      </p:sp>
      <p:pic>
        <p:nvPicPr>
          <p:cNvPr id="357" name="Google Shape;357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7"/>
          <p:cNvSpPr/>
          <p:nvPr/>
        </p:nvSpPr>
        <p:spPr>
          <a:xfrm>
            <a:off x="3063002" y="463625"/>
            <a:ext cx="30180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brújula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/>
          <p:nvPr/>
        </p:nvSpPr>
        <p:spPr>
          <a:xfrm>
            <a:off x="2265802" y="1989325"/>
            <a:ext cx="1679400" cy="11886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b="1" lang="en" sz="6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/>
          <p:nvPr/>
        </p:nvSpPr>
        <p:spPr>
          <a:xfrm>
            <a:off x="4236450" y="1989325"/>
            <a:ext cx="11373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/>
          <p:nvPr/>
        </p:nvSpPr>
        <p:spPr>
          <a:xfrm>
            <a:off x="5674725" y="1989325"/>
            <a:ext cx="12015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 sz="6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7"/>
          <p:cNvSpPr/>
          <p:nvPr/>
        </p:nvSpPr>
        <p:spPr>
          <a:xfrm>
            <a:off x="3026250" y="3515025"/>
            <a:ext cx="3091500" cy="118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</a:t>
            </a:r>
            <a:r>
              <a:rPr b="1" lang="en" sz="6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6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jula</a:t>
            </a:r>
            <a:endParaRPr b="1" sz="6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8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88"/>
          <p:cNvSpPr/>
          <p:nvPr/>
        </p:nvSpPr>
        <p:spPr>
          <a:xfrm>
            <a:off x="2126138" y="870425"/>
            <a:ext cx="12627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8"/>
          <p:cNvSpPr/>
          <p:nvPr/>
        </p:nvSpPr>
        <p:spPr>
          <a:xfrm>
            <a:off x="3784641" y="882310"/>
            <a:ext cx="1418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/>
          <p:nvPr/>
        </p:nvSpPr>
        <p:spPr>
          <a:xfrm>
            <a:off x="5599152" y="864503"/>
            <a:ext cx="1418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/>
          <p:nvPr/>
        </p:nvSpPr>
        <p:spPr>
          <a:xfrm>
            <a:off x="2900258" y="2798012"/>
            <a:ext cx="33435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tí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tulo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8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89"/>
          <p:cNvSpPr/>
          <p:nvPr/>
        </p:nvSpPr>
        <p:spPr>
          <a:xfrm>
            <a:off x="1772686" y="864503"/>
            <a:ext cx="17574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3893571" y="882310"/>
            <a:ext cx="1418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/>
          <p:nvPr/>
        </p:nvSpPr>
        <p:spPr>
          <a:xfrm>
            <a:off x="5687727" y="864500"/>
            <a:ext cx="16836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/>
          <p:nvPr/>
        </p:nvSpPr>
        <p:spPr>
          <a:xfrm>
            <a:off x="2592150" y="2798000"/>
            <a:ext cx="3959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9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4" name="Google Shape;714;p90"/>
          <p:cNvSpPr/>
          <p:nvPr/>
        </p:nvSpPr>
        <p:spPr>
          <a:xfrm>
            <a:off x="1224875" y="870425"/>
            <a:ext cx="20802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3709350" y="882300"/>
            <a:ext cx="20802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>
            <a:off x="6193827" y="870425"/>
            <a:ext cx="17253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>
            <a:off x="2033700" y="2798000"/>
            <a:ext cx="50766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quina</a:t>
            </a:r>
            <a:endParaRPr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3" name="Google Shape;723;p91"/>
          <p:cNvSpPr/>
          <p:nvPr/>
        </p:nvSpPr>
        <p:spPr>
          <a:xfrm>
            <a:off x="1820900" y="864500"/>
            <a:ext cx="1597500" cy="14631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/>
          <p:nvPr/>
        </p:nvSpPr>
        <p:spPr>
          <a:xfrm>
            <a:off x="3782707" y="864500"/>
            <a:ext cx="17574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b="1"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5904411" y="864503"/>
            <a:ext cx="14187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8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endParaRPr b="1" sz="8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>
            <a:off x="2543550" y="2798000"/>
            <a:ext cx="4056900" cy="1463100"/>
          </a:xfrm>
          <a:prstGeom prst="roundRect">
            <a:avLst>
              <a:gd fmla="val 8676" name="adj"/>
            </a:avLst>
          </a:prstGeom>
          <a:noFill/>
          <a:ln cap="flat" cmpd="sng" w="47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050" lIns="114050" spcFirstLastPara="1" rIns="114050" wrap="square" tIns="114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cír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" sz="80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b="1" sz="8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2" name="Google Shape;732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8" name="Google Shape;738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No lo encuentro por ninguna parte.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La señora Rosa sonrió y dijo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5"/>
          <p:cNvSpPr txBox="1"/>
          <p:nvPr/>
        </p:nvSpPr>
        <p:spPr>
          <a:xfrm>
            <a:off x="441600" y="439800"/>
            <a:ext cx="8260800" cy="27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010">
                <a:latin typeface="Century Gothic"/>
                <a:ea typeface="Century Gothic"/>
                <a:cs typeface="Century Gothic"/>
                <a:sym typeface="Century Gothic"/>
              </a:rPr>
              <a:t>—¡Gracias! —dijo Andrea, aliviada—. Estaba tan preocupada...</a:t>
            </a:r>
            <a:endParaRPr sz="50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6" name="Google Shape;756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abrazó su libro con fuerza mientras caminaban de regreso.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anzuelo</a:t>
            </a:r>
            <a:endParaRPr sz="9600"/>
          </a:p>
        </p:txBody>
      </p:sp>
      <p:pic>
        <p:nvPicPr>
          <p:cNvPr id="363" name="Google Shape;36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2" name="Google Shape;762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3" name="Google Shape;763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sinuoso</a:t>
            </a:r>
            <a:endParaRPr sz="9600"/>
          </a:p>
        </p:txBody>
      </p:sp>
      <p:pic>
        <p:nvPicPr>
          <p:cNvPr id="369" name="Google Shape;36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cuaderno</a:t>
            </a:r>
            <a:endParaRPr sz="9600"/>
          </a:p>
        </p:txBody>
      </p:sp>
      <p:pic>
        <p:nvPicPr>
          <p:cNvPr id="375" name="Google Shape;375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oriundo</a:t>
            </a:r>
            <a:endParaRPr sz="9600"/>
          </a:p>
        </p:txBody>
      </p:sp>
      <p:pic>
        <p:nvPicPr>
          <p:cNvPr id="381" name="Google Shape;381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