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66">
          <p15:clr>
            <a:srgbClr val="747775"/>
          </p15:clr>
        </p15:guide>
        <p15:guide id="2" pos="2736">
          <p15:clr>
            <a:srgbClr val="747775"/>
          </p15:clr>
        </p15:guide>
        <p15:guide id="3" pos="3024">
          <p15:clr>
            <a:srgbClr val="747775"/>
          </p15:clr>
        </p15:guide>
        <p15:guide id="4" orient="horz" pos="1763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66" orient="horz"/>
        <p:guide pos="2736"/>
        <p:guide pos="3024"/>
        <p:guide pos="17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3T01:05:07.273">
    <p:pos x="6000" y="0"/>
    <p:text>Animated slide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2-13T02:56:53.138">
    <p:pos x="6000" y="0"/>
    <p:text>Animated slide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6-02-13T02:56:58.137">
    <p:pos x="6000" y="0"/>
    <p:text>Animated slide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6-02-13T02:57:04.158">
    <p:pos x="6000" y="0"/>
    <p:text>Animated slide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6-02-13T02:57:10.525">
    <p:pos x="6000" y="0"/>
    <p:text>Animated slide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mosaico.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exhausto.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una sílaba también forma un diptongo.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c72284dc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c72284dc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reunido.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 - ni - do, reunido.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tiroide.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- roi - de, tiroide.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segunda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tiroide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destituir.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ti - tuir, destituir.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última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destituir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y ui/uy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maestra nos dio la pauta para escribir la composición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pau - t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Pauta, /p/, /a/, /u/,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oi/oy, ui/uy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estudiar para el examen de matemáticas de mañana.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peinado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hicieron un peinado muy bonito para la fiesta.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peinado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pei - na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Peinado, /p/, /e/, /i/, /n/,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hechos.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realizar.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viaje.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y Bruno son dos amigos inseparables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(4), dos (5), amigos (6), inseparables (7).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siete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oi/oy, ui/uy.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diptongos son aquellas que tienen dos vocales en una misma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airoso.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ai en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ai. Repita con los estudiantes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audacia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freidora.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terapéutico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autoridades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paisano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diptongos son aquellas que tienen dos vocales en una misma sílaba.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caimán.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ai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aullar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empeine.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ui/uy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automático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Monterrey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alféizar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humanoide.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y ui/uy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au, ei/ey, eu, oi/oy y ui/uy.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maullido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maullido del gatito indica que tiene hambre.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maullido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mau - lli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Maullido, /m/, /a/, /u/, /y/, /i/,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acampar en un lugar aislado e inmerso en la naturaleza.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 - la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Aislado, /a/, /i/, /s/, /l/,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Pude concluir el libro en el tiempo indicado.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- cluir.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/u/, /i/, /r/. Concluir, /k/, /o/, /n/, /k/, /l/, /u/, /i/,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esdrújulas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sábado.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esdrújulas tienen la sílaba tónica en la antepenúltima sílaba, es decir, la tercera contando desde el final de la palabra. Todas las palabras esdrújulas llevan tilde.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sílaba que tiene la tilde en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sábado.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hacerlo juntos.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c688d306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c688d306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música.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si - 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c688d306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c688d306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pájaro.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 - ja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c688d3060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c688d3060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médico.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 - di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c688d306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c688d306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- lé - fo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be7805050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be7805050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dámelo.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dá - me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—Hoy fue muy divertido —dijo Andrea.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tiroide.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destituir.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2.xml"/><Relationship Id="rId4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3.xml"/><Relationship Id="rId4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4.xml"/><Relationship Id="rId4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5.xml"/><Relationship Id="rId4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934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1726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1908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51544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41726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1908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51544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190899" y="2275950"/>
            <a:ext cx="79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ai/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172699" y="24069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4172699" y="33398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5154499" y="2275950"/>
            <a:ext cx="79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ey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3190899" y="3209050"/>
            <a:ext cx="79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5154499" y="3209050"/>
            <a:ext cx="79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mosaico</a:t>
            </a:r>
            <a:endParaRPr sz="9600"/>
          </a:p>
        </p:txBody>
      </p:sp>
      <p:pic>
        <p:nvPicPr>
          <p:cNvPr id="384" name="Google Shape;38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exhausto</a:t>
            </a:r>
            <a:endParaRPr sz="9600"/>
          </a:p>
        </p:txBody>
      </p:sp>
      <p:pic>
        <p:nvPicPr>
          <p:cNvPr id="390" name="Google Shape;3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reunido</a:t>
            </a:r>
            <a:endParaRPr sz="9600"/>
          </a:p>
        </p:txBody>
      </p:sp>
      <p:pic>
        <p:nvPicPr>
          <p:cNvPr id="396" name="Google Shape;3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2576294" y="566919"/>
            <a:ext cx="595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(a, e, o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mosaico, aullar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3" name="Google Shape;413;p51"/>
          <p:cNvGrpSpPr/>
          <p:nvPr/>
        </p:nvGrpSpPr>
        <p:grpSpPr>
          <a:xfrm>
            <a:off x="1243597" y="2441450"/>
            <a:ext cx="3492883" cy="2262175"/>
            <a:chOff x="949994" y="2338400"/>
            <a:chExt cx="3035706" cy="2262175"/>
          </a:xfrm>
        </p:grpSpPr>
        <p:sp>
          <p:nvSpPr>
            <p:cNvPr id="414" name="Google Shape;414;p51"/>
            <p:cNvSpPr txBox="1"/>
            <p:nvPr/>
          </p:nvSpPr>
          <p:spPr>
            <a:xfrm>
              <a:off x="950000" y="23384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mos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co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51"/>
            <p:cNvSpPr txBox="1"/>
            <p:nvPr/>
          </p:nvSpPr>
          <p:spPr>
            <a:xfrm>
              <a:off x="949994" y="347167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mos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ai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6" name="Google Shape;416;p51"/>
          <p:cNvGrpSpPr/>
          <p:nvPr/>
        </p:nvGrpSpPr>
        <p:grpSpPr>
          <a:xfrm>
            <a:off x="5495642" y="2441461"/>
            <a:ext cx="3035705" cy="2262175"/>
            <a:chOff x="5099142" y="2284586"/>
            <a:chExt cx="3035705" cy="2262175"/>
          </a:xfrm>
        </p:grpSpPr>
        <p:sp>
          <p:nvSpPr>
            <p:cNvPr id="417" name="Google Shape;417;p51"/>
            <p:cNvSpPr txBox="1"/>
            <p:nvPr/>
          </p:nvSpPr>
          <p:spPr>
            <a:xfrm>
              <a:off x="5099142" y="2284586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51"/>
            <p:cNvSpPr txBox="1"/>
            <p:nvPr/>
          </p:nvSpPr>
          <p:spPr>
            <a:xfrm>
              <a:off x="5099147" y="34178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ay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4" name="Google Shape;424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2576300" y="566936"/>
            <a:ext cx="595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(a, e, o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reunido, empeine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rey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9" name="Google Shape;429;p52"/>
          <p:cNvGrpSpPr/>
          <p:nvPr/>
        </p:nvGrpSpPr>
        <p:grpSpPr>
          <a:xfrm>
            <a:off x="1243569" y="2441450"/>
            <a:ext cx="3035706" cy="2262175"/>
            <a:chOff x="949994" y="2300825"/>
            <a:chExt cx="3035706" cy="2262175"/>
          </a:xfrm>
        </p:grpSpPr>
        <p:sp>
          <p:nvSpPr>
            <p:cNvPr id="430" name="Google Shape;430;p52"/>
            <p:cNvSpPr txBox="1"/>
            <p:nvPr/>
          </p:nvSpPr>
          <p:spPr>
            <a:xfrm>
              <a:off x="950000" y="230082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nido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1" name="Google Shape;431;p52"/>
            <p:cNvSpPr txBox="1"/>
            <p:nvPr/>
          </p:nvSpPr>
          <p:spPr>
            <a:xfrm>
              <a:off x="949994" y="34341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eu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nido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2" name="Google Shape;432;p52"/>
          <p:cNvGrpSpPr/>
          <p:nvPr/>
        </p:nvGrpSpPr>
        <p:grpSpPr>
          <a:xfrm>
            <a:off x="5287092" y="2441461"/>
            <a:ext cx="3035705" cy="2262175"/>
            <a:chOff x="5099142" y="2284586"/>
            <a:chExt cx="3035705" cy="2262175"/>
          </a:xfrm>
        </p:grpSpPr>
        <p:sp>
          <p:nvSpPr>
            <p:cNvPr id="433" name="Google Shape;433;p52"/>
            <p:cNvSpPr txBox="1"/>
            <p:nvPr/>
          </p:nvSpPr>
          <p:spPr>
            <a:xfrm>
              <a:off x="5099142" y="2284586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52"/>
            <p:cNvSpPr txBox="1"/>
            <p:nvPr/>
          </p:nvSpPr>
          <p:spPr>
            <a:xfrm>
              <a:off x="5099147" y="34178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y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0" name="Google Shape;440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i/oy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576300" y="566925"/>
            <a:ext cx="595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(a, e, o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tiroide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doy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/>
          <p:nvPr/>
        </p:nvSpPr>
        <p:spPr>
          <a:xfrm rot="5400000">
            <a:off x="433126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5" name="Google Shape;445;p53"/>
          <p:cNvGrpSpPr/>
          <p:nvPr/>
        </p:nvGrpSpPr>
        <p:grpSpPr>
          <a:xfrm>
            <a:off x="1243575" y="2441450"/>
            <a:ext cx="3035711" cy="2262175"/>
            <a:chOff x="1000575" y="2300825"/>
            <a:chExt cx="3035711" cy="2262175"/>
          </a:xfrm>
        </p:grpSpPr>
        <p:sp>
          <p:nvSpPr>
            <p:cNvPr id="446" name="Google Shape;446;p53"/>
            <p:cNvSpPr txBox="1"/>
            <p:nvPr/>
          </p:nvSpPr>
          <p:spPr>
            <a:xfrm>
              <a:off x="1000575" y="230082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de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53"/>
            <p:cNvSpPr txBox="1"/>
            <p:nvPr/>
          </p:nvSpPr>
          <p:spPr>
            <a:xfrm>
              <a:off x="1000586" y="34341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oi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8" name="Google Shape;448;p53"/>
          <p:cNvGrpSpPr/>
          <p:nvPr/>
        </p:nvGrpSpPr>
        <p:grpSpPr>
          <a:xfrm>
            <a:off x="5184858" y="2441461"/>
            <a:ext cx="3052564" cy="2262175"/>
            <a:chOff x="5082283" y="2284586"/>
            <a:chExt cx="3052564" cy="2262175"/>
          </a:xfrm>
        </p:grpSpPr>
        <p:sp>
          <p:nvSpPr>
            <p:cNvPr id="449" name="Google Shape;449;p53"/>
            <p:cNvSpPr txBox="1"/>
            <p:nvPr/>
          </p:nvSpPr>
          <p:spPr>
            <a:xfrm>
              <a:off x="5082283" y="2284586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53"/>
            <p:cNvSpPr txBox="1"/>
            <p:nvPr/>
          </p:nvSpPr>
          <p:spPr>
            <a:xfrm>
              <a:off x="5099147" y="34178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y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i/uy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2578700" y="566926"/>
            <a:ext cx="5952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(a, e, o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destituir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4"/>
          <p:cNvSpPr txBox="1"/>
          <p:nvPr/>
        </p:nvSpPr>
        <p:spPr>
          <a:xfrm>
            <a:off x="295250" y="366556"/>
            <a:ext cx="1677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54"/>
          <p:cNvSpPr/>
          <p:nvPr/>
        </p:nvSpPr>
        <p:spPr>
          <a:xfrm rot="5400000">
            <a:off x="4331253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3" name="Google Shape;463;p54"/>
          <p:cNvGrpSpPr/>
          <p:nvPr/>
        </p:nvGrpSpPr>
        <p:grpSpPr>
          <a:xfrm>
            <a:off x="1243604" y="2441450"/>
            <a:ext cx="3328516" cy="2262175"/>
            <a:chOff x="983722" y="2300825"/>
            <a:chExt cx="3052564" cy="2262175"/>
          </a:xfrm>
        </p:grpSpPr>
        <p:sp>
          <p:nvSpPr>
            <p:cNvPr id="464" name="Google Shape;464;p54"/>
            <p:cNvSpPr txBox="1"/>
            <p:nvPr/>
          </p:nvSpPr>
          <p:spPr>
            <a:xfrm>
              <a:off x="983722" y="230082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destit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54"/>
            <p:cNvSpPr txBox="1"/>
            <p:nvPr/>
          </p:nvSpPr>
          <p:spPr>
            <a:xfrm>
              <a:off x="1000586" y="34341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destit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ui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6" name="Google Shape;466;p54"/>
          <p:cNvGrpSpPr/>
          <p:nvPr/>
        </p:nvGrpSpPr>
        <p:grpSpPr>
          <a:xfrm>
            <a:off x="5177508" y="2441461"/>
            <a:ext cx="3052564" cy="2257800"/>
            <a:chOff x="5082283" y="2322161"/>
            <a:chExt cx="3052564" cy="2257800"/>
          </a:xfrm>
        </p:grpSpPr>
        <p:sp>
          <p:nvSpPr>
            <p:cNvPr id="467" name="Google Shape;467;p54"/>
            <p:cNvSpPr txBox="1"/>
            <p:nvPr/>
          </p:nvSpPr>
          <p:spPr>
            <a:xfrm>
              <a:off x="5082283" y="23221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54"/>
            <p:cNvSpPr txBox="1"/>
            <p:nvPr/>
          </p:nvSpPr>
          <p:spPr>
            <a:xfrm>
              <a:off x="5099147" y="34510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y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0" name="Google Shape;48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2" name="Google Shape;49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8" name="Google Shape;49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hechos</a:t>
            </a:r>
            <a:endParaRPr sz="9600"/>
          </a:p>
        </p:txBody>
      </p:sp>
      <p:pic>
        <p:nvPicPr>
          <p:cNvPr id="504" name="Google Shape;50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0" name="Google Shape;51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realizar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viaje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y Bruno son dos amigos inseparables.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4" name="Google Shape;534;p65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Todos los niños aplaudieron y se prepararon para la aventura y llevaron linternas, mapas y botellas de agua.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40" name="Google Shape;54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4" name="Google Shape;32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46" name="Google Shape;54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Google Shape;54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y Bruno son dos amigos inseparables.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0" name="Google Shape;56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61" name="Google Shape;56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72" name="Google Shape;57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1" name="Google Shape;581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>
            <a:off x="1363347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2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27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2"/>
          <p:cNvSpPr/>
          <p:nvPr/>
        </p:nvSpPr>
        <p:spPr>
          <a:xfrm>
            <a:off x="2093033" y="20450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ei/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ey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/>
          <p:nvPr/>
        </p:nvSpPr>
        <p:spPr>
          <a:xfrm>
            <a:off x="1363347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2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27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2"/>
          <p:cNvSpPr/>
          <p:nvPr/>
        </p:nvSpPr>
        <p:spPr>
          <a:xfrm>
            <a:off x="2093033" y="2736433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ui/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636672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ai/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2"/>
          <p:cNvSpPr/>
          <p:nvPr/>
        </p:nvSpPr>
        <p:spPr>
          <a:xfrm>
            <a:off x="636672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oi/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dacia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4" name="Google Shape;594;p72" title="45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725" y="679756"/>
            <a:ext cx="1259173" cy="143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2" title="45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4875" y="2068275"/>
            <a:ext cx="1060684" cy="12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2" title="G2_Image Search_.png"/>
          <p:cNvPicPr preferRelativeResize="0"/>
          <p:nvPr/>
        </p:nvPicPr>
        <p:blipFill rotWithShape="1">
          <a:blip r:embed="rId7">
            <a:alphaModFix/>
          </a:blip>
          <a:srcRect b="18805" l="0" r="0" t="0"/>
          <a:stretch/>
        </p:blipFill>
        <p:spPr>
          <a:xfrm>
            <a:off x="6912600" y="3384525"/>
            <a:ext cx="1113076" cy="103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terapéutico</a:t>
            </a:r>
            <a:endParaRPr sz="9600"/>
          </a:p>
        </p:txBody>
      </p:sp>
      <p:pic>
        <p:nvPicPr>
          <p:cNvPr id="602" name="Google Shape;60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autoridades</a:t>
            </a:r>
            <a:endParaRPr sz="9600"/>
          </a:p>
        </p:txBody>
      </p:sp>
      <p:pic>
        <p:nvPicPr>
          <p:cNvPr id="608" name="Google Shape;60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paisano</a:t>
            </a:r>
            <a:endParaRPr sz="9600"/>
          </a:p>
        </p:txBody>
      </p:sp>
      <p:pic>
        <p:nvPicPr>
          <p:cNvPr id="614" name="Google Shape;61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instruir</a:t>
            </a:r>
            <a:endParaRPr sz="9600"/>
          </a:p>
        </p:txBody>
      </p:sp>
      <p:pic>
        <p:nvPicPr>
          <p:cNvPr id="620" name="Google Shape;62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1" name="Google Shape;331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1363347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2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27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2093033" y="20450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ey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363347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2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27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2093033" y="2736433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636672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ai/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636672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i/</a:t>
            </a:r>
            <a:endParaRPr b="1" sz="192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2"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41" title="458.png"/>
          <p:cNvPicPr preferRelativeResize="0"/>
          <p:nvPr/>
        </p:nvPicPr>
        <p:blipFill rotWithShape="1">
          <a:blip r:embed="rId5">
            <a:alphaModFix/>
          </a:blip>
          <a:srcRect b="29771" l="0" r="0" t="22094"/>
          <a:stretch/>
        </p:blipFill>
        <p:spPr>
          <a:xfrm>
            <a:off x="6816075" y="1316162"/>
            <a:ext cx="1715273" cy="94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 title="45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6800" y="2077975"/>
            <a:ext cx="1110540" cy="126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 title="45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2701" y="3244063"/>
            <a:ext cx="1215487" cy="138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automático</a:t>
            </a:r>
            <a:endParaRPr sz="9600"/>
          </a:p>
        </p:txBody>
      </p:sp>
      <p:pic>
        <p:nvPicPr>
          <p:cNvPr id="626" name="Google Shape;62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Monterrey</a:t>
            </a:r>
            <a:endParaRPr sz="9600"/>
          </a:p>
        </p:txBody>
      </p:sp>
      <p:pic>
        <p:nvPicPr>
          <p:cNvPr id="632" name="Google Shape;63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alféizar</a:t>
            </a:r>
            <a:endParaRPr sz="9600"/>
          </a:p>
        </p:txBody>
      </p:sp>
      <p:pic>
        <p:nvPicPr>
          <p:cNvPr id="638" name="Google Shape;63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humanoide</a:t>
            </a:r>
            <a:endParaRPr sz="9600"/>
          </a:p>
        </p:txBody>
      </p:sp>
      <p:pic>
        <p:nvPicPr>
          <p:cNvPr id="644" name="Google Shape;64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2" name="Google Shape;662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8" name="Google Shape;668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0" name="Google Shape;680;p86"/>
          <p:cNvSpPr/>
          <p:nvPr/>
        </p:nvSpPr>
        <p:spPr>
          <a:xfrm>
            <a:off x="1104350" y="1733250"/>
            <a:ext cx="29367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r>
              <a:rPr lang="en" sz="6000">
                <a:latin typeface="Century Gothic"/>
                <a:ea typeface="Century Gothic"/>
                <a:cs typeface="Century Gothic"/>
                <a:sym typeface="Century Gothic"/>
              </a:rPr>
              <a:t>pido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6"/>
          <p:cNvSpPr/>
          <p:nvPr/>
        </p:nvSpPr>
        <p:spPr>
          <a:xfrm>
            <a:off x="4491550" y="1733281"/>
            <a:ext cx="35481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Uruguay</a:t>
            </a:r>
            <a:endParaRPr sz="9600"/>
          </a:p>
        </p:txBody>
      </p:sp>
      <p:pic>
        <p:nvPicPr>
          <p:cNvPr id="354" name="Google Shape;3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7"/>
          <p:cNvSpPr/>
          <p:nvPr/>
        </p:nvSpPr>
        <p:spPr>
          <a:xfrm>
            <a:off x="3031502" y="435125"/>
            <a:ext cx="30810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música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/>
          <p:nvPr/>
        </p:nvSpPr>
        <p:spPr>
          <a:xfrm>
            <a:off x="2325576" y="1975082"/>
            <a:ext cx="1619400" cy="118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/>
          <p:nvPr/>
        </p:nvSpPr>
        <p:spPr>
          <a:xfrm>
            <a:off x="4236450" y="1975073"/>
            <a:ext cx="11373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7"/>
          <p:cNvSpPr/>
          <p:nvPr/>
        </p:nvSpPr>
        <p:spPr>
          <a:xfrm>
            <a:off x="5674725" y="1990675"/>
            <a:ext cx="14088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7"/>
          <p:cNvSpPr/>
          <p:nvPr/>
        </p:nvSpPr>
        <p:spPr>
          <a:xfrm>
            <a:off x="3031500" y="3515025"/>
            <a:ext cx="30810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mú</a:t>
            </a: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sica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7" name="Google Shape;697;p88"/>
          <p:cNvSpPr/>
          <p:nvPr/>
        </p:nvSpPr>
        <p:spPr>
          <a:xfrm>
            <a:off x="1761711" y="870482"/>
            <a:ext cx="1757400" cy="1457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/>
          <p:nvPr/>
        </p:nvSpPr>
        <p:spPr>
          <a:xfrm>
            <a:off x="3882600" y="882461"/>
            <a:ext cx="1568100" cy="14445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/>
          <p:nvPr/>
        </p:nvSpPr>
        <p:spPr>
          <a:xfrm>
            <a:off x="5814201" y="864500"/>
            <a:ext cx="1568100" cy="1457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2567400" y="2798000"/>
            <a:ext cx="40092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jaro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89"/>
          <p:cNvSpPr/>
          <p:nvPr/>
        </p:nvSpPr>
        <p:spPr>
          <a:xfrm>
            <a:off x="1345872" y="864500"/>
            <a:ext cx="21876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/>
          <p:nvPr/>
        </p:nvSpPr>
        <p:spPr>
          <a:xfrm>
            <a:off x="3908951" y="864500"/>
            <a:ext cx="16566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/>
          <p:nvPr/>
        </p:nvSpPr>
        <p:spPr>
          <a:xfrm>
            <a:off x="5941025" y="864500"/>
            <a:ext cx="18273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9"/>
          <p:cNvSpPr/>
          <p:nvPr/>
        </p:nvSpPr>
        <p:spPr>
          <a:xfrm>
            <a:off x="2257797" y="2798000"/>
            <a:ext cx="46284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dico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5" name="Google Shape;715;p90"/>
          <p:cNvSpPr/>
          <p:nvPr/>
        </p:nvSpPr>
        <p:spPr>
          <a:xfrm>
            <a:off x="2843952" y="870425"/>
            <a:ext cx="14187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>
            <a:off x="4682585" y="882300"/>
            <a:ext cx="13038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6346162" y="864500"/>
            <a:ext cx="16776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2189850" y="2798000"/>
            <a:ext cx="47643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lé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fono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1120235" y="864488"/>
            <a:ext cx="13038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91"/>
          <p:cNvSpPr/>
          <p:nvPr/>
        </p:nvSpPr>
        <p:spPr>
          <a:xfrm>
            <a:off x="1471986" y="870428"/>
            <a:ext cx="17574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>
            <a:off x="3601962" y="864500"/>
            <a:ext cx="22788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/>
          <p:nvPr/>
        </p:nvSpPr>
        <p:spPr>
          <a:xfrm>
            <a:off x="6253314" y="864503"/>
            <a:ext cx="1418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/>
          <p:nvPr/>
        </p:nvSpPr>
        <p:spPr>
          <a:xfrm>
            <a:off x="2332197" y="2798000"/>
            <a:ext cx="44796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melo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4" name="Google Shape;73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—Hoy fue muy divertido —dijo Andrea.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6" name="Google Shape;746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Deberíamos hacer aquí nuestras reuniones del club.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95"/>
          <p:cNvSpPr txBox="1"/>
          <p:nvPr/>
        </p:nvSpPr>
        <p:spPr>
          <a:xfrm>
            <a:off x="441600" y="439800"/>
            <a:ext cx="82608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010">
                <a:latin typeface="Century Gothic"/>
                <a:ea typeface="Century Gothic"/>
                <a:cs typeface="Century Gothic"/>
                <a:sym typeface="Century Gothic"/>
              </a:rPr>
              <a:t>Cuando empezó a oscurecer, el grupo decidió que era hora de regresar a casa.</a:t>
            </a:r>
            <a:endParaRPr sz="50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8" name="Google Shape;758;p96"/>
          <p:cNvSpPr txBox="1"/>
          <p:nvPr/>
        </p:nvSpPr>
        <p:spPr>
          <a:xfrm>
            <a:off x="441600" y="439800"/>
            <a:ext cx="82608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Todos se despidieron en la plaza del barrio, prometiendo reunirse de nuevo el próximo sábado para otra aventura.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deudor</a:t>
            </a:r>
            <a:endParaRPr sz="9600"/>
          </a:p>
        </p:txBody>
      </p:sp>
      <p:pic>
        <p:nvPicPr>
          <p:cNvPr id="360" name="Google Shape;3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4" name="Google Shape;76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5" name="Google Shape;76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tiroide</a:t>
            </a:r>
            <a:endParaRPr sz="9600"/>
          </a:p>
        </p:txBody>
      </p:sp>
      <p:pic>
        <p:nvPicPr>
          <p:cNvPr id="366" name="Google Shape;3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destituir</a:t>
            </a:r>
            <a:endParaRPr sz="9600"/>
          </a:p>
        </p:txBody>
      </p:sp>
      <p:pic>
        <p:nvPicPr>
          <p:cNvPr id="372" name="Google Shape;3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rey</a:t>
            </a:r>
            <a:endParaRPr sz="9600"/>
          </a:p>
        </p:txBody>
      </p:sp>
      <p:pic>
        <p:nvPicPr>
          <p:cNvPr id="378" name="Google Shape;3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