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02" r:id="rId5"/>
    <p:sldMasterId id="2147483703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</p:sldIdLst>
  <p:sldSz cy="5143500" cx="9144000"/>
  <p:notesSz cx="6858000" cy="9144000"/>
  <p:embeddedFontLst>
    <p:embeddedFont>
      <p:font typeface="Century Gothic"/>
      <p:regular r:id="rId69"/>
      <p:bold r:id="rId70"/>
      <p:italic r:id="rId71"/>
      <p:boldItalic r:id="rId7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1" name="Gabrielle Wagner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7166312-F54F-4BE1-A489-90ED910BCBDC}">
  <a:tblStyle styleId="{27166312-F54F-4BE1-A489-90ED910BCBD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3.xml"/><Relationship Id="rId42" Type="http://schemas.openxmlformats.org/officeDocument/2006/relationships/slide" Target="slides/slide35.xml"/><Relationship Id="rId41" Type="http://schemas.openxmlformats.org/officeDocument/2006/relationships/slide" Target="slides/slide34.xml"/><Relationship Id="rId44" Type="http://schemas.openxmlformats.org/officeDocument/2006/relationships/slide" Target="slides/slide37.xml"/><Relationship Id="rId43" Type="http://schemas.openxmlformats.org/officeDocument/2006/relationships/slide" Target="slides/slide36.xml"/><Relationship Id="rId46" Type="http://schemas.openxmlformats.org/officeDocument/2006/relationships/slide" Target="slides/slide39.xml"/><Relationship Id="rId45" Type="http://schemas.openxmlformats.org/officeDocument/2006/relationships/slide" Target="slides/slide3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commentAuthors" Target="commentAuthors.xml"/><Relationship Id="rId9" Type="http://schemas.openxmlformats.org/officeDocument/2006/relationships/slide" Target="slides/slide2.xml"/><Relationship Id="rId48" Type="http://schemas.openxmlformats.org/officeDocument/2006/relationships/slide" Target="slides/slide41.xml"/><Relationship Id="rId47" Type="http://schemas.openxmlformats.org/officeDocument/2006/relationships/slide" Target="slides/slide40.xml"/><Relationship Id="rId49" Type="http://schemas.openxmlformats.org/officeDocument/2006/relationships/slide" Target="slides/slide42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72" Type="http://schemas.openxmlformats.org/officeDocument/2006/relationships/font" Target="fonts/CenturyGothic-boldItalic.fntdata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33" Type="http://schemas.openxmlformats.org/officeDocument/2006/relationships/slide" Target="slides/slide26.xml"/><Relationship Id="rId32" Type="http://schemas.openxmlformats.org/officeDocument/2006/relationships/slide" Target="slides/slide25.xml"/><Relationship Id="rId35" Type="http://schemas.openxmlformats.org/officeDocument/2006/relationships/slide" Target="slides/slide28.xml"/><Relationship Id="rId34" Type="http://schemas.openxmlformats.org/officeDocument/2006/relationships/slide" Target="slides/slide27.xml"/><Relationship Id="rId71" Type="http://schemas.openxmlformats.org/officeDocument/2006/relationships/font" Target="fonts/CenturyGothic-italic.fntdata"/><Relationship Id="rId70" Type="http://schemas.openxmlformats.org/officeDocument/2006/relationships/font" Target="fonts/CenturyGothic-bold.fntdata"/><Relationship Id="rId37" Type="http://schemas.openxmlformats.org/officeDocument/2006/relationships/slide" Target="slides/slide30.xml"/><Relationship Id="rId36" Type="http://schemas.openxmlformats.org/officeDocument/2006/relationships/slide" Target="slides/slide29.xml"/><Relationship Id="rId39" Type="http://schemas.openxmlformats.org/officeDocument/2006/relationships/slide" Target="slides/slide32.xml"/><Relationship Id="rId38" Type="http://schemas.openxmlformats.org/officeDocument/2006/relationships/slide" Target="slides/slide31.xml"/><Relationship Id="rId62" Type="http://schemas.openxmlformats.org/officeDocument/2006/relationships/slide" Target="slides/slide55.xml"/><Relationship Id="rId61" Type="http://schemas.openxmlformats.org/officeDocument/2006/relationships/slide" Target="slides/slide54.xml"/><Relationship Id="rId20" Type="http://schemas.openxmlformats.org/officeDocument/2006/relationships/slide" Target="slides/slide13.xml"/><Relationship Id="rId64" Type="http://schemas.openxmlformats.org/officeDocument/2006/relationships/slide" Target="slides/slide57.xml"/><Relationship Id="rId63" Type="http://schemas.openxmlformats.org/officeDocument/2006/relationships/slide" Target="slides/slide56.xml"/><Relationship Id="rId22" Type="http://schemas.openxmlformats.org/officeDocument/2006/relationships/slide" Target="slides/slide15.xml"/><Relationship Id="rId66" Type="http://schemas.openxmlformats.org/officeDocument/2006/relationships/slide" Target="slides/slide59.xml"/><Relationship Id="rId21" Type="http://schemas.openxmlformats.org/officeDocument/2006/relationships/slide" Target="slides/slide14.xml"/><Relationship Id="rId65" Type="http://schemas.openxmlformats.org/officeDocument/2006/relationships/slide" Target="slides/slide58.xml"/><Relationship Id="rId24" Type="http://schemas.openxmlformats.org/officeDocument/2006/relationships/slide" Target="slides/slide17.xml"/><Relationship Id="rId68" Type="http://schemas.openxmlformats.org/officeDocument/2006/relationships/slide" Target="slides/slide61.xml"/><Relationship Id="rId23" Type="http://schemas.openxmlformats.org/officeDocument/2006/relationships/slide" Target="slides/slide16.xml"/><Relationship Id="rId67" Type="http://schemas.openxmlformats.org/officeDocument/2006/relationships/slide" Target="slides/slide60.xml"/><Relationship Id="rId60" Type="http://schemas.openxmlformats.org/officeDocument/2006/relationships/slide" Target="slides/slide53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69" Type="http://schemas.openxmlformats.org/officeDocument/2006/relationships/font" Target="fonts/CenturyGothic-regular.fntdata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9" Type="http://schemas.openxmlformats.org/officeDocument/2006/relationships/slide" Target="slides/slide22.xml"/><Relationship Id="rId51" Type="http://schemas.openxmlformats.org/officeDocument/2006/relationships/slide" Target="slides/slide44.xml"/><Relationship Id="rId50" Type="http://schemas.openxmlformats.org/officeDocument/2006/relationships/slide" Target="slides/slide43.xml"/><Relationship Id="rId53" Type="http://schemas.openxmlformats.org/officeDocument/2006/relationships/slide" Target="slides/slide46.xml"/><Relationship Id="rId52" Type="http://schemas.openxmlformats.org/officeDocument/2006/relationships/slide" Target="slides/slide45.xml"/><Relationship Id="rId11" Type="http://schemas.openxmlformats.org/officeDocument/2006/relationships/slide" Target="slides/slide4.xml"/><Relationship Id="rId55" Type="http://schemas.openxmlformats.org/officeDocument/2006/relationships/slide" Target="slides/slide48.xml"/><Relationship Id="rId10" Type="http://schemas.openxmlformats.org/officeDocument/2006/relationships/slide" Target="slides/slide3.xml"/><Relationship Id="rId54" Type="http://schemas.openxmlformats.org/officeDocument/2006/relationships/slide" Target="slides/slide47.xml"/><Relationship Id="rId13" Type="http://schemas.openxmlformats.org/officeDocument/2006/relationships/slide" Target="slides/slide6.xml"/><Relationship Id="rId57" Type="http://schemas.openxmlformats.org/officeDocument/2006/relationships/slide" Target="slides/slide50.xml"/><Relationship Id="rId12" Type="http://schemas.openxmlformats.org/officeDocument/2006/relationships/slide" Target="slides/slide5.xml"/><Relationship Id="rId56" Type="http://schemas.openxmlformats.org/officeDocument/2006/relationships/slide" Target="slides/slide49.xml"/><Relationship Id="rId15" Type="http://schemas.openxmlformats.org/officeDocument/2006/relationships/slide" Target="slides/slide8.xml"/><Relationship Id="rId59" Type="http://schemas.openxmlformats.org/officeDocument/2006/relationships/slide" Target="slides/slide52.xml"/><Relationship Id="rId14" Type="http://schemas.openxmlformats.org/officeDocument/2006/relationships/slide" Target="slides/slide7.xml"/><Relationship Id="rId58" Type="http://schemas.openxmlformats.org/officeDocument/2006/relationships/slide" Target="slides/slide51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5-12-10T19:48:25.476">
    <p:pos x="6000" y="0"/>
    <p:text>formatted ✅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3330ceb880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3330ceb880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376770bb983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376770bb983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376770bb983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" name="Google Shape;473;g376770bb983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cohete.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376770bb983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0" name="Google Shape;480;g376770bb983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charco.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376770bb983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7" name="Google Shape;487;g376770bb983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Comience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la diapositiva número 14.</a:t>
            </a:r>
            <a:endParaRPr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g376770bb983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3" name="Google Shape;493;g376770bb983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vamos a aprender la regla de ortografía de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el dígrafo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 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 escriben con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las palabras que comienzan con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ia, ie, ui, ue;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algunos verbos; y las palabras que empiezan con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hum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seguida de una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vocal.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hiato, hielo, huida, huevo.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¿Ven cómo las palabras comienzan con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ia, ie, ui, ue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(Espere que los estudiantes respondan)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lea en voz alta: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hacer, hablar, hallar. ¿Ven cómo algunos verbos comienzan con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(Espere que los estudiantes respondan)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lea en voz alta: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humano, humo.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¿Ven cómo las palabras que comienzan con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hum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seguida de una vocal también se escriben con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(Espere que los estudiantes respondan)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 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9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39b7461679a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0" name="Google Shape;500;g39b7461679a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aprender la regla de ortografía del dígrafo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r>
              <a:rPr i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 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las palabras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chaleco, escucho.</a:t>
            </a:r>
            <a:r>
              <a:rPr i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dígrafo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siempre se pronuncia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/ch/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se escribe con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ch</a:t>
            </a:r>
            <a:r>
              <a:rPr i="1"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 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9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g385e7862f2f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7" name="Google Shape;507;g385e7862f2f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practicar. Recuerden las reglas que aprendimos.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Repase las reglas si es necesario. (Haga clic)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① </a:t>
            </a: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Muestre: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__lo.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acuerdo con la re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gla, se escriben con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las palabras que comienzan con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ia, ie, ui, ue.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Leamos juntos: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hie - lo, hielo.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(Pausa)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¡Muy bien!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la regla en el cartel: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é vocales escuchas juntas al comienzo de la palabra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(Espere que los estudiantes respondan)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¡Muy bien,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ie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Exacto: por eso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hielo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se escribe con h.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385e7862f2f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2" name="Google Shape;522;g385e7862f2f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② </a:t>
            </a: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__aleco.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acuerdo con la regla, el dígrafo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siempre se pronuncia y se escribe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ch. (Haga clic)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Leamos juntos: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cha - le - co, chaleco.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(Pausa)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¡Muy bien!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la regla en el cartel: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sonido escuchas al comienzo de la palabra?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(Espere que los estudiantes respondan)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¡Muy bien,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/ch/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Exacto: por eso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chaleco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se escribe con ch.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335b81eedab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" name="Google Shape;537;g335b81eedab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g335b81eedab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3" name="Google Shape;543;g335b81eedab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voy a decir una palabra con h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 y luego una oración con esa palabra. Todos van a repetir la palabra y escribirla en su pizarra. Recuerden usar lo que aprendimos sobre las palabras con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ch.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cohete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 un cohete despegar a la luna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cohete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 - he - te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/k/, /o/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(1)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/e/.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/t/, /e/. Cohete, /k/, /o/, /e/, /t/, /e/.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3330ceb8806_0_3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3330ceb8806_0_3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2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Hoy vamos a leer y escribir palabras y leer oraciones con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el dígrafo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ch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¿Listos?</a:t>
            </a:r>
            <a:endParaRPr i="1" sz="14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g376770bb983_0_1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9" name="Google Shape;549;g376770bb983_0_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Escucho música después de hacer la tarea.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es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 cu - cho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/e/, /s/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/k/, /u/.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cho,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/ch/, /o/. Escucho, /e/, /s/, /k/, /u/, /ch/, /o/.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376770bb983_0_1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" name="Google Shape;555;g376770bb983_0_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hogar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 gato considera mi cama su hogar.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hogar.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 - gar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(1)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/o/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gar,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/g/,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/, /r/. Hogar, /o/, /g/, /a/, /r/.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307b75975fb_2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1" name="Google Shape;561;g307b75975fb_2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palabras que vemos todo el tiempo y podemos leer rápidamente. Vamos a leer estas palabras juntos.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23-25 una a la vez y lea cada palabra junto con ellos.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3149ed81189_1_7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" name="Google Shape;567;g3149ed81189_1_7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 mayor.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g376770bb983_0_2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3" name="Google Shape;573;g376770bb983_0_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 futuro.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g376770bb983_0_2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9" name="Google Shape;579;g376770bb983_0_2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 ahora.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g356ac25f17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5" name="Google Shape;585;g356ac25f17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oraciones. Asegúrate de prestar atención a la puntuación y a la entonación de tu voz. Primero las vamos a leer despacio y luego con más fluidez.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302b7b9b47b_0_2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1" name="Google Shape;591;g302b7b9b47b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leer juntos esta oración.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palabra,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y lea la oración apuntando a cada palabra.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Haga clic para indicar la palabra.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376770bb983_0_2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7" name="Google Shape;597;g376770bb983_0_2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leer juntos esta oración.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palabra,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y lea la oración apuntando a cada palabra.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Haga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clic para indicar la palabra.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g3149ed81189_1_10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3" name="Google Shape;603;g3149ed81189_1_10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322be15a44c_0_2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322be15a44c_0_2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4.</a:t>
            </a:r>
            <a:endParaRPr sz="120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g3149ed81189_1_10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9" name="Google Shape;609;g3149ed81189_1_10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escribir una oración. Primero, quiero que me ayuden a contar cuántas palabras tiene. Escuchen atentamente.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veces hallan hormigas caminando en una hilera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palabras escucharon? Vamos a repetirla juntos mientras contamos cada palabra.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(1), veces (2), hallan (3), hormigas (4), caminando (5), en (6), una (7), hilera (8).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¡Tiene ocho palabras!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que escriban todas las palabras de la oración.</a:t>
            </a:r>
            <a:endParaRPr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Puedes dividir cada palabra en sílabas y luego en sonidos para asegurarte de escribir todos los sonidos que escuchas correctamente.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para verificar su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3149ed81189_1_10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7" name="Google Shape;617;g3149ed81189_1_1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lean la oración en voz alta y comparen su oración con la oración que muestra la diapositiva.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a autocorregir su escritura.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g3330ceb8806_0_17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3" name="Google Shape;623;g3330ceb8806_0_17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g38538ea7ed9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0" name="Google Shape;630;g38538ea7ed9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2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Hoy vamos a leer y escribir palabras y leer oraciones con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el dígrafo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ch.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¿Listos?</a:t>
            </a:r>
            <a:endParaRPr i="1" sz="13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g38538ea7ed9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5" name="Google Shape;635;g38538ea7ed9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38538ea7ed9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1" name="Google Shape;641;g38538ea7ed9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vamos a repasar palabras con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el dígrafo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ch.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Escuchen con atención: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hamaca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Escucho el sonido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/a/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en la primera sílaba,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 tiene la letra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que no se pronuncia. Solo pronunciamos la vocal que viene después de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/a/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Ahora escuchen con atención: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ocho.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Escucho el sonido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/ch/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en la segunda sílaba,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cho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El sonido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/ch/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corresponde al dígrafo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varias palabras con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el dígrafo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ch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36.</a:t>
            </a:r>
            <a:endParaRPr b="1"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g38538ea7ed9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1" name="Google Shape;661;g38538ea7ed9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</a:t>
            </a: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hermoso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g38538ea7ed9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8" name="Google Shape;668;g38538ea7ed9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hormiga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3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g38538ea7ed9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5" name="Google Shape;675;g38538ea7ed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hermano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g38538ea7ed9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2" name="Google Shape;682;g38538ea7ed9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muchacho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322be15a44c_0_3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322be15a44c_0_3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vamos a repasar palabras con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el dígrafo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ch.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Escuchen con atención: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harina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Escucho el sonido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/a/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en la primera sílaba,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 tiene la letra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que no se pronuncia. Solo pronunciamos la vocal que viene después de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/a/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Ahora escuchen con atención: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chaleco.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Escucho el sonido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/ch/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en la primera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sílaba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cha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El sonido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/ch/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corresponde al dígrafo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varias palabras con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ch. </a:t>
            </a:r>
            <a:endParaRPr b="1"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5.</a:t>
            </a:r>
            <a:endParaRPr i="1"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7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g38538ea7ed9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9" name="Google Shape;689;g38538ea7ed9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hipopótamo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4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g38538ea7ed9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6" name="Google Shape;696;g38538ea7ed9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escuchamos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g38538ea7ed9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3" name="Google Shape;703;g38538ea7ed9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vehemente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8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g38538ea7ed9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0" name="Google Shape;710;g38538ea7ed9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champiñones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5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g38538ea7ed9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7" name="Google Shape;717;g38538ea7ed9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g38538ea7ed9_0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3" name="Google Shape;723;g38538ea7ed9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voy a decir una palabra con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 con el dígrafo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luego una oración con esa palabra. Todos van a repetir la palabra y escribirla en su pizarra. Recuerden usar lo que aprendimos sobre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el dígrafo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ch.</a:t>
            </a:r>
            <a:endParaRPr i="1"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hormiga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hormiga es un insecto muy fuerte.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hormiga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(3)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hor - mi - ga.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/o/, /r/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/m/, /i/.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/g/, /a/. Hormiga, /o/, /r/, /m/, /i/, /g/, /a/.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7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g38538ea7ed9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9" name="Google Shape;729;g38538ea7ed9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muchacho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muchacho arregló la computadora de la casa.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muchacho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 - cha - cho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/m/, /u/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/ch/, /a/.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cho,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/ch/, /o/. Muchacho, /m/, /u/, /ch/, /a/, /ch/, /o/.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3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g38538ea7ed9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5" name="Google Shape;735;g38538ea7ed9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almohada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 compraron una almohada muy suave.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almohada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(4)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 - mo - ha - da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/a/, /l/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/m/, /o/.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(1)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/a/.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cuarta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/d/, /a/. Almohada, /a/, /l/, /m/, /o/, /a/, /d/, /a/.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9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g38538ea7ed9_0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1" name="Google Shape;741;g38538ea7ed9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aprender a ordenar alfabéticamente palabras que tienen la misma letra al comienzo. Primero vamos a repasar el alfabeto.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Recite el alfabeto junto con los estudiantes.</a:t>
            </a:r>
            <a:endParaRPr b="1" sz="13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5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g38538ea7ed9_0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7" name="Google Shape;747;g38538ea7ed9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Primero nos fijamos en la primera letra. Si las palabras comienzan con la misma letra, me fijo en la segunda letra de la palabra.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</a:t>
            </a: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las palabras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gota, gusano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gallina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Las tres palabras empiezan con la letra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Me tengo que fijar en la segunda letra de cada palabra. Veo que las segundas letras son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o, u, a.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En el alfabeto la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viene antes que la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u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viene antes que la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lo tanto, el orden alfabético correcto es: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gallina, gota, gusano.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Explique que si las segundas dos letras de dos palabras son iguales hay que fijarse en la tercera letra y así sucesivamente.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376770bb983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376770bb983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hoja.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6-12 una a la vez y diga cada palabra en voz alta junto con ellos.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6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g38c4ae9eea0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8" name="Google Shape;758;g38c4ae9eea0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ordenar juntos algunas palabras alfabéticamente.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vela, vidrio,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vaso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letra inicial de cada palabra.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Las tres palabras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empiezan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la letra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Nos fijamos en la segunda letra de cada palabra.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Ordene las palabras en orden alfabético con los estudiantes.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ordenar más palabras en orden alfabético.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7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g38538ea7ed9_0_1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9" name="Google Shape;769;g38538ea7ed9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ordenar juntos algunas palabras alfabéticamente.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mono, mapa, mesa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segunda letra de cada palabra.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Las tres palabras empiezan con la letra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Me tengo que fijar en la segunda letra de cada palabra.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Ordene las palabras en orden alfabético con los estudiantes. (Haga clic)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ordenar más palabras en orden alfabético.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8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g38538ea7ed9_0_1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0" name="Google Shape;780;g38538ea7ed9_0_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ordenar juntos algunas palabras alfabéticamente.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cuatro, curita, corazón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segunda letra de cada palabra.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Las tres palabras empiezan con la letra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Me tengo que fijar en la segunda letra de cada palabra.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Ordene las palabras en orden alfabético con los estudiantes. (Haga clic)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ordenar más palabras en orden alfabético.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9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g38538ea7ed9_0_1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1" name="Google Shape;791;g38538ea7ed9_0_1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ordenar juntos algunas palabras alfabéticamente.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kimono, koala, kayak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segunda letra de cada palabra.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Las tres palabras empiezan con la letra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Me tengo que fijar en la segunda letra de cada palabra.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Ordene las palabras en orden alfabético con los estudiantes. (Haga clic)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ordenar más palabras en orden alfabético.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0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g38538ea7ed9_0_1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2" name="Google Shape;802;g38538ea7ed9_0_1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ordenar juntos algunas palabras alfabéticamente.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beber, bandera, bicicleta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segunda letra de cada palabra.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Las tres palabras empiezan con la letra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Me tengo que fijar en la segunda letra de cada palabra.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Ordene las palabras en orden alfabético con los estudiantes. (Haga clic)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ordenar más palabras en orden alfabético.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g38538ea7ed9_0_1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3" name="Google Shape;813;g38538ea7ed9_0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7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g38538ea7ed9_0_1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9" name="Google Shape;819;g38538ea7ed9_0_1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oración: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Desde ese hallazgo, Andrea y Bruno se convierten en los pequeños “guardianes del parque”.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cómo leer con entonación. Primero lea la oración con un tono monótono y luego con la entonación apropiada. </a:t>
            </a:r>
            <a:r>
              <a:rPr lang="en"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3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57-59 una a la vez y lea cada oración en voz alta junto con ellos modelando cómo leer con entonación y haciendo énfasis en los signos de puntuación.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3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g38538ea7ed9_0_2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5" name="Google Shape;825;g38538ea7ed9_0_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oración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lectura oral de las palabras por parte de los estudiantes y, si es necesario, pídales que lean más despacio.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9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g38538ea7ed9_0_2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1" name="Google Shape;831;g38538ea7ed9_0_2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oración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lectura oral de las palabras por parte de los estudiantes y, si es necesario, pídales que lean más despacio.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5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g38538ea7ed9_0_1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7" name="Google Shape;837;g38538ea7ed9_0_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oración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lectura oral de las palabras por parte de los estudiantes y, si es necesario,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pídales que lean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más despacio.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376770bb983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376770bb983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hilo.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g368b0e1221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3" name="Google Shape;843;g368b0e1221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8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g3330ceb8806_0_14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0" name="Google Shape;850;g3330ceb8806_0_14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376770bb983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" name="Google Shape;445;g376770bb983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hogar.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376770bb983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" name="Google Shape;452;g376770bb983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mochila.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376770bb983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Google Shape;459;g376770bb983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hazaña.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9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9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9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9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9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9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9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9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9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9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9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9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9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9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9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9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9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9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9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9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9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9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9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9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7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7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7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9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7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7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7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7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7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7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7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7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9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7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7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8.png"/><Relationship Id="rId3" Type="http://schemas.openxmlformats.org/officeDocument/2006/relationships/image" Target="../media/image9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9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9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9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 1">
  <p:cSld name="MAIN_POINT_1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Día">
  <p:cSld name="TITLE_4_1_3_1_1_4">
    <p:bg>
      <p:bgPr>
        <a:solidFill>
          <a:srgbClr val="C8F0FA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11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1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2" name="Google Shape;122;p1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3" name="Google Shape;123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Día">
  <p:cSld name="TITLE_4_1_3_1_1_5">
    <p:bg>
      <p:bgPr>
        <a:solidFill>
          <a:schemeClr val="lt2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2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2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7" name="Google Shape;127;p1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8" name="Google Shape;128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Section Title">
  <p:cSld name="TITLE_4_1_3_1_1_1">
    <p:bg>
      <p:bgPr>
        <a:solidFill>
          <a:srgbClr val="E3F5EA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3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2" name="Google Shape;132;p13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3" name="Google Shape;133;p1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4" name="Google Shape;13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Section Title">
  <p:cSld name="TITLE_4_1_3_1_1_1_2">
    <p:bg>
      <p:bgPr>
        <a:solidFill>
          <a:schemeClr val="accent6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1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4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8" name="Google Shape;138;p14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9" name="Google Shape;139;p1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0" name="Google Shape;14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Section Title">
  <p:cSld name="TITLE_4_1_3_1_1_1_3">
    <p:bg>
      <p:bgPr>
        <a:solidFill>
          <a:schemeClr val="dk2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1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5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44" name="Google Shape;144;p15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1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6" name="Google Shape;14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Section Title">
  <p:cSld name="TITLE_4_1_3_1_1_1_4">
    <p:bg>
      <p:bgPr>
        <a:solidFill>
          <a:srgbClr val="C8F0FA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1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6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0" name="Google Shape;150;p16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1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2" name="Google Shape;15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Section Title">
  <p:cSld name="TITLE_4_1_3_1_1_1_5">
    <p:bg>
      <p:bgPr>
        <a:solidFill>
          <a:schemeClr val="lt2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1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7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6" name="Google Shape;156;p17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7" name="Google Shape;157;p1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8" name="Google Shape;15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">
  <p:cSld name="TITLE_4_1_3_1_1_1_1">
    <p:bg>
      <p:bgPr>
        <a:solidFill>
          <a:schemeClr val="lt1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2" name="Google Shape;16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Generic">
  <p:cSld name="TITLE_4_1_3_1_1_1_1_2">
    <p:bg>
      <p:bgPr>
        <a:solidFill>
          <a:schemeClr val="lt1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19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6" name="Google Shape;16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Generic">
  <p:cSld name="TITLE_4_1_3_1_1_1_1_3">
    <p:bg>
      <p:bgPr>
        <a:solidFill>
          <a:schemeClr val="lt1"/>
        </a:solid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0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0" name="Google Shape;17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over">
  <p:cSld name="TITLE_4_1_3">
    <p:bg>
      <p:bgPr>
        <a:noFill/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3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" name="Google Shape;12;p3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" name="Google Shape;13;p3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" name="Google Shape;14;p3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" name="Google Shape;15;p3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" name="Google Shape;16;p3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" name="Google Shape;17;p3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" name="Google Shape;18;p3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" name="Google Shape;19;p3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" name="Google Shape;21;p3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2" name="Google Shape;22;p3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23" name="Google Shape;23;p3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24" name="Google Shape;24;p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" name="Google Shape;25;p3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" name="Google Shape;26;p3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7" name="Google Shape;27;p3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Generic">
  <p:cSld name="TITLE_4_1_3_1_1_1_1_4">
    <p:bg>
      <p:bgPr>
        <a:solidFill>
          <a:schemeClr val="lt1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21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4" name="Google Shape;17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Generic">
  <p:cSld name="TITLE_4_1_3_1_1_1_1_5">
    <p:bg>
      <p:bgPr>
        <a:solidFill>
          <a:schemeClr val="lt1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22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8" name="Google Shape;17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+CornerIcon">
  <p:cSld name="TITLE_4_1_3_1_1_1_1_1">
    <p:bg>
      <p:bgPr>
        <a:solidFill>
          <a:schemeClr val="lt1"/>
        </a:solid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3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2" name="Google Shape;182;p23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3" name="Google Shape;183;p23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E3F5EA"/>
          </a:solidFill>
          <a:ln cap="flat" cmpd="sng" w="38100">
            <a:solidFill>
              <a:srgbClr val="99DBB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4" name="Google Shape;184;p2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5" name="Google Shape;18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3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87" name="Google Shape;187;p23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Generic+CornerIcon">
  <p:cSld name="TITLE_4_1_3_1_1_1_1_1_1">
    <p:bg>
      <p:bgPr>
        <a:solidFill>
          <a:schemeClr val="lt1"/>
        </a:solidFill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2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4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1" name="Google Shape;191;p24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2" name="Google Shape;192;p24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accent6"/>
          </a:solidFill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3" name="Google Shape;193;p2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4" name="Google Shape;19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4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96" name="Google Shape;196;p24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Generic+CornerIcon">
  <p:cSld name="TITLE_4_1_3_1_1_1_1_1_2">
    <p:bg>
      <p:bgPr>
        <a:solidFill>
          <a:schemeClr val="lt1"/>
        </a:solid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2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5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0" name="Google Shape;200;p25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1" name="Google Shape;201;p25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F6F2F7"/>
          </a:solidFill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2" name="Google Shape;202;p2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3" name="Google Shape;20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5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05" name="Google Shape;205;p25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Generic+CornerIcon">
  <p:cSld name="TITLE_4_1_3_1_1_1_1_1_3">
    <p:bg>
      <p:bgPr>
        <a:solidFill>
          <a:schemeClr val="lt1"/>
        </a:solidFill>
      </p:bgPr>
    </p:bg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2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6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9" name="Google Shape;209;p26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0" name="Google Shape;210;p26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C8F0FA"/>
          </a:solidFill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1" name="Google Shape;211;p2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12" name="Google Shape;21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6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14" name="Google Shape;214;p26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Generic+CornerIcon">
  <p:cSld name="TITLE_4_1_3_1_1_1_1_1_4">
    <p:bg>
      <p:bgPr>
        <a:solidFill>
          <a:schemeClr val="lt1"/>
        </a:solidFill>
      </p:bgPr>
    </p:bg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2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7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8" name="Google Shape;218;p27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9" name="Google Shape;219;p27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lt2"/>
          </a:solidFill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0" name="Google Shape;220;p2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1" name="Google Shape;22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27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23" name="Google Shape;223;p27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End">
  <p:cSld name="TITLE_4_1_2">
    <p:bg>
      <p:bgPr>
        <a:solidFill>
          <a:srgbClr val="E3F5EA"/>
        </a:solidFill>
      </p:bgPr>
    </p:bg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End 1">
  <p:cSld name="TITLE_4_1_2_1">
    <p:bg>
      <p:bgPr>
        <a:solidFill>
          <a:schemeClr val="accent6"/>
        </a:solidFill>
      </p:bgPr>
    </p:bg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End">
  <p:cSld name="TITLE_4_1_2_2">
    <p:bg>
      <p:bgPr>
        <a:solidFill>
          <a:srgbClr val="F6F2F7"/>
        </a:solidFill>
      </p:bgPr>
    </p:bg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a-Cover">
  <p:cSld name="TITLE_4_1_3_1_3">
    <p:bg>
      <p:bgPr>
        <a:noFill/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4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" name="Google Shape;31;p4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" name="Google Shape;32;p4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" name="Google Shape;33;p4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" name="Google Shape;34;p4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" name="Google Shape;35;p4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" name="Google Shape;36;p4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" name="Google Shape;37;p4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" name="Google Shape;38;p4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" name="Google Shape;39;p4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" name="Google Shape;40;p4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41" name="Google Shape;41;p4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42" name="Google Shape;42;p4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43" name="Google Shape;43;p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4" name="Google Shape;44;p4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" name="Google Shape;45;p4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6" name="Google Shape;46;p4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End">
  <p:cSld name="TITLE_4_1_2_3">
    <p:bg>
      <p:bgPr>
        <a:solidFill>
          <a:srgbClr val="C8F0FA"/>
        </a:solidFill>
      </p:bgPr>
    </p:bg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End">
  <p:cSld name="TITLE_4_1_2_4">
    <p:bg>
      <p:bgPr>
        <a:solidFill>
          <a:schemeClr val="lt2"/>
        </a:solidFill>
      </p:bgPr>
    </p:bg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elebration">
  <p:cSld name="TITLE_4_1_3_1_2">
    <p:bg>
      <p:bgPr>
        <a:solidFill>
          <a:srgbClr val="E3F5EA"/>
        </a:solid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33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37" name="Google Shape;237;p33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38" name="Google Shape;238;p3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9" name="Google Shape;23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33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1" name="Google Shape;241;p33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2" name="Google Shape;242;p33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3" name="Google Shape;243;p33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4" name="Google Shape;244;p33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5" name="Google Shape;245;p33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celebration">
  <p:cSld name="TITLE_4_1_3_1_2_1">
    <p:bg>
      <p:bgPr>
        <a:solidFill>
          <a:schemeClr val="accent6"/>
        </a:solidFill>
      </p:bgPr>
    </p:bg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3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34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49" name="Google Shape;249;p34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50" name="Google Shape;250;p3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51" name="Google Shape;25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34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3" name="Google Shape;253;p34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4" name="Google Shape;254;p34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5" name="Google Shape;255;p34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6" name="Google Shape;256;p34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7" name="Google Shape;257;p34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celebration">
  <p:cSld name="TITLE_4_1_3_1_2_2">
    <p:bg>
      <p:bgPr>
        <a:solidFill>
          <a:srgbClr val="F6F2F7"/>
        </a:solidFill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3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35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61" name="Google Shape;261;p35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62" name="Google Shape;262;p3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63" name="Google Shape;26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35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5" name="Google Shape;265;p35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6" name="Google Shape;266;p35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7" name="Google Shape;267;p35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8" name="Google Shape;268;p35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9" name="Google Shape;269;p35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celebration">
  <p:cSld name="TITLE_4_1_3_1_2_3">
    <p:bg>
      <p:bgPr>
        <a:solidFill>
          <a:srgbClr val="C8F0FA"/>
        </a:solidFill>
      </p:bgPr>
    </p:bg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3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36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73" name="Google Shape;273;p36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74" name="Google Shape;274;p3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75" name="Google Shape;27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36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7" name="Google Shape;277;p36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8" name="Google Shape;278;p36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9" name="Google Shape;279;p36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0" name="Google Shape;280;p36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1" name="Google Shape;281;p36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celebration">
  <p:cSld name="TITLE_4_1_3_1_2_4">
    <p:bg>
      <p:bgPr>
        <a:solidFill>
          <a:schemeClr val="lt2"/>
        </a:solidFill>
      </p:bgPr>
    </p:bg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3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37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85" name="Google Shape;285;p37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86" name="Google Shape;286;p3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87" name="Google Shape;287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37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9" name="Google Shape;289;p37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0" name="Google Shape;290;p37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1" name="Google Shape;291;p37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2" name="Google Shape;292;p37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3" name="Google Shape;293;p37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gave Light" type="title">
  <p:cSld name="TITLE">
    <p:bg>
      <p:bgPr>
        <a:solidFill>
          <a:srgbClr val="EFFAF9"/>
        </a:solidFill>
      </p:bgPr>
    </p:bg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9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99" name="Google Shape;299;p3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300" name="Google Shape;300;p3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Pétalo Light">
  <p:cSld name="TITLE_1">
    <p:bg>
      <p:bgPr>
        <a:solidFill>
          <a:srgbClr val="F6F2F7"/>
        </a:solidFill>
      </p:bgPr>
    </p:bg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40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03" name="Google Shape;303;p4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304" name="Google Shape;304;p4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gua Light">
  <p:cSld name="TITLE_2">
    <p:bg>
      <p:bgPr>
        <a:solidFill>
          <a:srgbClr val="C8F0FA"/>
        </a:solidFill>
      </p:bgPr>
    </p:bg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1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07" name="Google Shape;307;p4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308" name="Google Shape;308;p4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Cover">
  <p:cSld name="TITLE_4_1_3_2">
    <p:bg>
      <p:bgPr>
        <a:noFill/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5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" name="Google Shape;50;p5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" name="Google Shape;51;p5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" name="Google Shape;52;p5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" name="Google Shape;53;p5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" name="Google Shape;54;p5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" name="Google Shape;55;p5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" name="Google Shape;56;p5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" name="Google Shape;57;p5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" name="Google Shape;58;p5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" name="Google Shape;59;p5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60" name="Google Shape;60;p5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61" name="Google Shape;61;p5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62" name="Google Shape;62;p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3" name="Google Shape;63;p5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F6F2F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" name="Google Shape;64;p5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5" name="Google Shape;65;p5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dobe Light">
  <p:cSld name="TITLE_3">
    <p:bg>
      <p:bgPr>
        <a:solidFill>
          <a:srgbClr val="FFE2D6"/>
        </a:solidFill>
      </p:bgPr>
    </p:bg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42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11" name="Google Shape;311;p4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312" name="Google Shape;312;p4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Sol Light">
  <p:cSld name="TITLE_4">
    <p:bg>
      <p:bgPr>
        <a:solidFill>
          <a:srgbClr val="FDF0B1"/>
        </a:solidFill>
      </p:bgPr>
    </p:bg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3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15" name="Google Shape;315;p4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316" name="Google Shape;316;p4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Sol Light 1">
  <p:cSld name="TITLE_4_1">
    <p:bg>
      <p:bgPr>
        <a:solidFill>
          <a:srgbClr val="E3F5EA"/>
        </a:solidFill>
      </p:bgPr>
    </p:bg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44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19" name="Google Shape;319;p4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320" name="Google Shape;320;p4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gave Light" type="tx">
  <p:cSld name="TITLE_AND_BODY"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45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EFFA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45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24" name="Google Shape;324;p45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25" name="Google Shape;325;p45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EFFA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6" name="Google Shape;326;p4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Pétalo Light">
  <p:cSld name="TITLE_AND_BODY_1"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46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46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30" name="Google Shape;330;p46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31" name="Google Shape;331;p46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32" name="Google Shape;332;p4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gua Light">
  <p:cSld name="TITLE_AND_BODY_1_1"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47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47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36" name="Google Shape;336;p47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37" name="Google Shape;337;p47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38" name="Google Shape;338;p4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dobe Light">
  <p:cSld name="TITLE_AND_BODY_1_1_1"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48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48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42" name="Google Shape;342;p48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43" name="Google Shape;343;p48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44" name="Google Shape;344;p4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Sol Light">
  <p:cSld name="TITLE_AND_BODY_1_1_1_1"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49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49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48" name="Google Shape;348;p49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49" name="Google Shape;349;p49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50" name="Google Shape;350;p4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Sol Light 1">
  <p:cSld name="TITLE_AND_BODY_1_1_1_1_1"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50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50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4" name="Google Shape;354;p50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55" name="Google Shape;355;p50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56" name="Google Shape;356;p5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ext Slide" type="titleOnly">
  <p:cSld name="TITLE_ONLY"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5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359" name="Google Shape;359;p5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51"/>
          <p:cNvSpPr txBox="1"/>
          <p:nvPr>
            <p:ph idx="1" type="body"/>
          </p:nvPr>
        </p:nvSpPr>
        <p:spPr>
          <a:xfrm>
            <a:off x="311700" y="1017725"/>
            <a:ext cx="8520600" cy="24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Cover">
  <p:cSld name="TITLE_4_1_3_3">
    <p:bg>
      <p:bgPr>
        <a:noFill/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6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" name="Google Shape;69;p6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" name="Google Shape;70;p6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" name="Google Shape;71;p6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" name="Google Shape;72;p6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3" name="Google Shape;73;p6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4" name="Google Shape;74;p6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" name="Google Shape;75;p6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" name="Google Shape;76;p6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" name="Google Shape;77;p6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" name="Google Shape;78;p6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79" name="Google Shape;79;p6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80" name="Google Shape;80;p6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81" name="Google Shape;81;p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2" name="Google Shape;82;p6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C8F0F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3" name="Google Shape;83;p6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4" name="Google Shape;84;p6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ext Slide with Subheading">
  <p:cSld name="TITLE_ONLY_2"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5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363" name="Google Shape;363;p5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52"/>
          <p:cNvSpPr txBox="1"/>
          <p:nvPr>
            <p:ph idx="1" type="body"/>
          </p:nvPr>
        </p:nvSpPr>
        <p:spPr>
          <a:xfrm>
            <a:off x="311700" y="1450125"/>
            <a:ext cx="8520600" cy="24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65" name="Google Shape;365;p52"/>
          <p:cNvSpPr txBox="1"/>
          <p:nvPr>
            <p:ph idx="2" type="subTitle"/>
          </p:nvPr>
        </p:nvSpPr>
        <p:spPr>
          <a:xfrm>
            <a:off x="311850" y="980925"/>
            <a:ext cx="8520600" cy="46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3 Pictures">
  <p:cSld name="TITLE_ONLY_1"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5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368" name="Google Shape;368;p5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53"/>
          <p:cNvSpPr txBox="1"/>
          <p:nvPr>
            <p:ph idx="1" type="subTitle"/>
          </p:nvPr>
        </p:nvSpPr>
        <p:spPr>
          <a:xfrm>
            <a:off x="311700" y="3298375"/>
            <a:ext cx="2682000" cy="11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370" name="Google Shape;370;p53"/>
          <p:cNvSpPr txBox="1"/>
          <p:nvPr>
            <p:ph idx="2" type="subTitle"/>
          </p:nvPr>
        </p:nvSpPr>
        <p:spPr>
          <a:xfrm>
            <a:off x="3231000" y="3298375"/>
            <a:ext cx="2682000" cy="11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371" name="Google Shape;371;p53"/>
          <p:cNvSpPr txBox="1"/>
          <p:nvPr>
            <p:ph idx="3" type="subTitle"/>
          </p:nvPr>
        </p:nvSpPr>
        <p:spPr>
          <a:xfrm>
            <a:off x="6150300" y="3298375"/>
            <a:ext cx="2682000" cy="11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372" name="Google Shape;372;p53"/>
          <p:cNvSpPr/>
          <p:nvPr>
            <p:ph idx="4" type="pic"/>
          </p:nvPr>
        </p:nvSpPr>
        <p:spPr>
          <a:xfrm>
            <a:off x="7153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5000"/>
              </a:srgbClr>
            </a:outerShdw>
          </a:effectLst>
        </p:spPr>
      </p:sp>
      <p:sp>
        <p:nvSpPr>
          <p:cNvPr id="373" name="Google Shape;373;p53"/>
          <p:cNvSpPr/>
          <p:nvPr>
            <p:ph idx="5" type="pic"/>
          </p:nvPr>
        </p:nvSpPr>
        <p:spPr>
          <a:xfrm>
            <a:off x="36346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5000"/>
              </a:srgbClr>
            </a:outerShdw>
          </a:effectLst>
        </p:spPr>
      </p:sp>
      <p:sp>
        <p:nvSpPr>
          <p:cNvPr id="374" name="Google Shape;374;p53"/>
          <p:cNvSpPr/>
          <p:nvPr>
            <p:ph idx="6" type="pic"/>
          </p:nvPr>
        </p:nvSpPr>
        <p:spPr>
          <a:xfrm>
            <a:off x="65539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5000"/>
              </a:srgbClr>
            </a:outerShdw>
          </a:effectLst>
        </p:spPr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">
  <p:cSld name="MAIN_POINT"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54"/>
          <p:cNvSpPr/>
          <p:nvPr/>
        </p:nvSpPr>
        <p:spPr>
          <a:xfrm>
            <a:off x="286200" y="1076350"/>
            <a:ext cx="8571600" cy="3404100"/>
          </a:xfrm>
          <a:prstGeom prst="rect">
            <a:avLst/>
          </a:prstGeom>
          <a:solidFill>
            <a:srgbClr val="FDF0B1"/>
          </a:solidFill>
          <a:ln>
            <a:noFill/>
          </a:ln>
          <a:effectLst>
            <a:outerShdw blurRad="57150" rotWithShape="0" algn="bl" dir="2700000" dist="104775">
              <a:srgbClr val="FDF0B1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377" name="Google Shape;377;p54"/>
          <p:cNvGraphicFramePr/>
          <p:nvPr/>
        </p:nvGraphicFramePr>
        <p:xfrm>
          <a:off x="280700" y="1076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{27166312-F54F-4BE1-A489-90ED910BCBDC}</a:tableStyleId>
              </a:tblPr>
              <a:tblGrid>
                <a:gridCol w="2857175"/>
                <a:gridCol w="2857175"/>
                <a:gridCol w="2857175"/>
              </a:tblGrid>
              <a:tr h="4174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ADCB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C2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B497"/>
                    </a:solidFill>
                  </a:tcPr>
                </a:tc>
              </a:tr>
              <a:tr h="2946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F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2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2D6"/>
                    </a:solidFill>
                  </a:tcPr>
                </a:tc>
              </a:tr>
            </a:tbl>
          </a:graphicData>
        </a:graphic>
      </p:graphicFrame>
      <p:sp>
        <p:nvSpPr>
          <p:cNvPr id="378" name="Google Shape;378;p5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379" name="Google Shape;379;p5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 1">
  <p:cSld name="MAIN_POINT_1"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+CornerIcon">
  <p:cSld name="TITLE_4_1_3_1_1_1_1_1">
    <p:bg>
      <p:bgPr>
        <a:solidFill>
          <a:schemeClr val="lt1"/>
        </a:solidFill>
      </p:bgPr>
    </p:bg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" name="Google Shape;382;p5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56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4" name="Google Shape;384;p56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5" name="Google Shape;385;p56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E3F5EA"/>
          </a:solidFill>
          <a:ln cap="flat" cmpd="sng" w="38100">
            <a:solidFill>
              <a:srgbClr val="99DBB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6" name="Google Shape;386;p5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87" name="Google Shape;387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p56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89" name="Google Shape;389;p56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Cover">
  <p:cSld name="TITLE_4_1_3_4">
    <p:bg>
      <p:bgPr>
        <a:noFill/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7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" name="Google Shape;88;p7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9" name="Google Shape;89;p7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0" name="Google Shape;90;p7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1" name="Google Shape;91;p7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2" name="Google Shape;92;p7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3" name="Google Shape;93;p7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4" name="Google Shape;94;p7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" name="Google Shape;95;p7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6" name="Google Shape;96;p7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7" name="Google Shape;97;p7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98" name="Google Shape;98;p7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99" name="Google Shape;99;p7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100" name="Google Shape;100;p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1" name="Google Shape;101;p7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2" name="Google Shape;102;p7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3" name="Google Shape;103;p7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Día">
  <p:cSld name="TITLE_4_1_3_1_1">
    <p:bg>
      <p:bgPr>
        <a:solidFill>
          <a:srgbClr val="E3F5EA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8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7" name="Google Shape;107;p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8" name="Google Shape;108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Día">
  <p:cSld name="TITLE_4_1_3_1_1_2">
    <p:bg>
      <p:bgPr>
        <a:solidFill>
          <a:schemeClr val="accent6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9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9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2" name="Google Shape;112;p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3" name="Google Shape;113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Día">
  <p:cSld name="TITLE_4_1_3_1_1_3">
    <p:bg>
      <p:bgPr>
        <a:solidFill>
          <a:schemeClr val="dk2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0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0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7" name="Google Shape;117;p1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8" name="Google Shape;118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theme" Target="../theme/theme2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52.xml"/><Relationship Id="rId19" Type="http://schemas.openxmlformats.org/officeDocument/2006/relationships/theme" Target="../theme/theme3.xml"/><Relationship Id="rId18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2400"/>
              <a:buFont typeface="Century Gothic"/>
              <a:buNone/>
              <a:defRPr b="1" sz="2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●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○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■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●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8450" lvl="4" marL="22860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8450" lvl="5" marL="2743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8450" lvl="6" marL="3200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8450" lvl="7" marL="3657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8450" lvl="8" marL="411480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783">
          <p15:clr>
            <a:srgbClr val="E46962"/>
          </p15:clr>
        </p15:guide>
        <p15:guide id="2" pos="2880">
          <p15:clr>
            <a:srgbClr val="E46962"/>
          </p15:clr>
        </p15:guide>
        <p15:guide id="3" pos="1624">
          <p15:clr>
            <a:srgbClr val="E46962"/>
          </p15:clr>
        </p15:guide>
        <p15:guide id="4" pos="5374">
          <p15:clr>
            <a:srgbClr val="E46962"/>
          </p15:clr>
        </p15:guide>
        <p15:guide id="5" orient="horz" pos="755">
          <p15:clr>
            <a:srgbClr val="E46962"/>
          </p15:clr>
        </p15:guide>
        <p15:guide id="6" orient="horz" pos="1970">
          <p15:clr>
            <a:srgbClr val="E46962"/>
          </p15:clr>
        </p15:guide>
        <p15:guide id="7" orient="horz" pos="357">
          <p15:clr>
            <a:srgbClr val="E46962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2400"/>
              <a:buFont typeface="Century Gothic"/>
              <a:buNone/>
              <a:defRPr b="1" sz="2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96" name="Google Shape;296;p3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●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○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■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●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8450" lvl="4" marL="22860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8450" lvl="5" marL="2743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8450" lvl="6" marL="3200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8450" lvl="7" marL="3657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8450" lvl="8" marL="411480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comments" Target="../comments/comment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8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8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8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7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8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8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8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5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8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4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8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8.png"/><Relationship Id="rId4" Type="http://schemas.openxmlformats.org/officeDocument/2006/relationships/image" Target="../media/image43.png"/><Relationship Id="rId5" Type="http://schemas.openxmlformats.org/officeDocument/2006/relationships/image" Target="../media/image45.png"/><Relationship Id="rId6" Type="http://schemas.openxmlformats.org/officeDocument/2006/relationships/image" Target="../media/image29.png"/><Relationship Id="rId7" Type="http://schemas.openxmlformats.org/officeDocument/2006/relationships/image" Target="../media/image48.png"/><Relationship Id="rId8" Type="http://schemas.openxmlformats.org/officeDocument/2006/relationships/image" Target="../media/image46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8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8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8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49.png"/><Relationship Id="rId6" Type="http://schemas.openxmlformats.org/officeDocument/2006/relationships/image" Target="../media/image47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8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8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8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8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33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35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35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35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41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2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8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28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28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28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28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28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40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28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28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28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2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8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44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61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57"/>
          <p:cNvSpPr txBox="1"/>
          <p:nvPr>
            <p:ph type="ctrTitle"/>
          </p:nvPr>
        </p:nvSpPr>
        <p:spPr>
          <a:xfrm>
            <a:off x="311700" y="458700"/>
            <a:ext cx="8520600" cy="46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Presentación de fonética</a:t>
            </a:r>
            <a:endParaRPr/>
          </a:p>
        </p:txBody>
      </p:sp>
      <p:sp>
        <p:nvSpPr>
          <p:cNvPr id="395" name="Google Shape;395;p57"/>
          <p:cNvSpPr/>
          <p:nvPr/>
        </p:nvSpPr>
        <p:spPr>
          <a:xfrm>
            <a:off x="2836800" y="1152900"/>
            <a:ext cx="3470400" cy="3470400"/>
          </a:xfrm>
          <a:prstGeom prst="ellipse">
            <a:avLst/>
          </a:prstGeom>
          <a:solidFill>
            <a:srgbClr val="9ADC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6" name="Google Shape;396;p57"/>
          <p:cNvSpPr txBox="1"/>
          <p:nvPr/>
        </p:nvSpPr>
        <p:spPr>
          <a:xfrm>
            <a:off x="2021550" y="1820350"/>
            <a:ext cx="51009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latin typeface="Century Gothic"/>
                <a:ea typeface="Century Gothic"/>
                <a:cs typeface="Century Gothic"/>
                <a:sym typeface="Century Gothic"/>
              </a:rPr>
              <a:t>Palabras con</a:t>
            </a:r>
            <a:endParaRPr b="1" sz="3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7" name="Google Shape;397;p57"/>
          <p:cNvSpPr txBox="1"/>
          <p:nvPr/>
        </p:nvSpPr>
        <p:spPr>
          <a:xfrm>
            <a:off x="8242325" y="1176775"/>
            <a:ext cx="914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5.1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8" name="Google Shape;398;p57"/>
          <p:cNvSpPr/>
          <p:nvPr/>
        </p:nvSpPr>
        <p:spPr>
          <a:xfrm>
            <a:off x="3454000" y="2497450"/>
            <a:ext cx="1031400" cy="1031400"/>
          </a:xfrm>
          <a:prstGeom prst="ellipse">
            <a:avLst/>
          </a:prstGeom>
          <a:noFill/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9" name="Google Shape;399;p57"/>
          <p:cNvSpPr txBox="1"/>
          <p:nvPr/>
        </p:nvSpPr>
        <p:spPr>
          <a:xfrm>
            <a:off x="3454000" y="2591800"/>
            <a:ext cx="10314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500">
                <a:latin typeface="Century Gothic"/>
                <a:ea typeface="Century Gothic"/>
                <a:cs typeface="Century Gothic"/>
                <a:sym typeface="Century Gothic"/>
              </a:rPr>
              <a:t>h</a:t>
            </a:r>
            <a:endParaRPr b="1"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0" name="Google Shape;400;p57"/>
          <p:cNvSpPr/>
          <p:nvPr/>
        </p:nvSpPr>
        <p:spPr>
          <a:xfrm>
            <a:off x="4658600" y="2497450"/>
            <a:ext cx="1031400" cy="1031400"/>
          </a:xfrm>
          <a:prstGeom prst="ellipse">
            <a:avLst/>
          </a:prstGeom>
          <a:noFill/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1" name="Google Shape;401;p57"/>
          <p:cNvSpPr txBox="1"/>
          <p:nvPr/>
        </p:nvSpPr>
        <p:spPr>
          <a:xfrm>
            <a:off x="4658600" y="2591800"/>
            <a:ext cx="10314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200">
                <a:latin typeface="Century Gothic"/>
                <a:ea typeface="Century Gothic"/>
                <a:cs typeface="Century Gothic"/>
                <a:sym typeface="Century Gothic"/>
              </a:rPr>
              <a:t>ch</a:t>
            </a:r>
            <a:endParaRPr b="1" sz="5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66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escucho</a:t>
            </a:r>
            <a:endParaRPr sz="9600"/>
          </a:p>
        </p:txBody>
      </p:sp>
      <p:pic>
        <p:nvPicPr>
          <p:cNvPr id="469" name="Google Shape;469;p6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70" name="Google Shape;470;p66"/>
          <p:cNvSpPr/>
          <p:nvPr/>
        </p:nvSpPr>
        <p:spPr>
          <a:xfrm>
            <a:off x="2184976" y="3289125"/>
            <a:ext cx="4909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67"/>
          <p:cNvSpPr txBox="1"/>
          <p:nvPr>
            <p:ph idx="4294967295" type="body"/>
          </p:nvPr>
        </p:nvSpPr>
        <p:spPr>
          <a:xfrm>
            <a:off x="0" y="1627632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cohete</a:t>
            </a:r>
            <a:endParaRPr sz="9600"/>
          </a:p>
        </p:txBody>
      </p:sp>
      <p:pic>
        <p:nvPicPr>
          <p:cNvPr id="476" name="Google Shape;476;p6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77" name="Google Shape;477;p67"/>
          <p:cNvSpPr/>
          <p:nvPr/>
        </p:nvSpPr>
        <p:spPr>
          <a:xfrm>
            <a:off x="2514450" y="3289125"/>
            <a:ext cx="4238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68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charco</a:t>
            </a:r>
            <a:endParaRPr sz="9600"/>
          </a:p>
        </p:txBody>
      </p:sp>
      <p:pic>
        <p:nvPicPr>
          <p:cNvPr id="483" name="Google Shape;483;p6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84" name="Google Shape;484;p68"/>
          <p:cNvSpPr/>
          <p:nvPr/>
        </p:nvSpPr>
        <p:spPr>
          <a:xfrm>
            <a:off x="2514450" y="3289125"/>
            <a:ext cx="4238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69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 ¡Aprendamos juntos!</a:t>
            </a:r>
            <a:endParaRPr/>
          </a:p>
        </p:txBody>
      </p:sp>
      <p:pic>
        <p:nvPicPr>
          <p:cNvPr id="490" name="Google Shape;490;p69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5" name="Google Shape;495;p70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96" name="Google Shape;496;p70"/>
          <p:cNvSpPr txBox="1"/>
          <p:nvPr/>
        </p:nvSpPr>
        <p:spPr>
          <a:xfrm>
            <a:off x="441600" y="439798"/>
            <a:ext cx="5894700" cy="13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</a:t>
            </a:r>
            <a:endParaRPr b="1" sz="9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97" name="Google Shape;497;p70"/>
          <p:cNvSpPr txBox="1"/>
          <p:nvPr/>
        </p:nvSpPr>
        <p:spPr>
          <a:xfrm>
            <a:off x="441606" y="1920240"/>
            <a:ext cx="82608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20040" lvl="0" marL="3200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entury Gothic"/>
                <a:ea typeface="Century Gothic"/>
                <a:cs typeface="Century Gothic"/>
                <a:sym typeface="Century Gothic"/>
              </a:rPr>
              <a:t>1. </a:t>
            </a:r>
            <a:r>
              <a:rPr lang="en" sz="1800">
                <a:latin typeface="Century Gothic"/>
                <a:ea typeface="Century Gothic"/>
                <a:cs typeface="Century Gothic"/>
                <a:sym typeface="Century Gothic"/>
              </a:rPr>
              <a:t>Palabras que empiezan con </a:t>
            </a:r>
            <a:r>
              <a:rPr i="1" lang="en" sz="1800">
                <a:latin typeface="Century Gothic"/>
                <a:ea typeface="Century Gothic"/>
                <a:cs typeface="Century Gothic"/>
                <a:sym typeface="Century Gothic"/>
              </a:rPr>
              <a:t>ia, ie, ui, ue</a:t>
            </a:r>
            <a:r>
              <a:rPr lang="en" sz="1800">
                <a:latin typeface="Century Gothic"/>
                <a:ea typeface="Century Gothic"/>
                <a:cs typeface="Century Gothic"/>
                <a:sym typeface="Century Gothic"/>
              </a:rPr>
              <a:t> →</a:t>
            </a:r>
            <a:r>
              <a:rPr lang="en" sz="180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i="1" lang="en" sz="1800">
                <a:latin typeface="Century Gothic"/>
                <a:ea typeface="Century Gothic"/>
                <a:cs typeface="Century Gothic"/>
                <a:sym typeface="Century Gothic"/>
              </a:rPr>
              <a:t>hia</a:t>
            </a:r>
            <a:r>
              <a:rPr i="1" lang="en" sz="1800">
                <a:latin typeface="Century Gothic"/>
                <a:ea typeface="Century Gothic"/>
                <a:cs typeface="Century Gothic"/>
                <a:sym typeface="Century Gothic"/>
              </a:rPr>
              <a:t>to,</a:t>
            </a:r>
            <a:r>
              <a:rPr b="1" i="1" lang="en" sz="1800">
                <a:latin typeface="Century Gothic"/>
                <a:ea typeface="Century Gothic"/>
                <a:cs typeface="Century Gothic"/>
                <a:sym typeface="Century Gothic"/>
              </a:rPr>
              <a:t> hie</a:t>
            </a:r>
            <a:r>
              <a:rPr i="1" lang="en" sz="1800">
                <a:latin typeface="Century Gothic"/>
                <a:ea typeface="Century Gothic"/>
                <a:cs typeface="Century Gothic"/>
                <a:sym typeface="Century Gothic"/>
              </a:rPr>
              <a:t>lo, </a:t>
            </a:r>
            <a:r>
              <a:rPr b="1" i="1" lang="en" sz="1800">
                <a:latin typeface="Century Gothic"/>
                <a:ea typeface="Century Gothic"/>
                <a:cs typeface="Century Gothic"/>
                <a:sym typeface="Century Gothic"/>
              </a:rPr>
              <a:t>hui</a:t>
            </a:r>
            <a:r>
              <a:rPr i="1" lang="en" sz="1800">
                <a:latin typeface="Century Gothic"/>
                <a:ea typeface="Century Gothic"/>
                <a:cs typeface="Century Gothic"/>
                <a:sym typeface="Century Gothic"/>
              </a:rPr>
              <a:t>da, </a:t>
            </a:r>
            <a:r>
              <a:rPr b="1" i="1" lang="en" sz="1800">
                <a:latin typeface="Century Gothic"/>
                <a:ea typeface="Century Gothic"/>
                <a:cs typeface="Century Gothic"/>
                <a:sym typeface="Century Gothic"/>
              </a:rPr>
              <a:t>hue</a:t>
            </a:r>
            <a:r>
              <a:rPr i="1" lang="en" sz="1800">
                <a:latin typeface="Century Gothic"/>
                <a:ea typeface="Century Gothic"/>
                <a:cs typeface="Century Gothic"/>
                <a:sym typeface="Century Gothic"/>
              </a:rPr>
              <a:t>vo</a:t>
            </a:r>
            <a:r>
              <a:rPr i="1" lang="en" sz="180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i="1"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20040" lvl="0" marL="3200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20040" lvl="0" marL="32004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entury Gothic"/>
                <a:ea typeface="Century Gothic"/>
                <a:cs typeface="Century Gothic"/>
                <a:sym typeface="Century Gothic"/>
              </a:rPr>
              <a:t>2. En algunos verbos frecuentes como → </a:t>
            </a:r>
            <a:r>
              <a:rPr b="1" i="1" lang="en" sz="1800">
                <a:latin typeface="Century Gothic"/>
                <a:ea typeface="Century Gothic"/>
                <a:cs typeface="Century Gothic"/>
                <a:sym typeface="Century Gothic"/>
              </a:rPr>
              <a:t>h</a:t>
            </a:r>
            <a:r>
              <a:rPr i="1" lang="en" sz="1800">
                <a:latin typeface="Century Gothic"/>
                <a:ea typeface="Century Gothic"/>
                <a:cs typeface="Century Gothic"/>
                <a:sym typeface="Century Gothic"/>
              </a:rPr>
              <a:t>acer, </a:t>
            </a:r>
            <a:r>
              <a:rPr b="1" i="1" lang="en" sz="1800">
                <a:latin typeface="Century Gothic"/>
                <a:ea typeface="Century Gothic"/>
                <a:cs typeface="Century Gothic"/>
                <a:sym typeface="Century Gothic"/>
              </a:rPr>
              <a:t>h</a:t>
            </a:r>
            <a:r>
              <a:rPr i="1" lang="en" sz="1800">
                <a:latin typeface="Century Gothic"/>
                <a:ea typeface="Century Gothic"/>
                <a:cs typeface="Century Gothic"/>
                <a:sym typeface="Century Gothic"/>
              </a:rPr>
              <a:t>ablar, </a:t>
            </a:r>
            <a:r>
              <a:rPr b="1" i="1" lang="en" sz="1800">
                <a:latin typeface="Century Gothic"/>
                <a:ea typeface="Century Gothic"/>
                <a:cs typeface="Century Gothic"/>
                <a:sym typeface="Century Gothic"/>
              </a:rPr>
              <a:t>h</a:t>
            </a:r>
            <a:r>
              <a:rPr i="1" lang="en" sz="1800">
                <a:latin typeface="Century Gothic"/>
                <a:ea typeface="Century Gothic"/>
                <a:cs typeface="Century Gothic"/>
                <a:sym typeface="Century Gothic"/>
              </a:rPr>
              <a:t>allar</a:t>
            </a:r>
            <a:endParaRPr i="1"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20040" lvl="0" marL="32004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20040" lvl="0" marL="32004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entury Gothic"/>
                <a:ea typeface="Century Gothic"/>
                <a:cs typeface="Century Gothic"/>
                <a:sym typeface="Century Gothic"/>
              </a:rPr>
              <a:t>3. En palabras que empiezan con </a:t>
            </a:r>
            <a:r>
              <a:rPr i="1" lang="en" sz="1800">
                <a:latin typeface="Century Gothic"/>
                <a:ea typeface="Century Gothic"/>
                <a:cs typeface="Century Gothic"/>
                <a:sym typeface="Century Gothic"/>
              </a:rPr>
              <a:t>hum</a:t>
            </a:r>
            <a:r>
              <a:rPr lang="en" sz="1800">
                <a:latin typeface="Century Gothic"/>
                <a:ea typeface="Century Gothic"/>
                <a:cs typeface="Century Gothic"/>
                <a:sym typeface="Century Gothic"/>
              </a:rPr>
              <a:t> seguida de una vocal → </a:t>
            </a:r>
            <a:r>
              <a:rPr b="1" i="1" lang="en" sz="1800">
                <a:latin typeface="Century Gothic"/>
                <a:ea typeface="Century Gothic"/>
                <a:cs typeface="Century Gothic"/>
                <a:sym typeface="Century Gothic"/>
              </a:rPr>
              <a:t>huma</a:t>
            </a:r>
            <a:r>
              <a:rPr i="1" lang="en" sz="1800">
                <a:latin typeface="Century Gothic"/>
                <a:ea typeface="Century Gothic"/>
                <a:cs typeface="Century Gothic"/>
                <a:sym typeface="Century Gothic"/>
              </a:rPr>
              <a:t>no, </a:t>
            </a:r>
            <a:r>
              <a:rPr b="1" i="1" lang="en" sz="1800">
                <a:latin typeface="Century Gothic"/>
                <a:ea typeface="Century Gothic"/>
                <a:cs typeface="Century Gothic"/>
                <a:sym typeface="Century Gothic"/>
              </a:rPr>
              <a:t>humo</a:t>
            </a:r>
            <a:endParaRPr i="1" sz="1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2" name="Google Shape;502;p71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03" name="Google Shape;503;p71"/>
          <p:cNvSpPr txBox="1"/>
          <p:nvPr/>
        </p:nvSpPr>
        <p:spPr>
          <a:xfrm>
            <a:off x="441600" y="439798"/>
            <a:ext cx="5894700" cy="13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</a:t>
            </a:r>
            <a:endParaRPr b="1" sz="9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4" name="Google Shape;504;p71"/>
          <p:cNvSpPr txBox="1"/>
          <p:nvPr/>
        </p:nvSpPr>
        <p:spPr>
          <a:xfrm>
            <a:off x="441600" y="1920240"/>
            <a:ext cx="82608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20040" lvl="0" marL="3200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r>
              <a:rPr lang="en" sz="2200">
                <a:latin typeface="Century Gothic"/>
                <a:ea typeface="Century Gothic"/>
                <a:cs typeface="Century Gothic"/>
                <a:sym typeface="Century Gothic"/>
              </a:rPr>
              <a:t>. Siempre se pronuncia y se escribe </a:t>
            </a:r>
            <a:r>
              <a:rPr i="1" lang="en" sz="2200">
                <a:latin typeface="Century Gothic"/>
                <a:ea typeface="Century Gothic"/>
                <a:cs typeface="Century Gothic"/>
                <a:sym typeface="Century Gothic"/>
              </a:rPr>
              <a:t>ch</a:t>
            </a:r>
            <a:r>
              <a:rPr lang="en" sz="2200">
                <a:latin typeface="Century Gothic"/>
                <a:ea typeface="Century Gothic"/>
                <a:cs typeface="Century Gothic"/>
                <a:sym typeface="Century Gothic"/>
              </a:rPr>
              <a:t> → </a:t>
            </a:r>
            <a:r>
              <a:rPr b="1" i="1" lang="en" sz="2200">
                <a:latin typeface="Century Gothic"/>
                <a:ea typeface="Century Gothic"/>
                <a:cs typeface="Century Gothic"/>
                <a:sym typeface="Century Gothic"/>
              </a:rPr>
              <a:t>ch</a:t>
            </a:r>
            <a:r>
              <a:rPr i="1" lang="en" sz="2200"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i="1" lang="en" sz="2200">
                <a:latin typeface="Century Gothic"/>
                <a:ea typeface="Century Gothic"/>
                <a:cs typeface="Century Gothic"/>
                <a:sym typeface="Century Gothic"/>
              </a:rPr>
              <a:t>leco, escu</a:t>
            </a:r>
            <a:r>
              <a:rPr b="1" i="1" lang="en" sz="2200">
                <a:latin typeface="Century Gothic"/>
                <a:ea typeface="Century Gothic"/>
                <a:cs typeface="Century Gothic"/>
                <a:sym typeface="Century Gothic"/>
              </a:rPr>
              <a:t>ch</a:t>
            </a:r>
            <a:r>
              <a:rPr i="1" lang="en" sz="2200"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r>
              <a:rPr i="1" lang="en" sz="220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2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72"/>
          <p:cNvSpPr/>
          <p:nvPr/>
        </p:nvSpPr>
        <p:spPr>
          <a:xfrm>
            <a:off x="441600" y="439800"/>
            <a:ext cx="1392600" cy="15564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0" name="Google Shape;510;p72"/>
          <p:cNvSpPr/>
          <p:nvPr/>
        </p:nvSpPr>
        <p:spPr>
          <a:xfrm>
            <a:off x="1902475" y="852175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1" name="Google Shape;511;p72"/>
          <p:cNvSpPr/>
          <p:nvPr/>
        </p:nvSpPr>
        <p:spPr>
          <a:xfrm rot="5400000">
            <a:off x="4331250" y="1748900"/>
            <a:ext cx="481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2" name="Google Shape;512;p72"/>
          <p:cNvSpPr txBox="1"/>
          <p:nvPr/>
        </p:nvSpPr>
        <p:spPr>
          <a:xfrm>
            <a:off x="0" y="2507925"/>
            <a:ext cx="9144000" cy="11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highlight>
                  <a:srgbClr val="99DBB3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___</a:t>
            </a:r>
            <a:r>
              <a:rPr lang="en" sz="60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lo</a:t>
            </a:r>
            <a:endParaRPr sz="6000">
              <a:solidFill>
                <a:srgbClr val="363535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3" name="Google Shape;513;p72"/>
          <p:cNvSpPr txBox="1"/>
          <p:nvPr/>
        </p:nvSpPr>
        <p:spPr>
          <a:xfrm>
            <a:off x="0" y="3574725"/>
            <a:ext cx="9144000" cy="11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highlight>
                  <a:srgbClr val="99DBB3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hie</a:t>
            </a: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14" name="Google Shape;514;p72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15" name="Google Shape;515;p72"/>
          <p:cNvSpPr/>
          <p:nvPr/>
        </p:nvSpPr>
        <p:spPr>
          <a:xfrm>
            <a:off x="2407850" y="439800"/>
            <a:ext cx="6294600" cy="14712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6" name="Google Shape;516;p72"/>
          <p:cNvSpPr/>
          <p:nvPr/>
        </p:nvSpPr>
        <p:spPr>
          <a:xfrm>
            <a:off x="1902475" y="852175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7" name="Google Shape;517;p72"/>
          <p:cNvSpPr/>
          <p:nvPr/>
        </p:nvSpPr>
        <p:spPr>
          <a:xfrm rot="5400000">
            <a:off x="4331250" y="1748900"/>
            <a:ext cx="481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8" name="Google Shape;518;p72"/>
          <p:cNvSpPr txBox="1"/>
          <p:nvPr/>
        </p:nvSpPr>
        <p:spPr>
          <a:xfrm>
            <a:off x="295240" y="457575"/>
            <a:ext cx="16770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</a:t>
            </a:r>
            <a:endParaRPr b="1" sz="9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9" name="Google Shape;519;p72"/>
          <p:cNvSpPr txBox="1"/>
          <p:nvPr/>
        </p:nvSpPr>
        <p:spPr>
          <a:xfrm>
            <a:off x="2578700" y="566825"/>
            <a:ext cx="59529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1. Palabras que empiezan con </a:t>
            </a:r>
            <a:r>
              <a:rPr i="1" lang="en">
                <a:latin typeface="Century Gothic"/>
                <a:ea typeface="Century Gothic"/>
                <a:cs typeface="Century Gothic"/>
                <a:sym typeface="Century Gothic"/>
              </a:rPr>
              <a:t>ia, ie, ui, ue </a:t>
            </a: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→ </a:t>
            </a:r>
            <a:r>
              <a:rPr b="1" i="1" lang="en">
                <a:latin typeface="Century Gothic"/>
                <a:ea typeface="Century Gothic"/>
                <a:cs typeface="Century Gothic"/>
                <a:sym typeface="Century Gothic"/>
              </a:rPr>
              <a:t>hia</a:t>
            </a:r>
            <a:r>
              <a:rPr i="1" lang="en">
                <a:latin typeface="Century Gothic"/>
                <a:ea typeface="Century Gothic"/>
                <a:cs typeface="Century Gothic"/>
                <a:sym typeface="Century Gothic"/>
              </a:rPr>
              <a:t>to,</a:t>
            </a:r>
            <a:r>
              <a:rPr b="1" i="1" lang="en">
                <a:latin typeface="Century Gothic"/>
                <a:ea typeface="Century Gothic"/>
                <a:cs typeface="Century Gothic"/>
                <a:sym typeface="Century Gothic"/>
              </a:rPr>
              <a:t> hie</a:t>
            </a:r>
            <a:r>
              <a:rPr i="1" lang="en">
                <a:latin typeface="Century Gothic"/>
                <a:ea typeface="Century Gothic"/>
                <a:cs typeface="Century Gothic"/>
                <a:sym typeface="Century Gothic"/>
              </a:rPr>
              <a:t>lo, </a:t>
            </a:r>
            <a:r>
              <a:rPr b="1" i="1" lang="en">
                <a:latin typeface="Century Gothic"/>
                <a:ea typeface="Century Gothic"/>
                <a:cs typeface="Century Gothic"/>
                <a:sym typeface="Century Gothic"/>
              </a:rPr>
              <a:t>hui</a:t>
            </a:r>
            <a:r>
              <a:rPr i="1" lang="en">
                <a:latin typeface="Century Gothic"/>
                <a:ea typeface="Century Gothic"/>
                <a:cs typeface="Century Gothic"/>
                <a:sym typeface="Century Gothic"/>
              </a:rPr>
              <a:t>da, </a:t>
            </a:r>
            <a:r>
              <a:rPr b="1" i="1" lang="en">
                <a:latin typeface="Century Gothic"/>
                <a:ea typeface="Century Gothic"/>
                <a:cs typeface="Century Gothic"/>
                <a:sym typeface="Century Gothic"/>
              </a:rPr>
              <a:t>hue</a:t>
            </a:r>
            <a:r>
              <a:rPr i="1" lang="en">
                <a:latin typeface="Century Gothic"/>
                <a:ea typeface="Century Gothic"/>
                <a:cs typeface="Century Gothic"/>
                <a:sym typeface="Century Gothic"/>
              </a:rPr>
              <a:t>vo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2. En algunos verbos frecuentes como → </a:t>
            </a:r>
            <a:r>
              <a:rPr b="1" i="1" lang="en">
                <a:latin typeface="Century Gothic"/>
                <a:ea typeface="Century Gothic"/>
                <a:cs typeface="Century Gothic"/>
                <a:sym typeface="Century Gothic"/>
              </a:rPr>
              <a:t>h</a:t>
            </a:r>
            <a:r>
              <a:rPr i="1" lang="en">
                <a:latin typeface="Century Gothic"/>
                <a:ea typeface="Century Gothic"/>
                <a:cs typeface="Century Gothic"/>
                <a:sym typeface="Century Gothic"/>
              </a:rPr>
              <a:t>acer, </a:t>
            </a:r>
            <a:r>
              <a:rPr b="1" i="1" lang="en">
                <a:latin typeface="Century Gothic"/>
                <a:ea typeface="Century Gothic"/>
                <a:cs typeface="Century Gothic"/>
                <a:sym typeface="Century Gothic"/>
              </a:rPr>
              <a:t>h</a:t>
            </a:r>
            <a:r>
              <a:rPr i="1" lang="en">
                <a:latin typeface="Century Gothic"/>
                <a:ea typeface="Century Gothic"/>
                <a:cs typeface="Century Gothic"/>
                <a:sym typeface="Century Gothic"/>
              </a:rPr>
              <a:t>ablar, </a:t>
            </a:r>
            <a:r>
              <a:rPr b="1" i="1" lang="en">
                <a:latin typeface="Century Gothic"/>
                <a:ea typeface="Century Gothic"/>
                <a:cs typeface="Century Gothic"/>
                <a:sym typeface="Century Gothic"/>
              </a:rPr>
              <a:t>h</a:t>
            </a:r>
            <a:r>
              <a:rPr i="1" lang="en">
                <a:latin typeface="Century Gothic"/>
                <a:ea typeface="Century Gothic"/>
                <a:cs typeface="Century Gothic"/>
                <a:sym typeface="Century Gothic"/>
              </a:rPr>
              <a:t>allar</a:t>
            </a:r>
            <a:endParaRPr i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3. En palabras que empiezan con hum seguidas de una vocal → </a:t>
            </a:r>
            <a:r>
              <a:rPr b="1" i="1" lang="en">
                <a:latin typeface="Century Gothic"/>
                <a:ea typeface="Century Gothic"/>
                <a:cs typeface="Century Gothic"/>
                <a:sym typeface="Century Gothic"/>
              </a:rPr>
              <a:t>huma</a:t>
            </a:r>
            <a:r>
              <a:rPr i="1" lang="en">
                <a:latin typeface="Century Gothic"/>
                <a:ea typeface="Century Gothic"/>
                <a:cs typeface="Century Gothic"/>
                <a:sym typeface="Century Gothic"/>
              </a:rPr>
              <a:t>no, </a:t>
            </a:r>
            <a:r>
              <a:rPr b="1" i="1" lang="en">
                <a:latin typeface="Century Gothic"/>
                <a:ea typeface="Century Gothic"/>
                <a:cs typeface="Century Gothic"/>
                <a:sym typeface="Century Gothic"/>
              </a:rPr>
              <a:t>humo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73"/>
          <p:cNvSpPr/>
          <p:nvPr/>
        </p:nvSpPr>
        <p:spPr>
          <a:xfrm>
            <a:off x="441600" y="439800"/>
            <a:ext cx="1392600" cy="15564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5" name="Google Shape;525;p73"/>
          <p:cNvSpPr/>
          <p:nvPr/>
        </p:nvSpPr>
        <p:spPr>
          <a:xfrm>
            <a:off x="1902475" y="852175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6" name="Google Shape;526;p73"/>
          <p:cNvSpPr/>
          <p:nvPr/>
        </p:nvSpPr>
        <p:spPr>
          <a:xfrm rot="5400000">
            <a:off x="4331250" y="1748900"/>
            <a:ext cx="481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7" name="Google Shape;527;p73"/>
          <p:cNvSpPr txBox="1"/>
          <p:nvPr/>
        </p:nvSpPr>
        <p:spPr>
          <a:xfrm>
            <a:off x="0" y="2338400"/>
            <a:ext cx="9144000" cy="11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highlight>
                  <a:srgbClr val="99DBB3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__</a:t>
            </a:r>
            <a:r>
              <a:rPr lang="en" sz="60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aleco</a:t>
            </a:r>
            <a:endParaRPr sz="6000">
              <a:solidFill>
                <a:srgbClr val="363535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8" name="Google Shape;528;p73"/>
          <p:cNvSpPr txBox="1"/>
          <p:nvPr/>
        </p:nvSpPr>
        <p:spPr>
          <a:xfrm>
            <a:off x="0" y="3405200"/>
            <a:ext cx="9144000" cy="11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highlight>
                  <a:srgbClr val="99DBB3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ch</a:t>
            </a:r>
            <a:r>
              <a:rPr lang="en" sz="60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aleco</a:t>
            </a:r>
            <a:endParaRPr sz="6000">
              <a:solidFill>
                <a:srgbClr val="363535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29" name="Google Shape;529;p73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30" name="Google Shape;530;p73"/>
          <p:cNvSpPr/>
          <p:nvPr/>
        </p:nvSpPr>
        <p:spPr>
          <a:xfrm>
            <a:off x="2407850" y="439800"/>
            <a:ext cx="6294600" cy="14712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1" name="Google Shape;531;p73"/>
          <p:cNvSpPr/>
          <p:nvPr/>
        </p:nvSpPr>
        <p:spPr>
          <a:xfrm>
            <a:off x="1902475" y="852175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2" name="Google Shape;532;p73"/>
          <p:cNvSpPr/>
          <p:nvPr/>
        </p:nvSpPr>
        <p:spPr>
          <a:xfrm rot="5400000">
            <a:off x="4331250" y="1748900"/>
            <a:ext cx="481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3" name="Google Shape;533;p73"/>
          <p:cNvSpPr txBox="1"/>
          <p:nvPr/>
        </p:nvSpPr>
        <p:spPr>
          <a:xfrm>
            <a:off x="299390" y="540750"/>
            <a:ext cx="1677000" cy="13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</a:t>
            </a:r>
            <a:endParaRPr b="1" sz="7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4" name="Google Shape;534;p73"/>
          <p:cNvSpPr txBox="1"/>
          <p:nvPr/>
        </p:nvSpPr>
        <p:spPr>
          <a:xfrm>
            <a:off x="2591902" y="797675"/>
            <a:ext cx="59265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1. Siempre se pronuncia y se escribe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ch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 → </a:t>
            </a:r>
            <a:r>
              <a:rPr b="1" i="1" lang="en" sz="2000">
                <a:latin typeface="Century Gothic"/>
                <a:ea typeface="Century Gothic"/>
                <a:cs typeface="Century Gothic"/>
                <a:sym typeface="Century Gothic"/>
              </a:rPr>
              <a:t>ch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aleco, escu</a:t>
            </a:r>
            <a:r>
              <a:rPr b="1" i="1" lang="en" sz="2000">
                <a:latin typeface="Century Gothic"/>
                <a:ea typeface="Century Gothic"/>
                <a:cs typeface="Century Gothic"/>
                <a:sym typeface="Century Gothic"/>
              </a:rPr>
              <a:t>ch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o </a:t>
            </a:r>
            <a:endParaRPr sz="2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9" name="Google Shape;539;p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40" name="Google Shape;540;p74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3</a:t>
            </a:r>
            <a:r>
              <a:rPr lang="en" sz="3500"/>
              <a:t>. </a:t>
            </a:r>
            <a:r>
              <a:rPr lang="en"/>
              <a:t>Ortografía </a:t>
            </a:r>
            <a:endParaRPr sz="35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5" name="Google Shape;545;p7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546" name="Google Shape;546;p75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co</a:t>
            </a:r>
            <a:r>
              <a:rPr lang="en" sz="9600">
                <a:solidFill>
                  <a:srgbClr val="363535"/>
                </a:solidFill>
                <a:highlight>
                  <a:srgbClr val="99DBB3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h</a:t>
            </a: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ete</a:t>
            </a:r>
            <a:endParaRPr sz="9600">
              <a:solidFill>
                <a:srgbClr val="363535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58"/>
          <p:cNvSpPr txBox="1"/>
          <p:nvPr>
            <p:ph type="ctrTitle"/>
          </p:nvPr>
        </p:nvSpPr>
        <p:spPr>
          <a:xfrm>
            <a:off x="457188" y="2110039"/>
            <a:ext cx="82296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Día 1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1" name="Google Shape;551;p7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552" name="Google Shape;552;p76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escu</a:t>
            </a:r>
            <a:r>
              <a:rPr lang="en" sz="9600">
                <a:solidFill>
                  <a:srgbClr val="363535"/>
                </a:solidFill>
                <a:highlight>
                  <a:srgbClr val="9ADCB4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ch</a:t>
            </a: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endParaRPr sz="9600">
              <a:solidFill>
                <a:srgbClr val="363535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7" name="Google Shape;557;p7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558" name="Google Shape;558;p77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rgbClr val="99DBB3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h</a:t>
            </a: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ogar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78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r>
              <a:rPr lang="en" sz="3500"/>
              <a:t>. </a:t>
            </a:r>
            <a:r>
              <a:rPr lang="en"/>
              <a:t>Palabras de alta frecuencia</a:t>
            </a:r>
            <a:endParaRPr sz="3500"/>
          </a:p>
        </p:txBody>
      </p:sp>
      <p:pic>
        <p:nvPicPr>
          <p:cNvPr id="564" name="Google Shape;564;p78" title="icons_final_Phonics_BW_Palabras de alta frecuenci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79"/>
          <p:cNvSpPr txBox="1"/>
          <p:nvPr>
            <p:ph idx="4294967295" type="body"/>
          </p:nvPr>
        </p:nvSpPr>
        <p:spPr>
          <a:xfrm>
            <a:off x="0" y="1627632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mayor</a:t>
            </a:r>
            <a:endParaRPr sz="9600"/>
          </a:p>
        </p:txBody>
      </p:sp>
      <p:pic>
        <p:nvPicPr>
          <p:cNvPr id="570" name="Google Shape;570;p7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80"/>
          <p:cNvSpPr txBox="1"/>
          <p:nvPr>
            <p:ph idx="4294967295" type="body"/>
          </p:nvPr>
        </p:nvSpPr>
        <p:spPr>
          <a:xfrm>
            <a:off x="0" y="1627632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futuro</a:t>
            </a:r>
            <a:endParaRPr sz="9600"/>
          </a:p>
        </p:txBody>
      </p:sp>
      <p:pic>
        <p:nvPicPr>
          <p:cNvPr id="576" name="Google Shape;576;p8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81"/>
          <p:cNvSpPr txBox="1"/>
          <p:nvPr>
            <p:ph idx="4294967295" type="body"/>
          </p:nvPr>
        </p:nvSpPr>
        <p:spPr>
          <a:xfrm>
            <a:off x="0" y="1627632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ahora</a:t>
            </a:r>
            <a:endParaRPr sz="9600"/>
          </a:p>
        </p:txBody>
      </p:sp>
      <p:pic>
        <p:nvPicPr>
          <p:cNvPr id="582" name="Google Shape;582;p8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7" name="Google Shape;587;p82" title="icons_final_Phonics_BW_Sentences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88" name="Google Shape;588;p82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</a:t>
            </a:r>
            <a:r>
              <a:rPr lang="en" sz="3500"/>
              <a:t>. Oraciones</a:t>
            </a:r>
            <a:endParaRPr sz="35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83"/>
          <p:cNvSpPr txBox="1"/>
          <p:nvPr>
            <p:ph idx="4294967295" type="body"/>
          </p:nvPr>
        </p:nvSpPr>
        <p:spPr>
          <a:xfrm>
            <a:off x="441600" y="439800"/>
            <a:ext cx="8260800" cy="282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solidFill>
                  <a:srgbClr val="000000"/>
                </a:solidFill>
              </a:rPr>
              <a:t>A veces hallan hormigas caminando en una hilera. </a:t>
            </a:r>
            <a:endParaRPr sz="5200">
              <a:solidFill>
                <a:srgbClr val="000000"/>
              </a:solidFill>
            </a:endParaRPr>
          </a:p>
        </p:txBody>
      </p:sp>
      <p:pic>
        <p:nvPicPr>
          <p:cNvPr id="594" name="Google Shape;594;p8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84"/>
          <p:cNvSpPr txBox="1"/>
          <p:nvPr>
            <p:ph idx="4294967295" type="body"/>
          </p:nvPr>
        </p:nvSpPr>
        <p:spPr>
          <a:xfrm>
            <a:off x="441600" y="439800"/>
            <a:ext cx="8260800" cy="363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000000"/>
                </a:solidFill>
              </a:rPr>
              <a:t>Con ayuda de un palo, Bruno logra bajarla y ambos observan, con asombro, que no era una hoja cualquiera: tenía formas raras y manchas brillantes.</a:t>
            </a:r>
            <a:endParaRPr sz="4000"/>
          </a:p>
        </p:txBody>
      </p:sp>
      <p:pic>
        <p:nvPicPr>
          <p:cNvPr id="600" name="Google Shape;600;p8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85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</a:t>
            </a:r>
            <a:r>
              <a:rPr lang="en" sz="3500"/>
              <a:t>. Dictado</a:t>
            </a:r>
            <a:endParaRPr sz="3500"/>
          </a:p>
        </p:txBody>
      </p:sp>
      <p:pic>
        <p:nvPicPr>
          <p:cNvPr id="606" name="Google Shape;606;p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" name="Google Shape;411;p5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ellipse">
            <a:avLst/>
          </a:prstGeom>
          <a:noFill/>
        </p:spPr>
      </p:pic>
      <p:sp>
        <p:nvSpPr>
          <p:cNvPr id="412" name="Google Shape;412;p59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Leer palabras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1" name="Google Shape;611;p8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cxnSp>
        <p:nvCxnSpPr>
          <p:cNvPr id="612" name="Google Shape;612;p86"/>
          <p:cNvCxnSpPr/>
          <p:nvPr/>
        </p:nvCxnSpPr>
        <p:spPr>
          <a:xfrm>
            <a:off x="624750" y="1216675"/>
            <a:ext cx="7614000" cy="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13" name="Google Shape;613;p86"/>
          <p:cNvCxnSpPr/>
          <p:nvPr/>
        </p:nvCxnSpPr>
        <p:spPr>
          <a:xfrm>
            <a:off x="624750" y="2435875"/>
            <a:ext cx="7614000" cy="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14" name="Google Shape;614;p86"/>
          <p:cNvCxnSpPr/>
          <p:nvPr/>
        </p:nvCxnSpPr>
        <p:spPr>
          <a:xfrm>
            <a:off x="624750" y="3578875"/>
            <a:ext cx="7614000" cy="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87"/>
          <p:cNvSpPr txBox="1"/>
          <p:nvPr>
            <p:ph idx="4294967295" type="body"/>
          </p:nvPr>
        </p:nvSpPr>
        <p:spPr>
          <a:xfrm>
            <a:off x="441600" y="351958"/>
            <a:ext cx="8260800" cy="282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solidFill>
                  <a:srgbClr val="000000"/>
                </a:solidFill>
              </a:rPr>
              <a:t>A veces hallan hormigas caminando en una hilera. </a:t>
            </a:r>
            <a:endParaRPr sz="5200">
              <a:solidFill>
                <a:srgbClr val="000000"/>
              </a:solidFill>
            </a:endParaRPr>
          </a:p>
        </p:txBody>
      </p:sp>
      <p:pic>
        <p:nvPicPr>
          <p:cNvPr id="620" name="Google Shape;620;p8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88"/>
          <p:cNvSpPr txBox="1"/>
          <p:nvPr>
            <p:ph type="ctrTitle"/>
          </p:nvPr>
        </p:nvSpPr>
        <p:spPr>
          <a:xfrm>
            <a:off x="457200" y="1835075"/>
            <a:ext cx="41148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¡Felicidades!</a:t>
            </a:r>
            <a:endParaRPr sz="4800"/>
          </a:p>
        </p:txBody>
      </p:sp>
      <p:sp>
        <p:nvSpPr>
          <p:cNvPr id="626" name="Google Shape;626;p88"/>
          <p:cNvSpPr txBox="1"/>
          <p:nvPr>
            <p:ph idx="1" type="subTitle"/>
          </p:nvPr>
        </p:nvSpPr>
        <p:spPr>
          <a:xfrm>
            <a:off x="671775" y="2613550"/>
            <a:ext cx="3900300" cy="67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El día está completo, </a:t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¡excelente trabajo!</a:t>
            </a:r>
            <a:endParaRPr sz="2200"/>
          </a:p>
        </p:txBody>
      </p:sp>
      <p:pic>
        <p:nvPicPr>
          <p:cNvPr id="627" name="Google Shape;627;p88" title="Las flores de mama_Ilus1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609601"/>
            <a:ext cx="3861148" cy="409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89"/>
          <p:cNvSpPr txBox="1"/>
          <p:nvPr>
            <p:ph type="ctrTitle"/>
          </p:nvPr>
        </p:nvSpPr>
        <p:spPr>
          <a:xfrm>
            <a:off x="457188" y="2110039"/>
            <a:ext cx="82296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Día 2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7" name="Google Shape;637;p9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ellipse">
            <a:avLst/>
          </a:prstGeom>
          <a:noFill/>
        </p:spPr>
      </p:pic>
      <p:sp>
        <p:nvSpPr>
          <p:cNvPr id="638" name="Google Shape;638;p90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Leer palabras multisilábicas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3" name="Google Shape;643;p9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pic>
        <p:nvPicPr>
          <p:cNvPr id="644" name="Google Shape;644;p91" title="Untitled design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1600" y="-2747875"/>
            <a:ext cx="2026199" cy="2026199"/>
          </a:xfrm>
          <a:prstGeom prst="rect">
            <a:avLst/>
          </a:prstGeom>
          <a:noFill/>
          <a:ln>
            <a:noFill/>
          </a:ln>
        </p:spPr>
      </p:pic>
      <p:sp>
        <p:nvSpPr>
          <p:cNvPr id="645" name="Google Shape;645;p91"/>
          <p:cNvSpPr txBox="1"/>
          <p:nvPr/>
        </p:nvSpPr>
        <p:spPr>
          <a:xfrm>
            <a:off x="1988825" y="-2324075"/>
            <a:ext cx="35166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700">
                <a:latin typeface="Century Gothic"/>
                <a:ea typeface="Century Gothic"/>
                <a:cs typeface="Century Gothic"/>
                <a:sym typeface="Century Gothic"/>
              </a:rPr>
              <a:t>¡</a:t>
            </a:r>
            <a:r>
              <a:rPr b="1" lang="en" sz="3700">
                <a:latin typeface="Century Gothic"/>
                <a:ea typeface="Century Gothic"/>
                <a:cs typeface="Century Gothic"/>
                <a:sym typeface="Century Gothic"/>
              </a:rPr>
              <a:t>Recuerda</a:t>
            </a:r>
            <a:r>
              <a:rPr b="1" lang="en" sz="3700"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 sz="57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46" name="Google Shape;646;p91" title="Screenshot 2025-08-19 at 4.28.56 PM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59350" y="-2596200"/>
            <a:ext cx="2306625" cy="1564601"/>
          </a:xfrm>
          <a:prstGeom prst="rect">
            <a:avLst/>
          </a:prstGeom>
          <a:noFill/>
          <a:ln>
            <a:noFill/>
          </a:ln>
        </p:spPr>
      </p:pic>
      <p:sp>
        <p:nvSpPr>
          <p:cNvPr id="647" name="Google Shape;647;p91"/>
          <p:cNvSpPr/>
          <p:nvPr/>
        </p:nvSpPr>
        <p:spPr>
          <a:xfrm>
            <a:off x="441600" y="479700"/>
            <a:ext cx="2973300" cy="6066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8" name="Google Shape;648;p91"/>
          <p:cNvSpPr txBox="1"/>
          <p:nvPr/>
        </p:nvSpPr>
        <p:spPr>
          <a:xfrm>
            <a:off x="980050" y="439800"/>
            <a:ext cx="2475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¡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Recuerda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 sz="3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49" name="Google Shape;649;p91" title="icons_final_Phonics_BW_Remember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2850" y="55440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650" name="Google Shape;650;p91"/>
          <p:cNvSpPr/>
          <p:nvPr/>
        </p:nvSpPr>
        <p:spPr>
          <a:xfrm>
            <a:off x="1051185" y="1369299"/>
            <a:ext cx="2475900" cy="2475900"/>
          </a:xfrm>
          <a:prstGeom prst="ellipse">
            <a:avLst/>
          </a:prstGeom>
          <a:noFill/>
          <a:ln cap="flat" cmpd="sng" w="2857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1" name="Google Shape;651;p91"/>
          <p:cNvSpPr/>
          <p:nvPr/>
        </p:nvSpPr>
        <p:spPr>
          <a:xfrm rot="1319193">
            <a:off x="3841255" y="3337967"/>
            <a:ext cx="603383" cy="301887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2" name="Google Shape;652;p91"/>
          <p:cNvSpPr txBox="1"/>
          <p:nvPr/>
        </p:nvSpPr>
        <p:spPr>
          <a:xfrm>
            <a:off x="1051175" y="1499450"/>
            <a:ext cx="2475900" cy="16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687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sz="4687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687">
                <a:latin typeface="Century Gothic"/>
                <a:ea typeface="Century Gothic"/>
                <a:cs typeface="Century Gothic"/>
                <a:sym typeface="Century Gothic"/>
              </a:rPr>
              <a:t>h   ch     </a:t>
            </a:r>
            <a:endParaRPr b="1" sz="15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3" name="Google Shape;653;p91"/>
          <p:cNvSpPr txBox="1"/>
          <p:nvPr/>
        </p:nvSpPr>
        <p:spPr>
          <a:xfrm>
            <a:off x="4566575" y="1348100"/>
            <a:ext cx="36468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</a:t>
            </a:r>
            <a:r>
              <a:rPr lang="en" sz="5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amaca</a:t>
            </a:r>
            <a:endParaRPr sz="5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4" name="Google Shape;654;p91"/>
          <p:cNvSpPr txBox="1"/>
          <p:nvPr/>
        </p:nvSpPr>
        <p:spPr>
          <a:xfrm>
            <a:off x="4758825" y="3129950"/>
            <a:ext cx="32799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</a:t>
            </a: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5" name="Google Shape;655;p91"/>
          <p:cNvSpPr/>
          <p:nvPr/>
        </p:nvSpPr>
        <p:spPr>
          <a:xfrm rot="-667202">
            <a:off x="3841171" y="1940942"/>
            <a:ext cx="603531" cy="301766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6" name="Google Shape;656;p91"/>
          <p:cNvSpPr/>
          <p:nvPr/>
        </p:nvSpPr>
        <p:spPr>
          <a:xfrm rot="1319193">
            <a:off x="3841255" y="3337967"/>
            <a:ext cx="603383" cy="301887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57" name="Google Shape;657;p91" title="34.jp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444948" y="873477"/>
            <a:ext cx="1424326" cy="1627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58" name="Google Shape;658;p91" title="35.jp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968950" y="2972938"/>
            <a:ext cx="1244423" cy="14222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92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hermoso</a:t>
            </a:r>
            <a:endParaRPr sz="9600"/>
          </a:p>
        </p:txBody>
      </p:sp>
      <p:pic>
        <p:nvPicPr>
          <p:cNvPr id="664" name="Google Shape;664;p9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65" name="Google Shape;665;p92"/>
          <p:cNvSpPr/>
          <p:nvPr/>
        </p:nvSpPr>
        <p:spPr>
          <a:xfrm>
            <a:off x="2078175" y="3291850"/>
            <a:ext cx="5057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9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93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hormiga</a:t>
            </a:r>
            <a:endParaRPr sz="9600"/>
          </a:p>
        </p:txBody>
      </p:sp>
      <p:pic>
        <p:nvPicPr>
          <p:cNvPr id="671" name="Google Shape;671;p9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72" name="Google Shape;672;p93"/>
          <p:cNvSpPr/>
          <p:nvPr/>
        </p:nvSpPr>
        <p:spPr>
          <a:xfrm>
            <a:off x="2129100" y="3291850"/>
            <a:ext cx="4885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6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94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hermano</a:t>
            </a:r>
            <a:endParaRPr sz="9600"/>
          </a:p>
        </p:txBody>
      </p:sp>
      <p:pic>
        <p:nvPicPr>
          <p:cNvPr id="678" name="Google Shape;678;p9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79" name="Google Shape;679;p94"/>
          <p:cNvSpPr/>
          <p:nvPr/>
        </p:nvSpPr>
        <p:spPr>
          <a:xfrm>
            <a:off x="1892625" y="3291850"/>
            <a:ext cx="5341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3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95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muchacho</a:t>
            </a:r>
            <a:endParaRPr sz="9600"/>
          </a:p>
        </p:txBody>
      </p:sp>
      <p:pic>
        <p:nvPicPr>
          <p:cNvPr id="685" name="Google Shape;685;p9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86" name="Google Shape;686;p95"/>
          <p:cNvSpPr/>
          <p:nvPr/>
        </p:nvSpPr>
        <p:spPr>
          <a:xfrm>
            <a:off x="1397148" y="3291850"/>
            <a:ext cx="6424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0"/>
          <p:cNvSpPr/>
          <p:nvPr/>
        </p:nvSpPr>
        <p:spPr>
          <a:xfrm>
            <a:off x="891389" y="1437275"/>
            <a:ext cx="2475900" cy="2475900"/>
          </a:xfrm>
          <a:prstGeom prst="ellipse">
            <a:avLst/>
          </a:prstGeom>
          <a:noFill/>
          <a:ln cap="flat" cmpd="sng" w="2857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8" name="Google Shape;418;p60"/>
          <p:cNvSpPr/>
          <p:nvPr/>
        </p:nvSpPr>
        <p:spPr>
          <a:xfrm>
            <a:off x="441600" y="479700"/>
            <a:ext cx="2973300" cy="6066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19" name="Google Shape;419;p6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20" name="Google Shape;420;p60"/>
          <p:cNvSpPr txBox="1"/>
          <p:nvPr/>
        </p:nvSpPr>
        <p:spPr>
          <a:xfrm>
            <a:off x="980050" y="439800"/>
            <a:ext cx="2475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¡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Recuerda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 sz="3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1" name="Google Shape;421;p60"/>
          <p:cNvSpPr txBox="1"/>
          <p:nvPr/>
        </p:nvSpPr>
        <p:spPr>
          <a:xfrm>
            <a:off x="891400" y="1404575"/>
            <a:ext cx="2475900" cy="16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687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sz="4687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687">
                <a:latin typeface="Century Gothic"/>
                <a:ea typeface="Century Gothic"/>
                <a:cs typeface="Century Gothic"/>
                <a:sym typeface="Century Gothic"/>
              </a:rPr>
              <a:t>h ch     </a:t>
            </a:r>
            <a:endParaRPr b="1" sz="15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2" name="Google Shape;422;p60"/>
          <p:cNvSpPr txBox="1"/>
          <p:nvPr/>
        </p:nvSpPr>
        <p:spPr>
          <a:xfrm>
            <a:off x="4566575" y="1348100"/>
            <a:ext cx="26367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</a:t>
            </a: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arina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3" name="Google Shape;423;p60"/>
          <p:cNvSpPr txBox="1"/>
          <p:nvPr/>
        </p:nvSpPr>
        <p:spPr>
          <a:xfrm>
            <a:off x="4566575" y="3129950"/>
            <a:ext cx="34722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cha</a:t>
            </a: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leco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4" name="Google Shape;424;p60"/>
          <p:cNvSpPr/>
          <p:nvPr/>
        </p:nvSpPr>
        <p:spPr>
          <a:xfrm rot="-667202">
            <a:off x="3841171" y="1940942"/>
            <a:ext cx="603531" cy="301766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5" name="Google Shape;425;p60"/>
          <p:cNvSpPr/>
          <p:nvPr/>
        </p:nvSpPr>
        <p:spPr>
          <a:xfrm rot="1319193">
            <a:off x="3841255" y="3337967"/>
            <a:ext cx="603383" cy="301887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26" name="Google Shape;426;p60" title="icons_final_Phonics_BW_Remember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2850" y="55440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60" title="32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58925" y="752367"/>
            <a:ext cx="1635926" cy="1869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Google Shape;428;p60" title="33.jp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809391" y="3032374"/>
            <a:ext cx="969660" cy="11081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0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96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hipopótamo</a:t>
            </a:r>
            <a:endParaRPr sz="9600"/>
          </a:p>
        </p:txBody>
      </p:sp>
      <p:pic>
        <p:nvPicPr>
          <p:cNvPr id="692" name="Google Shape;692;p9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93" name="Google Shape;693;p96"/>
          <p:cNvSpPr/>
          <p:nvPr/>
        </p:nvSpPr>
        <p:spPr>
          <a:xfrm>
            <a:off x="899407" y="3291850"/>
            <a:ext cx="7345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7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97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escuchamos</a:t>
            </a:r>
            <a:endParaRPr sz="9600"/>
          </a:p>
        </p:txBody>
      </p:sp>
      <p:pic>
        <p:nvPicPr>
          <p:cNvPr id="699" name="Google Shape;699;p9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700" name="Google Shape;700;p97"/>
          <p:cNvSpPr/>
          <p:nvPr/>
        </p:nvSpPr>
        <p:spPr>
          <a:xfrm>
            <a:off x="924275" y="3291850"/>
            <a:ext cx="7470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4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p98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vehemente</a:t>
            </a:r>
            <a:endParaRPr sz="9600"/>
          </a:p>
        </p:txBody>
      </p:sp>
      <p:pic>
        <p:nvPicPr>
          <p:cNvPr id="706" name="Google Shape;706;p9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707" name="Google Shape;707;p98"/>
          <p:cNvSpPr/>
          <p:nvPr/>
        </p:nvSpPr>
        <p:spPr>
          <a:xfrm>
            <a:off x="1360478" y="3291850"/>
            <a:ext cx="6558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99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champiñones</a:t>
            </a:r>
            <a:endParaRPr sz="9600"/>
          </a:p>
        </p:txBody>
      </p:sp>
      <p:pic>
        <p:nvPicPr>
          <p:cNvPr id="713" name="Google Shape;713;p9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714" name="Google Shape;714;p99"/>
          <p:cNvSpPr/>
          <p:nvPr/>
        </p:nvSpPr>
        <p:spPr>
          <a:xfrm>
            <a:off x="602200" y="3291850"/>
            <a:ext cx="8100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718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9" name="Google Shape;719;p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720" name="Google Shape;720;p100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2</a:t>
            </a:r>
            <a:r>
              <a:rPr lang="en" sz="3500"/>
              <a:t>. </a:t>
            </a:r>
            <a:r>
              <a:rPr lang="en"/>
              <a:t>Ortografía </a:t>
            </a:r>
            <a:endParaRPr sz="350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4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5" name="Google Shape;725;p10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726" name="Google Shape;726;p101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rgbClr val="9ADCB4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h</a:t>
            </a: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ormiga</a:t>
            </a:r>
            <a:endParaRPr sz="9600">
              <a:solidFill>
                <a:srgbClr val="363535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0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1" name="Google Shape;731;p10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732" name="Google Shape;732;p102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</a:t>
            </a:r>
            <a:r>
              <a:rPr lang="en" sz="9600">
                <a:solidFill>
                  <a:srgbClr val="363535"/>
                </a:solidFill>
                <a:highlight>
                  <a:srgbClr val="99DBB3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ch</a:t>
            </a: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lang="en" sz="9600">
                <a:solidFill>
                  <a:srgbClr val="363535"/>
                </a:solidFill>
                <a:highlight>
                  <a:srgbClr val="99DBB3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ch</a:t>
            </a: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endParaRPr sz="9600">
              <a:solidFill>
                <a:srgbClr val="363535"/>
              </a:solidFill>
              <a:highlight>
                <a:srgbClr val="9ADCB4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6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" name="Google Shape;737;p10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738" name="Google Shape;738;p103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almo</a:t>
            </a:r>
            <a:r>
              <a:rPr lang="en" sz="9600">
                <a:solidFill>
                  <a:srgbClr val="363535"/>
                </a:solidFill>
                <a:highlight>
                  <a:srgbClr val="99DBB3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h</a:t>
            </a: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742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3" name="Google Shape;743;p104" title="icons_final_Phonics_BW_Morphological Awarness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744" name="Google Shape;744;p104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3</a:t>
            </a:r>
            <a:r>
              <a:rPr lang="en" sz="3500"/>
              <a:t>. </a:t>
            </a:r>
            <a:r>
              <a:rPr lang="en"/>
              <a:t>Análisis</a:t>
            </a:r>
            <a:r>
              <a:rPr lang="en" sz="3500"/>
              <a:t> </a:t>
            </a:r>
            <a:r>
              <a:rPr lang="en"/>
              <a:t>morfológico</a:t>
            </a:r>
            <a:r>
              <a:rPr lang="en"/>
              <a:t> </a:t>
            </a:r>
            <a:endParaRPr sz="350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8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p105"/>
          <p:cNvSpPr/>
          <p:nvPr/>
        </p:nvSpPr>
        <p:spPr>
          <a:xfrm>
            <a:off x="820250" y="1789690"/>
            <a:ext cx="3028200" cy="822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</a:t>
            </a:r>
            <a:r>
              <a:rPr b="1" lang="en" sz="33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</a:t>
            </a:r>
            <a:r>
              <a:rPr lang="en" sz="33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sano</a:t>
            </a:r>
            <a:endParaRPr sz="33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0" name="Google Shape;750;p105"/>
          <p:cNvSpPr/>
          <p:nvPr/>
        </p:nvSpPr>
        <p:spPr>
          <a:xfrm>
            <a:off x="820250" y="632033"/>
            <a:ext cx="3028200" cy="822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</a:t>
            </a:r>
            <a:r>
              <a:rPr b="1"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r>
              <a:rPr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</a:t>
            </a:r>
            <a:endParaRPr sz="3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51" name="Google Shape;751;p10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52" name="Google Shape;752;p105"/>
          <p:cNvSpPr/>
          <p:nvPr/>
        </p:nvSpPr>
        <p:spPr>
          <a:xfrm>
            <a:off x="820732" y="2983812"/>
            <a:ext cx="3028200" cy="822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</a:t>
            </a:r>
            <a:r>
              <a:rPr b="1"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llina</a:t>
            </a:r>
            <a:endParaRPr sz="3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3" name="Google Shape;753;p105"/>
          <p:cNvSpPr/>
          <p:nvPr/>
        </p:nvSpPr>
        <p:spPr>
          <a:xfrm>
            <a:off x="4965916" y="1811875"/>
            <a:ext cx="3028200" cy="822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</a:t>
            </a:r>
            <a:r>
              <a:rPr b="1"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r>
              <a:rPr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</a:t>
            </a:r>
            <a:endParaRPr sz="33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4" name="Google Shape;754;p105"/>
          <p:cNvSpPr/>
          <p:nvPr/>
        </p:nvSpPr>
        <p:spPr>
          <a:xfrm>
            <a:off x="4965916" y="654217"/>
            <a:ext cx="3028200" cy="822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</a:t>
            </a:r>
            <a:r>
              <a:rPr b="1"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llina</a:t>
            </a:r>
            <a:endParaRPr sz="3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5" name="Google Shape;755;p105"/>
          <p:cNvSpPr/>
          <p:nvPr/>
        </p:nvSpPr>
        <p:spPr>
          <a:xfrm>
            <a:off x="4966398" y="3005997"/>
            <a:ext cx="3028200" cy="822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</a:t>
            </a:r>
            <a:r>
              <a:rPr b="1" lang="en" sz="33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</a:t>
            </a:r>
            <a:r>
              <a:rPr lang="en" sz="33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sano</a:t>
            </a:r>
            <a:endParaRPr sz="3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61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hoja</a:t>
            </a:r>
            <a:endParaRPr sz="9600"/>
          </a:p>
        </p:txBody>
      </p:sp>
      <p:pic>
        <p:nvPicPr>
          <p:cNvPr id="434" name="Google Shape;434;p6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35" name="Google Shape;435;p61"/>
          <p:cNvSpPr/>
          <p:nvPr/>
        </p:nvSpPr>
        <p:spPr>
          <a:xfrm>
            <a:off x="3362125" y="3291850"/>
            <a:ext cx="2543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9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106"/>
          <p:cNvSpPr/>
          <p:nvPr/>
        </p:nvSpPr>
        <p:spPr>
          <a:xfrm>
            <a:off x="820250" y="1789690"/>
            <a:ext cx="3028200" cy="822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</a:t>
            </a:r>
            <a:r>
              <a:rPr b="1" lang="en" sz="33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r>
              <a:rPr lang="en" sz="33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drio</a:t>
            </a:r>
            <a:endParaRPr sz="33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1" name="Google Shape;761;p106"/>
          <p:cNvSpPr/>
          <p:nvPr/>
        </p:nvSpPr>
        <p:spPr>
          <a:xfrm>
            <a:off x="820250" y="632033"/>
            <a:ext cx="3028200" cy="822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</a:t>
            </a:r>
            <a:r>
              <a:rPr b="1"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r>
              <a:rPr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</a:t>
            </a:r>
            <a:endParaRPr sz="3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62" name="Google Shape;762;p10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63" name="Google Shape;763;p106"/>
          <p:cNvSpPr/>
          <p:nvPr/>
        </p:nvSpPr>
        <p:spPr>
          <a:xfrm>
            <a:off x="820732" y="2983812"/>
            <a:ext cx="3028200" cy="822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</a:t>
            </a:r>
            <a:r>
              <a:rPr b="1"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</a:t>
            </a:r>
            <a:endParaRPr sz="3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4" name="Google Shape;764;p106"/>
          <p:cNvSpPr/>
          <p:nvPr/>
        </p:nvSpPr>
        <p:spPr>
          <a:xfrm>
            <a:off x="4965916" y="1811875"/>
            <a:ext cx="3028200" cy="822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</a:t>
            </a:r>
            <a:r>
              <a:rPr b="1"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r>
              <a:rPr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</a:t>
            </a:r>
            <a:endParaRPr sz="33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5" name="Google Shape;765;p106"/>
          <p:cNvSpPr/>
          <p:nvPr/>
        </p:nvSpPr>
        <p:spPr>
          <a:xfrm>
            <a:off x="4965916" y="654217"/>
            <a:ext cx="3028200" cy="822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</a:t>
            </a:r>
            <a:r>
              <a:rPr b="1"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</a:t>
            </a:r>
            <a:endParaRPr sz="3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6" name="Google Shape;766;p106"/>
          <p:cNvSpPr/>
          <p:nvPr/>
        </p:nvSpPr>
        <p:spPr>
          <a:xfrm>
            <a:off x="4966398" y="3005997"/>
            <a:ext cx="3028200" cy="822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</a:t>
            </a:r>
            <a:r>
              <a:rPr b="1" lang="en" sz="33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r>
              <a:rPr lang="en" sz="33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drio</a:t>
            </a:r>
            <a:endParaRPr sz="3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0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1" name="Google Shape;771;p10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72" name="Google Shape;772;p107"/>
          <p:cNvSpPr/>
          <p:nvPr/>
        </p:nvSpPr>
        <p:spPr>
          <a:xfrm>
            <a:off x="820250" y="1789690"/>
            <a:ext cx="3028200" cy="822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</a:t>
            </a:r>
            <a:r>
              <a:rPr b="1" lang="en" sz="33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lang="en" sz="33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</a:t>
            </a:r>
            <a:endParaRPr sz="33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3" name="Google Shape;773;p107"/>
          <p:cNvSpPr/>
          <p:nvPr/>
        </p:nvSpPr>
        <p:spPr>
          <a:xfrm>
            <a:off x="820250" y="632033"/>
            <a:ext cx="3028200" cy="822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</a:t>
            </a:r>
            <a:r>
              <a:rPr b="1"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r>
              <a:rPr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</a:t>
            </a:r>
            <a:endParaRPr sz="3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4" name="Google Shape;774;p107"/>
          <p:cNvSpPr/>
          <p:nvPr/>
        </p:nvSpPr>
        <p:spPr>
          <a:xfrm>
            <a:off x="820732" y="2983812"/>
            <a:ext cx="3028200" cy="822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</a:t>
            </a:r>
            <a:r>
              <a:rPr b="1"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r>
              <a:rPr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</a:t>
            </a:r>
            <a:endParaRPr sz="3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5" name="Google Shape;775;p107"/>
          <p:cNvSpPr/>
          <p:nvPr/>
        </p:nvSpPr>
        <p:spPr>
          <a:xfrm>
            <a:off x="4965916" y="1811875"/>
            <a:ext cx="3028200" cy="822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</a:t>
            </a:r>
            <a:r>
              <a:rPr b="1"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r>
              <a:rPr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</a:t>
            </a:r>
            <a:endParaRPr sz="33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6" name="Google Shape;776;p107"/>
          <p:cNvSpPr/>
          <p:nvPr/>
        </p:nvSpPr>
        <p:spPr>
          <a:xfrm>
            <a:off x="4965916" y="654217"/>
            <a:ext cx="3028200" cy="822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</a:t>
            </a:r>
            <a:r>
              <a:rPr b="1" lang="en" sz="33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lang="en" sz="33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</a:t>
            </a:r>
            <a:endParaRPr sz="3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7" name="Google Shape;777;p107"/>
          <p:cNvSpPr/>
          <p:nvPr/>
        </p:nvSpPr>
        <p:spPr>
          <a:xfrm>
            <a:off x="4966398" y="3005997"/>
            <a:ext cx="3028200" cy="822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</a:t>
            </a:r>
            <a:r>
              <a:rPr b="1"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r>
              <a:rPr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</a:t>
            </a:r>
            <a:endParaRPr sz="3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2" name="Google Shape;782;p10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83" name="Google Shape;783;p108"/>
          <p:cNvSpPr/>
          <p:nvPr/>
        </p:nvSpPr>
        <p:spPr>
          <a:xfrm>
            <a:off x="820250" y="1789690"/>
            <a:ext cx="3028200" cy="822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</a:t>
            </a:r>
            <a:r>
              <a:rPr b="1" lang="en" sz="33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ur</a:t>
            </a:r>
            <a:r>
              <a:rPr lang="en" sz="33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ita</a:t>
            </a:r>
            <a:endParaRPr sz="33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4" name="Google Shape;784;p108"/>
          <p:cNvSpPr/>
          <p:nvPr/>
        </p:nvSpPr>
        <p:spPr>
          <a:xfrm>
            <a:off x="820250" y="632033"/>
            <a:ext cx="3028200" cy="822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</a:t>
            </a:r>
            <a:r>
              <a:rPr b="1"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ua</a:t>
            </a:r>
            <a:r>
              <a:rPr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tro</a:t>
            </a:r>
            <a:endParaRPr sz="3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5" name="Google Shape;785;p108"/>
          <p:cNvSpPr/>
          <p:nvPr/>
        </p:nvSpPr>
        <p:spPr>
          <a:xfrm>
            <a:off x="820732" y="2983812"/>
            <a:ext cx="3028200" cy="822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</a:t>
            </a:r>
            <a:r>
              <a:rPr b="1"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r>
              <a:rPr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razón</a:t>
            </a:r>
            <a:endParaRPr sz="3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6" name="Google Shape;786;p108"/>
          <p:cNvSpPr/>
          <p:nvPr/>
        </p:nvSpPr>
        <p:spPr>
          <a:xfrm>
            <a:off x="4965916" y="1811875"/>
            <a:ext cx="3028200" cy="822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</a:t>
            </a:r>
            <a:r>
              <a:rPr b="1"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ua</a:t>
            </a:r>
            <a:r>
              <a:rPr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tro</a:t>
            </a:r>
            <a:endParaRPr sz="33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7" name="Google Shape;787;p108"/>
          <p:cNvSpPr/>
          <p:nvPr/>
        </p:nvSpPr>
        <p:spPr>
          <a:xfrm>
            <a:off x="4965916" y="654217"/>
            <a:ext cx="3028200" cy="822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</a:t>
            </a:r>
            <a:r>
              <a:rPr b="1"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r>
              <a:rPr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razón</a:t>
            </a:r>
            <a:endParaRPr sz="3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8" name="Google Shape;788;p108"/>
          <p:cNvSpPr/>
          <p:nvPr/>
        </p:nvSpPr>
        <p:spPr>
          <a:xfrm>
            <a:off x="4966398" y="3005997"/>
            <a:ext cx="3028200" cy="822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</a:t>
            </a:r>
            <a:r>
              <a:rPr b="1" lang="en" sz="33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ur</a:t>
            </a:r>
            <a:r>
              <a:rPr lang="en" sz="33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ita</a:t>
            </a:r>
            <a:endParaRPr sz="3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2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3" name="Google Shape;793;p10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94" name="Google Shape;794;p109"/>
          <p:cNvSpPr/>
          <p:nvPr/>
        </p:nvSpPr>
        <p:spPr>
          <a:xfrm>
            <a:off x="820250" y="1789690"/>
            <a:ext cx="3028200" cy="822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</a:t>
            </a:r>
            <a:r>
              <a:rPr b="1" lang="en" sz="33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r>
              <a:rPr lang="en" sz="33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ala</a:t>
            </a:r>
            <a:endParaRPr sz="33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5" name="Google Shape;795;p109"/>
          <p:cNvSpPr/>
          <p:nvPr/>
        </p:nvSpPr>
        <p:spPr>
          <a:xfrm>
            <a:off x="820250" y="632033"/>
            <a:ext cx="3028200" cy="822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</a:t>
            </a:r>
            <a:r>
              <a:rPr b="1"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r>
              <a:rPr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mono</a:t>
            </a:r>
            <a:endParaRPr sz="3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6" name="Google Shape;796;p109"/>
          <p:cNvSpPr/>
          <p:nvPr/>
        </p:nvSpPr>
        <p:spPr>
          <a:xfrm>
            <a:off x="820732" y="2983812"/>
            <a:ext cx="3028200" cy="822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</a:t>
            </a:r>
            <a:r>
              <a:rPr b="1"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yak</a:t>
            </a:r>
            <a:endParaRPr sz="3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7" name="Google Shape;797;p109"/>
          <p:cNvSpPr/>
          <p:nvPr/>
        </p:nvSpPr>
        <p:spPr>
          <a:xfrm>
            <a:off x="4965916" y="1811875"/>
            <a:ext cx="3028200" cy="822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</a:t>
            </a:r>
            <a:r>
              <a:rPr b="1"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r>
              <a:rPr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mono</a:t>
            </a:r>
            <a:endParaRPr sz="33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8" name="Google Shape;798;p109"/>
          <p:cNvSpPr/>
          <p:nvPr/>
        </p:nvSpPr>
        <p:spPr>
          <a:xfrm>
            <a:off x="4965916" y="654217"/>
            <a:ext cx="3028200" cy="822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</a:t>
            </a:r>
            <a:r>
              <a:rPr b="1"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yak</a:t>
            </a:r>
            <a:endParaRPr sz="3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9" name="Google Shape;799;p109"/>
          <p:cNvSpPr/>
          <p:nvPr/>
        </p:nvSpPr>
        <p:spPr>
          <a:xfrm>
            <a:off x="4966398" y="3005997"/>
            <a:ext cx="3028200" cy="822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</a:t>
            </a:r>
            <a:r>
              <a:rPr b="1" lang="en" sz="33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r>
              <a:rPr lang="en" sz="33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ala</a:t>
            </a:r>
            <a:endParaRPr sz="3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3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4" name="Google Shape;804;p11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805" name="Google Shape;805;p110"/>
          <p:cNvSpPr/>
          <p:nvPr/>
        </p:nvSpPr>
        <p:spPr>
          <a:xfrm>
            <a:off x="820250" y="1789690"/>
            <a:ext cx="3028200" cy="822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</a:t>
            </a:r>
            <a:r>
              <a:rPr b="1"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ndera</a:t>
            </a:r>
            <a:endParaRPr sz="33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6" name="Google Shape;806;p110"/>
          <p:cNvSpPr/>
          <p:nvPr/>
        </p:nvSpPr>
        <p:spPr>
          <a:xfrm>
            <a:off x="820250" y="632033"/>
            <a:ext cx="3028200" cy="822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</a:t>
            </a:r>
            <a:r>
              <a:rPr b="1"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r>
              <a:rPr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ber</a:t>
            </a:r>
            <a:endParaRPr sz="3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7" name="Google Shape;807;p110"/>
          <p:cNvSpPr/>
          <p:nvPr/>
        </p:nvSpPr>
        <p:spPr>
          <a:xfrm>
            <a:off x="820732" y="2983812"/>
            <a:ext cx="3028200" cy="822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</a:t>
            </a:r>
            <a:r>
              <a:rPr b="1" lang="en" sz="33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r>
              <a:rPr lang="en" sz="33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cicleta</a:t>
            </a:r>
            <a:endParaRPr sz="3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8" name="Google Shape;808;p110"/>
          <p:cNvSpPr/>
          <p:nvPr/>
        </p:nvSpPr>
        <p:spPr>
          <a:xfrm>
            <a:off x="4965916" y="1811875"/>
            <a:ext cx="3028200" cy="822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</a:t>
            </a:r>
            <a:r>
              <a:rPr b="1"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r>
              <a:rPr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ber</a:t>
            </a:r>
            <a:endParaRPr sz="33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9" name="Google Shape;809;p110"/>
          <p:cNvSpPr/>
          <p:nvPr/>
        </p:nvSpPr>
        <p:spPr>
          <a:xfrm>
            <a:off x="4965916" y="654217"/>
            <a:ext cx="3028200" cy="822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</a:t>
            </a:r>
            <a:r>
              <a:rPr b="1"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ndera</a:t>
            </a:r>
            <a:endParaRPr b="1" sz="3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10" name="Google Shape;810;p110"/>
          <p:cNvSpPr/>
          <p:nvPr/>
        </p:nvSpPr>
        <p:spPr>
          <a:xfrm>
            <a:off x="4966398" y="3005997"/>
            <a:ext cx="3028200" cy="822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</a:t>
            </a:r>
            <a:r>
              <a:rPr b="1" lang="en" sz="33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r>
              <a:rPr lang="en" sz="33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cicleta</a:t>
            </a:r>
            <a:endParaRPr sz="3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814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111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4</a:t>
            </a:r>
            <a:r>
              <a:rPr lang="en" sz="3500"/>
              <a:t>. </a:t>
            </a:r>
            <a:r>
              <a:rPr lang="en"/>
              <a:t>Desarrollo de la fluidez</a:t>
            </a:r>
            <a:endParaRPr sz="3500"/>
          </a:p>
        </p:txBody>
      </p:sp>
      <p:pic>
        <p:nvPicPr>
          <p:cNvPr id="816" name="Google Shape;816;p111" title="icons_final_Read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0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p112"/>
          <p:cNvSpPr txBox="1"/>
          <p:nvPr>
            <p:ph idx="4294967295" type="body"/>
          </p:nvPr>
        </p:nvSpPr>
        <p:spPr>
          <a:xfrm>
            <a:off x="441600" y="439804"/>
            <a:ext cx="8260800" cy="340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700"/>
              <a:t>Desde ese hallazgo, Andrea y Bruno se convierten en los pequeños “guardianes del parque”. </a:t>
            </a:r>
            <a:endParaRPr b="1" sz="4700" u="sng">
              <a:solidFill>
                <a:srgbClr val="000000"/>
              </a:solidFill>
            </a:endParaRPr>
          </a:p>
        </p:txBody>
      </p:sp>
      <p:pic>
        <p:nvPicPr>
          <p:cNvPr id="822" name="Google Shape;822;p11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6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p113"/>
          <p:cNvSpPr txBox="1"/>
          <p:nvPr>
            <p:ph idx="4294967295" type="body"/>
          </p:nvPr>
        </p:nvSpPr>
        <p:spPr>
          <a:xfrm>
            <a:off x="441589" y="439809"/>
            <a:ext cx="8260800" cy="354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3900">
                <a:solidFill>
                  <a:srgbClr val="444746"/>
                </a:solidFill>
              </a:rPr>
              <a:t>A veces hallan hormigas caminando en una gran hilera; otras, pequeños hoyos en la tierra que imaginan son guaridas de criaturas misteriosas.</a:t>
            </a:r>
            <a:endParaRPr b="1" sz="3900" u="sng">
              <a:solidFill>
                <a:srgbClr val="000000"/>
              </a:solidFill>
            </a:endParaRPr>
          </a:p>
        </p:txBody>
      </p:sp>
      <p:pic>
        <p:nvPicPr>
          <p:cNvPr id="828" name="Google Shape;828;p11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2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p114"/>
          <p:cNvSpPr txBox="1"/>
          <p:nvPr>
            <p:ph idx="4294967295" type="body"/>
          </p:nvPr>
        </p:nvSpPr>
        <p:spPr>
          <a:xfrm>
            <a:off x="441600" y="439800"/>
            <a:ext cx="8260800" cy="363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444746"/>
                </a:solidFill>
              </a:rPr>
              <a:t>Con ayuda de un palo, Bruno logra bajarla y ambos observan, con asombro, que no era una hoja cualquiera: tenía formas raras y manchas brillantes. </a:t>
            </a:r>
            <a:endParaRPr b="1" sz="4000" u="sng">
              <a:solidFill>
                <a:srgbClr val="000000"/>
              </a:solidFill>
            </a:endParaRPr>
          </a:p>
        </p:txBody>
      </p:sp>
      <p:pic>
        <p:nvPicPr>
          <p:cNvPr id="834" name="Google Shape;834;p11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8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p115"/>
          <p:cNvSpPr txBox="1"/>
          <p:nvPr>
            <p:ph idx="4294967295" type="body"/>
          </p:nvPr>
        </p:nvSpPr>
        <p:spPr>
          <a:xfrm>
            <a:off x="441600" y="439800"/>
            <a:ext cx="8260800" cy="306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4200">
                <a:solidFill>
                  <a:srgbClr val="1F1F1F"/>
                </a:solidFill>
              </a:rPr>
              <a:t>Una tarde, mientras limpiaban, Bruno contó un chiste chistoso y los dos rieron tanto que casi cayeron en un charco.</a:t>
            </a:r>
            <a:endParaRPr b="1" sz="4200" u="sng">
              <a:solidFill>
                <a:srgbClr val="000000"/>
              </a:solidFill>
            </a:endParaRPr>
          </a:p>
        </p:txBody>
      </p:sp>
      <p:pic>
        <p:nvPicPr>
          <p:cNvPr id="840" name="Google Shape;840;p11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62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hilo</a:t>
            </a:r>
            <a:endParaRPr sz="9600"/>
          </a:p>
        </p:txBody>
      </p:sp>
      <p:pic>
        <p:nvPicPr>
          <p:cNvPr id="441" name="Google Shape;441;p6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42" name="Google Shape;442;p62"/>
          <p:cNvSpPr/>
          <p:nvPr/>
        </p:nvSpPr>
        <p:spPr>
          <a:xfrm>
            <a:off x="3600772" y="3291850"/>
            <a:ext cx="1971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844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p116"/>
          <p:cNvSpPr txBox="1"/>
          <p:nvPr>
            <p:ph type="ctrTitle"/>
          </p:nvPr>
        </p:nvSpPr>
        <p:spPr>
          <a:xfrm>
            <a:off x="457200" y="1835075"/>
            <a:ext cx="41148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¡Felicidades!</a:t>
            </a:r>
            <a:endParaRPr sz="4800"/>
          </a:p>
        </p:txBody>
      </p:sp>
      <p:sp>
        <p:nvSpPr>
          <p:cNvPr id="846" name="Google Shape;846;p116"/>
          <p:cNvSpPr txBox="1"/>
          <p:nvPr>
            <p:ph idx="1" type="subTitle"/>
          </p:nvPr>
        </p:nvSpPr>
        <p:spPr>
          <a:xfrm>
            <a:off x="671775" y="2613550"/>
            <a:ext cx="3900300" cy="67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El día está completo, </a:t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¡excelente trabajo!</a:t>
            </a:r>
            <a:endParaRPr sz="2200"/>
          </a:p>
        </p:txBody>
      </p:sp>
      <p:pic>
        <p:nvPicPr>
          <p:cNvPr id="847" name="Google Shape;847;p116" title="Las flores de mama_Ilus1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609601"/>
            <a:ext cx="3861148" cy="409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63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hogar</a:t>
            </a:r>
            <a:endParaRPr sz="9600"/>
          </a:p>
        </p:txBody>
      </p:sp>
      <p:pic>
        <p:nvPicPr>
          <p:cNvPr id="448" name="Google Shape;448;p6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49" name="Google Shape;449;p63"/>
          <p:cNvSpPr/>
          <p:nvPr/>
        </p:nvSpPr>
        <p:spPr>
          <a:xfrm>
            <a:off x="2880675" y="3291850"/>
            <a:ext cx="3592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64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mochila</a:t>
            </a:r>
            <a:endParaRPr sz="9600"/>
          </a:p>
        </p:txBody>
      </p:sp>
      <p:pic>
        <p:nvPicPr>
          <p:cNvPr id="455" name="Google Shape;455;p6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56" name="Google Shape;456;p64"/>
          <p:cNvSpPr/>
          <p:nvPr/>
        </p:nvSpPr>
        <p:spPr>
          <a:xfrm>
            <a:off x="2245452" y="3291850"/>
            <a:ext cx="4922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65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hazaña</a:t>
            </a:r>
            <a:endParaRPr sz="9600"/>
          </a:p>
        </p:txBody>
      </p:sp>
      <p:pic>
        <p:nvPicPr>
          <p:cNvPr id="462" name="Google Shape;462;p6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63" name="Google Shape;463;p65"/>
          <p:cNvSpPr/>
          <p:nvPr/>
        </p:nvSpPr>
        <p:spPr>
          <a:xfrm>
            <a:off x="2428129" y="3291850"/>
            <a:ext cx="4511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EFFAF9"/>
      </a:dk1>
      <a:lt1>
        <a:srgbClr val="FFFFFF"/>
      </a:lt1>
      <a:dk2>
        <a:srgbClr val="F6F2F7"/>
      </a:dk2>
      <a:lt2>
        <a:srgbClr val="FFE2D6"/>
      </a:lt2>
      <a:accent1>
        <a:srgbClr val="9ADCB4"/>
      </a:accent1>
      <a:accent2>
        <a:srgbClr val="DAC2E0"/>
      </a:accent2>
      <a:accent3>
        <a:srgbClr val="FCB497"/>
      </a:accent3>
      <a:accent4>
        <a:srgbClr val="96DFF0"/>
      </a:accent4>
      <a:accent5>
        <a:srgbClr val="FFC91F"/>
      </a:accent5>
      <a:accent6>
        <a:srgbClr val="FDF0B1"/>
      </a:accent6>
      <a:hlink>
        <a:srgbClr val="177F9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EFFAF9"/>
      </a:dk1>
      <a:lt1>
        <a:srgbClr val="FFFFFF"/>
      </a:lt1>
      <a:dk2>
        <a:srgbClr val="F6F2F7"/>
      </a:dk2>
      <a:lt2>
        <a:srgbClr val="FFE2D6"/>
      </a:lt2>
      <a:accent1>
        <a:srgbClr val="9ADCB4"/>
      </a:accent1>
      <a:accent2>
        <a:srgbClr val="DAC2E0"/>
      </a:accent2>
      <a:accent3>
        <a:srgbClr val="FCB497"/>
      </a:accent3>
      <a:accent4>
        <a:srgbClr val="96DFF0"/>
      </a:accent4>
      <a:accent5>
        <a:srgbClr val="FFC91F"/>
      </a:accent5>
      <a:accent6>
        <a:srgbClr val="FDF0B1"/>
      </a:accent6>
      <a:hlink>
        <a:srgbClr val="177F9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