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6"/>
    <p:sldMasterId id="214748370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</p:sldIdLst>
  <p:sldSz cy="5143500" cx="9144000"/>
  <p:notesSz cx="6858000" cy="9144000"/>
  <p:embeddedFontLst>
    <p:embeddedFont>
      <p:font typeface="Montserrat"/>
      <p:regular r:id="rId70"/>
      <p:bold r:id="rId71"/>
      <p:italic r:id="rId72"/>
      <p:boldItalic r:id="rId73"/>
    </p:embeddedFont>
    <p:embeddedFont>
      <p:font typeface="Century Gothic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36">
          <p15:clr>
            <a:srgbClr val="747775"/>
          </p15:clr>
        </p15:guide>
        <p15:guide id="2" orient="horz" pos="472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1" name="Cara Whittaker"/>
  <p:cmAuthor clrIdx="2" id="2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0414DB-70F7-4364-A424-D54CC2E8B7E5}">
  <a:tblStyle styleId="{190414DB-70F7-4364-A424-D54CC2E8B7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6" orient="horz"/>
        <p:guide pos="47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73" Type="http://schemas.openxmlformats.org/officeDocument/2006/relationships/font" Target="fonts/Montserrat-boldItalic.fntdata"/><Relationship Id="rId72" Type="http://schemas.openxmlformats.org/officeDocument/2006/relationships/font" Target="fonts/Montserrat-italic.fntdata"/><Relationship Id="rId31" Type="http://schemas.openxmlformats.org/officeDocument/2006/relationships/slide" Target="slides/slide23.xml"/><Relationship Id="rId75" Type="http://schemas.openxmlformats.org/officeDocument/2006/relationships/font" Target="fonts/CenturyGothic-bold.fntdata"/><Relationship Id="rId30" Type="http://schemas.openxmlformats.org/officeDocument/2006/relationships/slide" Target="slides/slide22.xml"/><Relationship Id="rId74" Type="http://schemas.openxmlformats.org/officeDocument/2006/relationships/font" Target="fonts/CenturyGothic-regular.fntdata"/><Relationship Id="rId33" Type="http://schemas.openxmlformats.org/officeDocument/2006/relationships/slide" Target="slides/slide25.xml"/><Relationship Id="rId77" Type="http://schemas.openxmlformats.org/officeDocument/2006/relationships/font" Target="fonts/CenturyGothic-boldItalic.fntdata"/><Relationship Id="rId32" Type="http://schemas.openxmlformats.org/officeDocument/2006/relationships/slide" Target="slides/slide24.xml"/><Relationship Id="rId76" Type="http://schemas.openxmlformats.org/officeDocument/2006/relationships/font" Target="fonts/CenturyGothic-italic.fntdata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Montserrat-bold.fntdata"/><Relationship Id="rId70" Type="http://schemas.openxmlformats.org/officeDocument/2006/relationships/font" Target="fonts/Montserrat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1-19T16:12:53.612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2T15:41:15.117">
    <p:pos x="4155" y="793"/>
    <p:text>do these work?</p:text>
  </p:cm>
  <p:cm authorId="2" idx="1" dt="2025-12-02T15:41:15.117">
    <p:pos x="4155" y="793"/>
    <p:text>Perfecto! Gracias :)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cuatro.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corona.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o, 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se lee como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fuerte, /k/.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asco, corona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curita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76770bb98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76770bb98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c_rita.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se lee como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- ri - ta, curita.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¿cuál es el sonido fuerte de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(Espere que los estudiantes respondan: /k/)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76770bb98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76770bb98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c_rona.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se lee como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ro - na, corona.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¿cuál es el sonido fuerte de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(Espere que los estudiantes respondan: /k/)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corona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76770bb98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76770bb98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c_sco.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se lee como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 - co, casco.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¿cuál es el sonido fuerte de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/k/)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casco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montar en bicicleta es importante ponerse un casco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/o/. Casco, /k/, /a/, /s/, /k/,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¿Listos?</a:t>
            </a:r>
            <a:endParaRPr i="1" sz="1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comida que prepara mi papá es deliciosa.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mi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/a/. Comida, /k/, /o/, /m/, /i/,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hermanito duerme tranquilo en su cuna.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- 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/a/. Cuna, /k/, /u/, /n/,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puede.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pequeño.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parque.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¿Y si canto como un pato con catarro?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(1), si (2), canto (3), como (4), un (5), pato (6), con (7), catarro (8).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ocho palabras!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/k/ que escuches.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palabras con las sílabas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que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cometa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caballo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caracol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/k/ en las palabras que se escriben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corazón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calabaza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cocodrilo.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cayó una gota de agua en la cabeza.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be - za.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Cabeza, /k/, /a/, /b/, /e/, /s/,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preparó un caldo muy rico para la cena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/a/, /l/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/o/. Caldo, /k/, /a/, /l/,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raspé en el codo cuando jugué en el parque.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Codo, /k/, /o/,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Algunas palabras se forman al juntar dos palabras. Estas palabras se llaman palabras compuestas.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Sabemos que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 palabras. Al unirlas, la palabra que se forma tiene otro significado.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abrelatas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538ea7ed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8538ea7ed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formar una palabra compuesta.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saltamontes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8538ea7ed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8538ea7ed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leer palabras para formar palabras compuestas. Lee cada palabra separando sus partes, identifica sus significados y luego únelas para leer la palabra completa.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en voz alta junto con los estudiantes.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labios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pintalabios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8538ea7ed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38538ea7ed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en voz alta junto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sacapunta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8538ea7ed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8538ea7ed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en voz alta junto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girasol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8538ea7ed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8538ea7ed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en voz alta junto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palabras se forman al juntar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baloncesto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signos de puntuación en 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pronto, Pablo sale de la cocina al escuchar el concierto.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la oración de manera fluida.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fluidez haciendo las pausas apropiadas.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pídales que lean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cubo.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{190414DB-70F7-4364-A424-D54CC2E8B7E5}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Relationship Id="rId4" Type="http://schemas.openxmlformats.org/officeDocument/2006/relationships/image" Target="../media/image46.png"/><Relationship Id="rId5" Type="http://schemas.openxmlformats.org/officeDocument/2006/relationships/image" Target="../media/image48.png"/><Relationship Id="rId6" Type="http://schemas.openxmlformats.org/officeDocument/2006/relationships/image" Target="../media/image37.png"/><Relationship Id="rId7" Type="http://schemas.openxmlformats.org/officeDocument/2006/relationships/image" Target="../media/image5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30.png"/><Relationship Id="rId5" Type="http://schemas.openxmlformats.org/officeDocument/2006/relationships/image" Target="../media/image37.png"/><Relationship Id="rId6" Type="http://schemas.openxmlformats.org/officeDocument/2006/relationships/image" Target="../media/image51.png"/><Relationship Id="rId7" Type="http://schemas.openxmlformats.org/officeDocument/2006/relationships/image" Target="../media/image4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0.png"/><Relationship Id="rId4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Relationship Id="rId4" Type="http://schemas.openxmlformats.org/officeDocument/2006/relationships/image" Target="../media/image4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png"/><Relationship Id="rId4" Type="http://schemas.openxmlformats.org/officeDocument/2006/relationships/image" Target="../media/image4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png"/><Relationship Id="rId4" Type="http://schemas.openxmlformats.org/officeDocument/2006/relationships/image" Target="../media/image4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Relationship Id="rId4" Type="http://schemas.openxmlformats.org/officeDocument/2006/relationships/image" Target="../media/image5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Relationship Id="rId4" Type="http://schemas.openxmlformats.org/officeDocument/2006/relationships/image" Target="../media/image5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/>
          <p:nvPr/>
        </p:nvSpPr>
        <p:spPr>
          <a:xfrm>
            <a:off x="3538588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3572468" y="26524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7"/>
          <p:cNvSpPr/>
          <p:nvPr/>
        </p:nvSpPr>
        <p:spPr>
          <a:xfrm>
            <a:off x="4658611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7"/>
          <p:cNvSpPr txBox="1"/>
          <p:nvPr/>
        </p:nvSpPr>
        <p:spPr>
          <a:xfrm>
            <a:off x="4692491" y="26524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7"/>
          <p:cNvSpPr/>
          <p:nvPr/>
        </p:nvSpPr>
        <p:spPr>
          <a:xfrm>
            <a:off x="4098599" y="3486530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7"/>
          <p:cNvSpPr txBox="1"/>
          <p:nvPr/>
        </p:nvSpPr>
        <p:spPr>
          <a:xfrm>
            <a:off x="4132479" y="3599243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caldo</a:t>
            </a:r>
            <a:endParaRPr sz="9600"/>
          </a:p>
        </p:txBody>
      </p:sp>
      <p:pic>
        <p:nvPicPr>
          <p:cNvPr id="471" name="Google Shape;471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2" name="Google Shape;472;p66"/>
          <p:cNvSpPr/>
          <p:nvPr/>
        </p:nvSpPr>
        <p:spPr>
          <a:xfrm>
            <a:off x="2872650" y="3291850"/>
            <a:ext cx="354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cuatro</a:t>
            </a:r>
            <a:endParaRPr sz="9600"/>
          </a:p>
        </p:txBody>
      </p:sp>
      <p:pic>
        <p:nvPicPr>
          <p:cNvPr id="478" name="Google Shape;47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9" name="Google Shape;479;p67"/>
          <p:cNvSpPr/>
          <p:nvPr/>
        </p:nvSpPr>
        <p:spPr>
          <a:xfrm>
            <a:off x="2719124" y="3289125"/>
            <a:ext cx="37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corona</a:t>
            </a:r>
            <a:endParaRPr sz="9600"/>
          </a:p>
        </p:txBody>
      </p:sp>
      <p:pic>
        <p:nvPicPr>
          <p:cNvPr id="485" name="Google Shape;48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6" name="Google Shape;486;p68"/>
          <p:cNvSpPr/>
          <p:nvPr/>
        </p:nvSpPr>
        <p:spPr>
          <a:xfrm>
            <a:off x="2508250" y="3289125"/>
            <a:ext cx="428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92" name="Google Shape;492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0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 co, cu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70"/>
          <p:cNvSpPr txBox="1"/>
          <p:nvPr/>
        </p:nvSpPr>
        <p:spPr>
          <a:xfrm>
            <a:off x="441600" y="1920240"/>
            <a:ext cx="8260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a, o, u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casco, corona, curita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9" name="Google Shape;499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1"/>
          <p:cNvSpPr txBox="1"/>
          <p:nvPr/>
        </p:nvSpPr>
        <p:spPr>
          <a:xfrm>
            <a:off x="295240" y="457575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71"/>
          <p:cNvSpPr txBox="1"/>
          <p:nvPr/>
        </p:nvSpPr>
        <p:spPr>
          <a:xfrm>
            <a:off x="2576300" y="951563"/>
            <a:ext cx="595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curita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71"/>
          <p:cNvSpPr txBox="1"/>
          <p:nvPr/>
        </p:nvSpPr>
        <p:spPr>
          <a:xfrm>
            <a:off x="0" y="23770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71"/>
          <p:cNvSpPr txBox="1"/>
          <p:nvPr/>
        </p:nvSpPr>
        <p:spPr>
          <a:xfrm>
            <a:off x="0" y="34438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rita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0" name="Google Shape;510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1" name="Google Shape;511;p7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71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rona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rona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3" name="Google Shape;523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2"/>
          <p:cNvSpPr txBox="1"/>
          <p:nvPr/>
        </p:nvSpPr>
        <p:spPr>
          <a:xfrm>
            <a:off x="295240" y="457575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2"/>
          <p:cNvSpPr txBox="1"/>
          <p:nvPr/>
        </p:nvSpPr>
        <p:spPr>
          <a:xfrm>
            <a:off x="2578600" y="951575"/>
            <a:ext cx="612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corona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sco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sco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7" name="Google Shape;537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8" name="Google Shape;538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295240" y="457575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2578588" y="951575"/>
            <a:ext cx="629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casco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4" name="Google Shape;554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0" name="Google Shape;560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6" name="Google Shape;566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72" name="Google Shape;572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puede</a:t>
            </a:r>
            <a:endParaRPr sz="9600"/>
          </a:p>
        </p:txBody>
      </p:sp>
      <p:pic>
        <p:nvPicPr>
          <p:cNvPr id="578" name="Google Shape;578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pequeño</a:t>
            </a:r>
            <a:endParaRPr sz="9600"/>
          </a:p>
        </p:txBody>
      </p:sp>
      <p:pic>
        <p:nvPicPr>
          <p:cNvPr id="584" name="Google Shape;58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parque</a:t>
            </a:r>
            <a:endParaRPr sz="9600"/>
          </a:p>
        </p:txBody>
      </p:sp>
      <p:pic>
        <p:nvPicPr>
          <p:cNvPr id="590" name="Google Shape;59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3"/>
          <p:cNvSpPr txBox="1"/>
          <p:nvPr>
            <p:ph idx="4294967295" type="body"/>
          </p:nvPr>
        </p:nvSpPr>
        <p:spPr>
          <a:xfrm>
            <a:off x="441600" y="439800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5200">
                <a:solidFill>
                  <a:srgbClr val="1F1F1F"/>
                </a:solidFill>
                <a:highlight>
                  <a:srgbClr val="FFFFFF"/>
                </a:highlight>
              </a:rPr>
              <a:t>Y si canto como un pato con catarro</a:t>
            </a:r>
            <a:r>
              <a:rPr lang="en" sz="52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5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2" name="Google Shape;60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4"/>
          <p:cNvSpPr txBox="1"/>
          <p:nvPr>
            <p:ph idx="4294967295" type="body"/>
          </p:nvPr>
        </p:nvSpPr>
        <p:spPr>
          <a:xfrm>
            <a:off x="441600" y="439800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1F1F1F"/>
                </a:solidFill>
                <a:highlight>
                  <a:srgbClr val="FFFFFF"/>
                </a:highlight>
              </a:rPr>
              <a:t>Se le ocurre que podría participar. </a:t>
            </a:r>
            <a:endParaRPr sz="5200"/>
          </a:p>
        </p:txBody>
      </p:sp>
      <p:pic>
        <p:nvPicPr>
          <p:cNvPr id="608" name="Google Shape;60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14" name="Google Shape;61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4" name="Google Shape;414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20" name="Google Shape;620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1" name="Google Shape;621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2" name="Google Shape;622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7"/>
          <p:cNvSpPr txBox="1"/>
          <p:nvPr>
            <p:ph idx="4294967295" type="body"/>
          </p:nvPr>
        </p:nvSpPr>
        <p:spPr>
          <a:xfrm>
            <a:off x="441600" y="439808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5200">
                <a:solidFill>
                  <a:srgbClr val="1F1F1F"/>
                </a:solidFill>
                <a:highlight>
                  <a:srgbClr val="FFFFFF"/>
                </a:highlight>
              </a:rPr>
              <a:t>Y si canto como un pato con catarro</a:t>
            </a:r>
            <a:r>
              <a:rPr lang="en" sz="52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28" name="Google Shape;62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34" name="Google Shape;634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35" name="Google Shape;635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46" name="Google Shape;646;p9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652" name="Google Shape;652;p91" title="Untitled desig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600" y="-2747875"/>
            <a:ext cx="2026199" cy="20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91"/>
          <p:cNvSpPr txBox="1"/>
          <p:nvPr/>
        </p:nvSpPr>
        <p:spPr>
          <a:xfrm>
            <a:off x="1988825" y="-2324075"/>
            <a:ext cx="3516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5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1"/>
          <p:cNvSpPr txBox="1"/>
          <p:nvPr/>
        </p:nvSpPr>
        <p:spPr>
          <a:xfrm>
            <a:off x="4852350" y="1958975"/>
            <a:ext cx="553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91" title="Screenshot 2025-08-19 at 4.28.56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9350" y="-2596200"/>
            <a:ext cx="2306625" cy="156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8" name="Google Shape;658;p91" title="icons_final_Phonics_BW_Rememb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91"/>
          <p:cNvSpPr txBox="1"/>
          <p:nvPr/>
        </p:nvSpPr>
        <p:spPr>
          <a:xfrm>
            <a:off x="604753" y="1785575"/>
            <a:ext cx="24759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co cu</a:t>
            </a:r>
            <a:endParaRPr b="1"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91"/>
          <p:cNvSpPr/>
          <p:nvPr/>
        </p:nvSpPr>
        <p:spPr>
          <a:xfrm>
            <a:off x="666723" y="1389650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1"/>
          <p:cNvSpPr/>
          <p:nvPr/>
        </p:nvSpPr>
        <p:spPr>
          <a:xfrm rot="-1709">
            <a:off x="3841255" y="2433025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2" name="Google Shape;662;p91" title="7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4099" y="439800"/>
            <a:ext cx="1590476" cy="181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caballo</a:t>
            </a:r>
            <a:endParaRPr sz="9600"/>
          </a:p>
        </p:txBody>
      </p:sp>
      <p:pic>
        <p:nvPicPr>
          <p:cNvPr id="668" name="Google Shape;668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9" name="Google Shape;669;p92"/>
          <p:cNvSpPr/>
          <p:nvPr/>
        </p:nvSpPr>
        <p:spPr>
          <a:xfrm>
            <a:off x="2367125" y="3291850"/>
            <a:ext cx="454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caracol</a:t>
            </a:r>
            <a:endParaRPr sz="9600"/>
          </a:p>
        </p:txBody>
      </p:sp>
      <p:pic>
        <p:nvPicPr>
          <p:cNvPr id="675" name="Google Shape;67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6" name="Google Shape;676;p93"/>
          <p:cNvSpPr/>
          <p:nvPr/>
        </p:nvSpPr>
        <p:spPr>
          <a:xfrm>
            <a:off x="2359100" y="3291850"/>
            <a:ext cx="461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cabeza</a:t>
            </a:r>
            <a:endParaRPr sz="9600"/>
          </a:p>
        </p:txBody>
      </p:sp>
      <p:pic>
        <p:nvPicPr>
          <p:cNvPr id="682" name="Google Shape;682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3" name="Google Shape;683;p94"/>
          <p:cNvSpPr/>
          <p:nvPr/>
        </p:nvSpPr>
        <p:spPr>
          <a:xfrm>
            <a:off x="2391200" y="3291850"/>
            <a:ext cx="451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cuaderno</a:t>
            </a:r>
            <a:endParaRPr sz="9600"/>
          </a:p>
        </p:txBody>
      </p:sp>
      <p:pic>
        <p:nvPicPr>
          <p:cNvPr id="689" name="Google Shape;689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0" name="Google Shape;690;p95"/>
          <p:cNvSpPr/>
          <p:nvPr/>
        </p:nvSpPr>
        <p:spPr>
          <a:xfrm>
            <a:off x="1725200" y="3291850"/>
            <a:ext cx="582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22" name="Google Shape;422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 txBox="1"/>
          <p:nvPr/>
        </p:nvSpPr>
        <p:spPr>
          <a:xfrm>
            <a:off x="891400" y="1404575"/>
            <a:ext cx="2475900" cy="2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4688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4688">
                <a:latin typeface="Century Gothic"/>
                <a:ea typeface="Century Gothic"/>
                <a:cs typeface="Century Gothic"/>
                <a:sym typeface="Century Gothic"/>
              </a:rPr>
              <a:t>a co      cu</a:t>
            </a:r>
            <a:endParaRPr b="1" sz="468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0"/>
          <p:cNvSpPr txBox="1"/>
          <p:nvPr/>
        </p:nvSpPr>
        <p:spPr>
          <a:xfrm>
            <a:off x="4566575" y="134810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0"/>
          <p:cNvSpPr txBox="1"/>
          <p:nvPr/>
        </p:nvSpPr>
        <p:spPr>
          <a:xfrm>
            <a:off x="4288850" y="3129950"/>
            <a:ext cx="3377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razón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60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60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8" name="Google Shape;428;p60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0" title="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3975" y="2950238"/>
            <a:ext cx="1284174" cy="146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60" title="5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7550" y="1260313"/>
            <a:ext cx="1635926" cy="1869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calabaza</a:t>
            </a:r>
            <a:endParaRPr sz="9600"/>
          </a:p>
        </p:txBody>
      </p:sp>
      <p:pic>
        <p:nvPicPr>
          <p:cNvPr id="696" name="Google Shape;696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7" name="Google Shape;697;p96"/>
          <p:cNvSpPr/>
          <p:nvPr/>
        </p:nvSpPr>
        <p:spPr>
          <a:xfrm>
            <a:off x="1811775" y="3291850"/>
            <a:ext cx="566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conejo</a:t>
            </a:r>
            <a:endParaRPr sz="9600"/>
          </a:p>
        </p:txBody>
      </p:sp>
      <p:pic>
        <p:nvPicPr>
          <p:cNvPr id="703" name="Google Shape;703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4" name="Google Shape;704;p97"/>
          <p:cNvSpPr/>
          <p:nvPr/>
        </p:nvSpPr>
        <p:spPr>
          <a:xfrm>
            <a:off x="2578600" y="3291850"/>
            <a:ext cx="397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cuchara</a:t>
            </a:r>
            <a:endParaRPr sz="9600"/>
          </a:p>
        </p:txBody>
      </p:sp>
      <p:pic>
        <p:nvPicPr>
          <p:cNvPr id="710" name="Google Shape;710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1" name="Google Shape;711;p98"/>
          <p:cNvSpPr/>
          <p:nvPr/>
        </p:nvSpPr>
        <p:spPr>
          <a:xfrm>
            <a:off x="2110350" y="3291850"/>
            <a:ext cx="505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cocodrilo</a:t>
            </a:r>
            <a:endParaRPr sz="9600"/>
          </a:p>
        </p:txBody>
      </p:sp>
      <p:pic>
        <p:nvPicPr>
          <p:cNvPr id="717" name="Google Shape;717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8" name="Google Shape;718;p99"/>
          <p:cNvSpPr/>
          <p:nvPr/>
        </p:nvSpPr>
        <p:spPr>
          <a:xfrm>
            <a:off x="1829525" y="3291850"/>
            <a:ext cx="553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0" name="Google Shape;730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beza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6" name="Google Shape;736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ldo</a:t>
            </a:r>
            <a:endParaRPr sz="9600">
              <a:solidFill>
                <a:srgbClr val="363535"/>
              </a:solidFill>
              <a:highlight>
                <a:srgbClr val="9ADCB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42" name="Google Shape;742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5"/>
          <p:cNvSpPr/>
          <p:nvPr/>
        </p:nvSpPr>
        <p:spPr>
          <a:xfrm>
            <a:off x="5300396" y="749138"/>
            <a:ext cx="2389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latas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105"/>
          <p:cNvSpPr/>
          <p:nvPr/>
        </p:nvSpPr>
        <p:spPr>
          <a:xfrm>
            <a:off x="1454397" y="749150"/>
            <a:ext cx="249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105"/>
          <p:cNvSpPr/>
          <p:nvPr/>
        </p:nvSpPr>
        <p:spPr>
          <a:xfrm>
            <a:off x="1850550" y="3208563"/>
            <a:ext cx="54429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abrelatas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6" name="Google Shape;756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7" name="Google Shape;757;p105"/>
          <p:cNvSpPr txBox="1"/>
          <p:nvPr/>
        </p:nvSpPr>
        <p:spPr>
          <a:xfrm>
            <a:off x="3944400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105"/>
          <p:cNvSpPr/>
          <p:nvPr/>
        </p:nvSpPr>
        <p:spPr>
          <a:xfrm rot="5400000">
            <a:off x="42976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9" name="Google Shape;759;p105" title="7.png"/>
          <p:cNvPicPr preferRelativeResize="0"/>
          <p:nvPr/>
        </p:nvPicPr>
        <p:blipFill rotWithShape="1">
          <a:blip r:embed="rId4">
            <a:alphaModFix/>
          </a:blip>
          <a:srcRect b="8643" l="0" r="0" t="50218"/>
          <a:stretch/>
        </p:blipFill>
        <p:spPr>
          <a:xfrm rot="-5400000">
            <a:off x="6890250" y="2799900"/>
            <a:ext cx="2514472" cy="12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carro</a:t>
            </a:r>
            <a:endParaRPr sz="9600"/>
          </a:p>
        </p:txBody>
      </p:sp>
      <p:pic>
        <p:nvPicPr>
          <p:cNvPr id="436" name="Google Shape;43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7" name="Google Shape;437;p61"/>
          <p:cNvSpPr/>
          <p:nvPr/>
        </p:nvSpPr>
        <p:spPr>
          <a:xfrm>
            <a:off x="3077300" y="3291840"/>
            <a:ext cx="306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765" name="Google Shape;765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66" name="Google Shape;766;p106"/>
          <p:cNvSpPr/>
          <p:nvPr/>
        </p:nvSpPr>
        <p:spPr>
          <a:xfrm>
            <a:off x="4881200" y="749150"/>
            <a:ext cx="3485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montes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106"/>
          <p:cNvSpPr/>
          <p:nvPr/>
        </p:nvSpPr>
        <p:spPr>
          <a:xfrm>
            <a:off x="1160797" y="749150"/>
            <a:ext cx="249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106"/>
          <p:cNvSpPr/>
          <p:nvPr/>
        </p:nvSpPr>
        <p:spPr>
          <a:xfrm>
            <a:off x="1850538" y="3208563"/>
            <a:ext cx="54429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saltamontes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9" name="Google Shape;769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338" y="4162550"/>
            <a:ext cx="822900" cy="822900"/>
          </a:xfrm>
          <a:prstGeom prst="ellipse">
            <a:avLst/>
          </a:prstGeom>
        </p:spPr>
      </p:pic>
      <p:sp>
        <p:nvSpPr>
          <p:cNvPr id="770" name="Google Shape;770;p106"/>
          <p:cNvSpPr txBox="1"/>
          <p:nvPr/>
        </p:nvSpPr>
        <p:spPr>
          <a:xfrm>
            <a:off x="3566225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106"/>
          <p:cNvSpPr/>
          <p:nvPr/>
        </p:nvSpPr>
        <p:spPr>
          <a:xfrm rot="5400000">
            <a:off x="4247256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2" name="Google Shape;772;p106" title="8.png"/>
          <p:cNvPicPr preferRelativeResize="0"/>
          <p:nvPr/>
        </p:nvPicPr>
        <p:blipFill rotWithShape="1">
          <a:blip r:embed="rId4">
            <a:alphaModFix/>
          </a:blip>
          <a:srcRect b="0" l="0" r="0" t="34418"/>
          <a:stretch/>
        </p:blipFill>
        <p:spPr>
          <a:xfrm>
            <a:off x="6863925" y="2375075"/>
            <a:ext cx="2180371" cy="178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8" name="Google Shape;778;p107"/>
          <p:cNvSpPr/>
          <p:nvPr/>
        </p:nvSpPr>
        <p:spPr>
          <a:xfrm>
            <a:off x="5113075" y="749150"/>
            <a:ext cx="3102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labios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107"/>
          <p:cNvSpPr/>
          <p:nvPr/>
        </p:nvSpPr>
        <p:spPr>
          <a:xfrm>
            <a:off x="1018674" y="749150"/>
            <a:ext cx="2738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pint</a:t>
            </a: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107"/>
          <p:cNvSpPr/>
          <p:nvPr/>
        </p:nvSpPr>
        <p:spPr>
          <a:xfrm>
            <a:off x="2089763" y="3208563"/>
            <a:ext cx="54429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pintalabios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1" name="Google Shape;781;p107"/>
          <p:cNvSpPr txBox="1"/>
          <p:nvPr/>
        </p:nvSpPr>
        <p:spPr>
          <a:xfrm>
            <a:off x="3757075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2" name="Google Shape;782;p107"/>
          <p:cNvSpPr/>
          <p:nvPr/>
        </p:nvSpPr>
        <p:spPr>
          <a:xfrm rot="5400000">
            <a:off x="4247256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3" name="Google Shape;783;p107" title="9.png"/>
          <p:cNvPicPr preferRelativeResize="0"/>
          <p:nvPr/>
        </p:nvPicPr>
        <p:blipFill rotWithShape="1">
          <a:blip r:embed="rId4">
            <a:alphaModFix/>
          </a:blip>
          <a:srcRect b="0" l="0" r="0" t="10515"/>
          <a:stretch/>
        </p:blipFill>
        <p:spPr>
          <a:xfrm>
            <a:off x="6958909" y="2092638"/>
            <a:ext cx="2288998" cy="256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9" name="Google Shape;789;p108"/>
          <p:cNvSpPr/>
          <p:nvPr/>
        </p:nvSpPr>
        <p:spPr>
          <a:xfrm>
            <a:off x="5048250" y="749150"/>
            <a:ext cx="3102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08"/>
          <p:cNvSpPr/>
          <p:nvPr/>
        </p:nvSpPr>
        <p:spPr>
          <a:xfrm>
            <a:off x="1375460" y="749150"/>
            <a:ext cx="249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08"/>
          <p:cNvSpPr/>
          <p:nvPr/>
        </p:nvSpPr>
        <p:spPr>
          <a:xfrm>
            <a:off x="2089763" y="3208563"/>
            <a:ext cx="54429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sacapunta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08"/>
          <p:cNvSpPr txBox="1"/>
          <p:nvPr/>
        </p:nvSpPr>
        <p:spPr>
          <a:xfrm>
            <a:off x="3757075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08"/>
          <p:cNvSpPr/>
          <p:nvPr/>
        </p:nvSpPr>
        <p:spPr>
          <a:xfrm rot="5400000">
            <a:off x="4247256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4" name="Google Shape;794;p108" title="10.png"/>
          <p:cNvPicPr preferRelativeResize="0"/>
          <p:nvPr/>
        </p:nvPicPr>
        <p:blipFill rotWithShape="1">
          <a:blip r:embed="rId4">
            <a:alphaModFix/>
          </a:blip>
          <a:srcRect b="0" l="0" r="0" t="25755"/>
          <a:stretch/>
        </p:blipFill>
        <p:spPr>
          <a:xfrm>
            <a:off x="7030935" y="2188088"/>
            <a:ext cx="2024001" cy="187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00" name="Google Shape;800;p109"/>
          <p:cNvSpPr/>
          <p:nvPr/>
        </p:nvSpPr>
        <p:spPr>
          <a:xfrm>
            <a:off x="5119687" y="749150"/>
            <a:ext cx="3102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109"/>
          <p:cNvSpPr/>
          <p:nvPr/>
        </p:nvSpPr>
        <p:spPr>
          <a:xfrm>
            <a:off x="1399272" y="749150"/>
            <a:ext cx="249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</a:t>
            </a: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109"/>
          <p:cNvSpPr/>
          <p:nvPr/>
        </p:nvSpPr>
        <p:spPr>
          <a:xfrm>
            <a:off x="2680350" y="3208575"/>
            <a:ext cx="37833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girasol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09"/>
          <p:cNvSpPr txBox="1"/>
          <p:nvPr/>
        </p:nvSpPr>
        <p:spPr>
          <a:xfrm>
            <a:off x="3804700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0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5" name="Google Shape;805;p109" title="11.png"/>
          <p:cNvPicPr preferRelativeResize="0"/>
          <p:nvPr/>
        </p:nvPicPr>
        <p:blipFill rotWithShape="1">
          <a:blip r:embed="rId4">
            <a:alphaModFix/>
          </a:blip>
          <a:srcRect b="0" l="0" r="0" t="12626"/>
          <a:stretch/>
        </p:blipFill>
        <p:spPr>
          <a:xfrm>
            <a:off x="6490275" y="2000596"/>
            <a:ext cx="2653730" cy="28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11" name="Google Shape;811;p110"/>
          <p:cNvSpPr/>
          <p:nvPr/>
        </p:nvSpPr>
        <p:spPr>
          <a:xfrm>
            <a:off x="5187312" y="749150"/>
            <a:ext cx="3102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cesto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10"/>
          <p:cNvSpPr/>
          <p:nvPr/>
        </p:nvSpPr>
        <p:spPr>
          <a:xfrm>
            <a:off x="854700" y="749150"/>
            <a:ext cx="3102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balón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110"/>
          <p:cNvSpPr/>
          <p:nvPr/>
        </p:nvSpPr>
        <p:spPr>
          <a:xfrm>
            <a:off x="1899263" y="3208563"/>
            <a:ext cx="5442900" cy="12930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baloncesto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110"/>
          <p:cNvSpPr txBox="1"/>
          <p:nvPr/>
        </p:nvSpPr>
        <p:spPr>
          <a:xfrm>
            <a:off x="3872325" y="845838"/>
            <a:ext cx="1356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5" name="Google Shape;815;p110"/>
          <p:cNvSpPr/>
          <p:nvPr/>
        </p:nvSpPr>
        <p:spPr>
          <a:xfrm rot="5400000">
            <a:off x="4247244" y="24765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6" name="Google Shape;816;p110" title="12.png"/>
          <p:cNvPicPr preferRelativeResize="0"/>
          <p:nvPr/>
        </p:nvPicPr>
        <p:blipFill rotWithShape="1">
          <a:blip r:embed="rId4">
            <a:alphaModFix/>
          </a:blip>
          <a:srcRect b="0" l="0" r="0" t="20886"/>
          <a:stretch/>
        </p:blipFill>
        <p:spPr>
          <a:xfrm>
            <a:off x="6936375" y="2208731"/>
            <a:ext cx="2029501" cy="200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822" name="Google Shape;822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12"/>
          <p:cNvSpPr txBox="1"/>
          <p:nvPr>
            <p:ph idx="4294967295" type="body"/>
          </p:nvPr>
        </p:nvSpPr>
        <p:spPr>
          <a:xfrm>
            <a:off x="441600" y="439804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De pronto, Pablo sale de la cocina al escuchar el concierto.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828" name="Google Shape;828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13"/>
          <p:cNvSpPr txBox="1"/>
          <p:nvPr>
            <p:ph idx="4294967295" type="body"/>
          </p:nvPr>
        </p:nvSpPr>
        <p:spPr>
          <a:xfrm>
            <a:off x="441589" y="439809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1F1F1F"/>
                </a:solidFill>
                <a:highlight>
                  <a:srgbClr val="FFFFFF"/>
                </a:highlight>
              </a:rPr>
              <a:t>¡Qué noticia tan emocionante!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34" name="Google Shape;834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4"/>
          <p:cNvSpPr txBox="1"/>
          <p:nvPr>
            <p:ph idx="4294967295" type="body"/>
          </p:nvPr>
        </p:nvSpPr>
        <p:spPr>
          <a:xfrm>
            <a:off x="441600" y="439800"/>
            <a:ext cx="8260800" cy="33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1F1F1F"/>
                </a:solidFill>
                <a:highlight>
                  <a:srgbClr val="FFFFFF"/>
                </a:highlight>
              </a:rPr>
              <a:t>Se le ocurre que podría participar… pero luego se pregunta: </a:t>
            </a:r>
            <a:r>
              <a:rPr lang="en" sz="4600">
                <a:solidFill>
                  <a:srgbClr val="000000"/>
                </a:solidFill>
              </a:rPr>
              <a:t>«</a:t>
            </a:r>
            <a:r>
              <a:rPr lang="en" sz="46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600">
                <a:solidFill>
                  <a:srgbClr val="1F1F1F"/>
                </a:solidFill>
                <a:highlight>
                  <a:srgbClr val="FFFFFF"/>
                </a:highlight>
              </a:rPr>
              <a:t>y si canto como un pato con catarro</a:t>
            </a:r>
            <a:r>
              <a:rPr lang="en" sz="4600">
                <a:solidFill>
                  <a:srgbClr val="1F1F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r>
              <a:rPr lang="en" sz="4600">
                <a:solidFill>
                  <a:srgbClr val="000000"/>
                </a:solidFill>
              </a:rPr>
              <a:t>»</a:t>
            </a:r>
            <a:endParaRPr sz="4600" u="sng">
              <a:solidFill>
                <a:srgbClr val="000000"/>
              </a:solidFill>
            </a:endParaRPr>
          </a:p>
        </p:txBody>
      </p:sp>
      <p:pic>
        <p:nvPicPr>
          <p:cNvPr id="840" name="Google Shape;840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15"/>
          <p:cNvSpPr txBox="1"/>
          <p:nvPr>
            <p:ph idx="4294967295" type="body"/>
          </p:nvPr>
        </p:nvSpPr>
        <p:spPr>
          <a:xfrm>
            <a:off x="441600" y="439800"/>
            <a:ext cx="8260800" cy="3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" sz="4510">
                <a:solidFill>
                  <a:srgbClr val="1F1F1F"/>
                </a:solidFill>
                <a:highlight>
                  <a:srgbClr val="FFFFFF"/>
                </a:highlight>
              </a:rPr>
              <a:t> —Ten calma. Cantas muy bonito y, si sale un gallo, ¡pues que cante contigo! —bromea Pablo.</a:t>
            </a:r>
            <a:endParaRPr b="1" sz="4510" u="sng">
              <a:solidFill>
                <a:srgbClr val="000000"/>
              </a:solidFill>
            </a:endParaRPr>
          </a:p>
        </p:txBody>
      </p:sp>
      <p:pic>
        <p:nvPicPr>
          <p:cNvPr id="846" name="Google Shape;846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casco</a:t>
            </a:r>
            <a:endParaRPr sz="9600"/>
          </a:p>
        </p:txBody>
      </p:sp>
      <p:pic>
        <p:nvPicPr>
          <p:cNvPr id="443" name="Google Shape;44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4" name="Google Shape;444;p62"/>
          <p:cNvSpPr/>
          <p:nvPr/>
        </p:nvSpPr>
        <p:spPr>
          <a:xfrm>
            <a:off x="2856600" y="3289125"/>
            <a:ext cx="354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52" name="Google Shape;852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853" name="Google Shape;853;p11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4" name="Google Shape;854;p11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5" name="Google Shape;855;p11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6" name="Google Shape;856;p11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7" name="Google Shape;857;p11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8" name="Google Shape;858;p11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9" name="Google Shape;859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cubo</a:t>
            </a:r>
            <a:endParaRPr sz="9600"/>
          </a:p>
        </p:txBody>
      </p:sp>
      <p:pic>
        <p:nvPicPr>
          <p:cNvPr id="450" name="Google Shape;45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1" name="Google Shape;451;p63"/>
          <p:cNvSpPr/>
          <p:nvPr/>
        </p:nvSpPr>
        <p:spPr>
          <a:xfrm>
            <a:off x="3145300" y="3291850"/>
            <a:ext cx="301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codo</a:t>
            </a:r>
            <a:endParaRPr sz="9600"/>
          </a:p>
        </p:txBody>
      </p:sp>
      <p:pic>
        <p:nvPicPr>
          <p:cNvPr id="457" name="Google Shape;45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8" name="Google Shape;458;p64"/>
          <p:cNvSpPr/>
          <p:nvPr/>
        </p:nvSpPr>
        <p:spPr>
          <a:xfrm>
            <a:off x="3049200" y="3291850"/>
            <a:ext cx="318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curita</a:t>
            </a:r>
            <a:endParaRPr sz="9600"/>
          </a:p>
        </p:txBody>
      </p:sp>
      <p:pic>
        <p:nvPicPr>
          <p:cNvPr id="464" name="Google Shape;46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5" name="Google Shape;465;p65"/>
          <p:cNvSpPr/>
          <p:nvPr/>
        </p:nvSpPr>
        <p:spPr>
          <a:xfrm>
            <a:off x="2932950" y="3291850"/>
            <a:ext cx="343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