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8353AA-F27B-488E-AA10-F8FFE47C58D1}">
  <a:tblStyle styleId="{F68353AA-F27B-488E-AA10-F8FFE47C58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FD8B3D4-1FAF-4BDB-B630-08308C3EE4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b78964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db7896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db78964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db78964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db789640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db78964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/i/, gui.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/mu/, /cho/, mucho.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/ras/, eras.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/cha/, /rros/, charros.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/cha/,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/cha/, /rros/, charros)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charros, /cha/, /rros/.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charros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charros, /cha/, /rros/)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/ch/, /a/, /rr/, /o/, /s/, charros.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/a/, /rr/, /o/, /s/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/a/, /rr/, /o/, /s/, charros)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charros, /ch/, /a/, /rr/, /o/, /s/,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charros. Ahora todos juntos: charros, /ch/, /a/, /rr/, /o/, /s/, charros.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8f99540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338f99540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/fa/, /mo/, /so/, famoso.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/gui/, /ta/, /rra/, guitarra.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/yu/, /da/, ayuda.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/nor/, /me/, enorme.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/for/, /ma/, informa.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/jor/, mejor.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/gui/, /ta/, /rron/, guitarrón.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/tor/, /cha/, /dos/, entorchados.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db7896407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db7896407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db7896407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3db7896407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924d4cf3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3924d4cf3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/gui/, /ta/, /rra/?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/gui/, /ta/, /rra/, guitarra)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guitarra, /gui/, /ta/, /rra/)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/i/, /t/, /a/, /rr/,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/i/, /t/, /a/, /rr/, /a/, guitarra)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guitarra, /g/, /i/, /t/, /a/, /rr/,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db7896407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33db789640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mejor, /me/, /jor/, mejor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/jor/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/jor/,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/o/, /r/. Mejor, /m/, /e/, /j/, /o/,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ca45b34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33ca45b34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sigue, /si/, /gue/, sigue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/si/, /gue/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/gue/,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/e/. Sigue, /s/, /i/, /g/, /e/.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mariachi, /ma/, /ria/, /chi/, mariachi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/ria/, /chi/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/ria/,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/i/, /a/.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/i/. Mariachi, /m/, /a/, /r/, /i/, /a/, /ch/, /i/.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924d4cf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3924d4cf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/fa/, /mo/,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/fa/, /mo/, /so/, famoso)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famoso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famoso, /fa/, /mo/,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/f/, /a/, /m/, /o/,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/f/, /a/, /m/, /o/, /s/, /o/, famoso)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famoso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famoso,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/a/, /m/, /o/,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Calisto le interesa mucho la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música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 sigue, sigue y sigue tocando su guitarra.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guitarra de Calisto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Calisto le encanta tocar su guitarra en el mariachi.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db7896407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db7896407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db7896407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db7896407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db7896407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db7896407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924d4cf3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3924d4cf3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/su/, /be/,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/su/, /be/, /te/, súbete)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súbete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súbete, /su/, /be/,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/u/, /b/, /e/, /t/,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/u/, /b/, /e/, /t/, /e/, súbete)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súbete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súbete, /s/, /u/, /b/, /e/, 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db7896407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3db7896407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3db7896407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3db7896407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a ti te gustan los mariachis?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gustan/no me gustan los mariachis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db7896407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db7896407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924d4cf3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3924d4cf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/gui/, /ta/, /rron/?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/gui/, /ta/, /rron/, guitarrón)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guitarrón, /gui/, /ta/, /rron/)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/i/, /t/, /a/, /rr/, /o/, /n/?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/i/, /t/, /a/, /rr/, /o/,/n/, guitarrón)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guitarrón, /g/, /i/, /t/, /a/, /rr/, /o/, /n/)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{F68353AA-F27B-488E-AA10-F8FFE47C58D1}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5.png"/><Relationship Id="rId4" Type="http://schemas.openxmlformats.org/officeDocument/2006/relationships/image" Target="../media/image3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Relationship Id="rId4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Relationship Id="rId4" Type="http://schemas.openxmlformats.org/officeDocument/2006/relationships/image" Target="../media/image43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png"/><Relationship Id="rId4" Type="http://schemas.openxmlformats.org/officeDocument/2006/relationships/image" Target="../media/image40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262" y="1259448"/>
            <a:ext cx="1969475" cy="30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9" name="Google Shape;229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5" name="Google Shape;235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41" name="Google Shape;241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7" name="Google Shape;24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3" name="Google Shape;25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9" name="Google Shape;25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5" name="Google Shape;26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71" name="Google Shape;27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7" name="Google Shape;27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  <p:pic>
        <p:nvPicPr>
          <p:cNvPr id="284" name="Google Shape;284;p4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{F68353AA-F27B-488E-AA10-F8FFE47C58D1}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90" name="Google Shape;2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7" name="Google Shape;2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303" name="Google Shape;303;p50"/>
          <p:cNvSpPr/>
          <p:nvPr/>
        </p:nvSpPr>
        <p:spPr>
          <a:xfrm>
            <a:off x="3935490" y="319187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</a:t>
            </a:r>
            <a:endParaRPr sz="9600"/>
          </a:p>
        </p:txBody>
      </p:sp>
      <p:sp>
        <p:nvSpPr>
          <p:cNvPr id="310" name="Google Shape;310;p51"/>
          <p:cNvSpPr/>
          <p:nvPr/>
        </p:nvSpPr>
        <p:spPr>
          <a:xfrm>
            <a:off x="3994950" y="3191525"/>
            <a:ext cx="129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317" name="Google Shape;317;p52"/>
          <p:cNvSpPr/>
          <p:nvPr/>
        </p:nvSpPr>
        <p:spPr>
          <a:xfrm>
            <a:off x="3545525" y="3191525"/>
            <a:ext cx="240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24" name="Google Shape;324;p53"/>
          <p:cNvSpPr/>
          <p:nvPr/>
        </p:nvSpPr>
        <p:spPr>
          <a:xfrm>
            <a:off x="3785200" y="3191525"/>
            <a:ext cx="184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31" name="Google Shape;331;p54"/>
          <p:cNvSpPr/>
          <p:nvPr/>
        </p:nvSpPr>
        <p:spPr>
          <a:xfrm>
            <a:off x="3745275" y="3191525"/>
            <a:ext cx="17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>
            <p:ph idx="1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men</a:t>
            </a:r>
            <a:endParaRPr sz="9600"/>
          </a:p>
        </p:txBody>
      </p:sp>
      <p:sp>
        <p:nvSpPr>
          <p:cNvPr id="338" name="Google Shape;338;p55"/>
          <p:cNvSpPr/>
          <p:nvPr/>
        </p:nvSpPr>
        <p:spPr>
          <a:xfrm>
            <a:off x="3245900" y="3191525"/>
            <a:ext cx="271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dos</a:t>
            </a:r>
            <a:endParaRPr sz="9600"/>
          </a:p>
        </p:txBody>
      </p:sp>
      <p:sp>
        <p:nvSpPr>
          <p:cNvPr id="344" name="Google Shape;344;p56"/>
          <p:cNvSpPr/>
          <p:nvPr/>
        </p:nvSpPr>
        <p:spPr>
          <a:xfrm>
            <a:off x="3528875" y="3224825"/>
            <a:ext cx="21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tos</a:t>
            </a:r>
            <a:endParaRPr sz="9600"/>
          </a:p>
        </p:txBody>
      </p:sp>
      <p:sp>
        <p:nvSpPr>
          <p:cNvPr id="351" name="Google Shape;351;p57"/>
          <p:cNvSpPr/>
          <p:nvPr/>
        </p:nvSpPr>
        <p:spPr>
          <a:xfrm>
            <a:off x="3562175" y="3191525"/>
            <a:ext cx="212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rrón</a:t>
            </a:r>
            <a:endParaRPr sz="9600"/>
          </a:p>
        </p:txBody>
      </p:sp>
      <p:sp>
        <p:nvSpPr>
          <p:cNvPr id="358" name="Google Shape;358;p58"/>
          <p:cNvSpPr/>
          <p:nvPr/>
        </p:nvSpPr>
        <p:spPr>
          <a:xfrm>
            <a:off x="3340700" y="3191525"/>
            <a:ext cx="256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Google Shape;370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{F68353AA-F27B-488E-AA10-F8FFE47C58D1}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1" name="Google Shape;371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{F68353AA-F27B-488E-AA10-F8FFE47C58D1}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7" name="Google Shape;37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/>
          <p:nvPr>
            <p:ph idx="4294967295" type="body"/>
          </p:nvPr>
        </p:nvSpPr>
        <p:spPr>
          <a:xfrm>
            <a:off x="2085800" y="16656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mu</a:t>
            </a:r>
            <a:endParaRPr sz="9600"/>
          </a:p>
        </p:txBody>
      </p:sp>
      <p:sp>
        <p:nvSpPr>
          <p:cNvPr id="389" name="Google Shape;389;p63"/>
          <p:cNvSpPr txBox="1"/>
          <p:nvPr>
            <p:ph idx="4294967295" type="body"/>
          </p:nvPr>
        </p:nvSpPr>
        <p:spPr>
          <a:xfrm>
            <a:off x="4011625" y="1665675"/>
            <a:ext cx="29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390" name="Google Shape;390;p63"/>
          <p:cNvSpPr/>
          <p:nvPr/>
        </p:nvSpPr>
        <p:spPr>
          <a:xfrm>
            <a:off x="2390600" y="3131675"/>
            <a:ext cx="440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er</a:t>
            </a:r>
            <a:endParaRPr sz="9600"/>
          </a:p>
        </p:txBody>
      </p:sp>
      <p:sp>
        <p:nvSpPr>
          <p:cNvPr id="397" name="Google Shape;397;p64"/>
          <p:cNvSpPr txBox="1"/>
          <p:nvPr>
            <p:ph idx="4294967295" type="body"/>
          </p:nvPr>
        </p:nvSpPr>
        <p:spPr>
          <a:xfrm>
            <a:off x="4439950" y="17853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as</a:t>
            </a:r>
            <a:endParaRPr sz="9600"/>
          </a:p>
        </p:txBody>
      </p:sp>
      <p:sp>
        <p:nvSpPr>
          <p:cNvPr id="398" name="Google Shape;398;p64"/>
          <p:cNvSpPr/>
          <p:nvPr/>
        </p:nvSpPr>
        <p:spPr>
          <a:xfrm>
            <a:off x="3379075" y="3259225"/>
            <a:ext cx="282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338" y="750125"/>
            <a:ext cx="3713150" cy="3863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9"/>
          <p:cNvCxnSpPr/>
          <p:nvPr/>
        </p:nvCxnSpPr>
        <p:spPr>
          <a:xfrm>
            <a:off x="2090188" y="893450"/>
            <a:ext cx="1309800" cy="3486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9"/>
          <p:cNvCxnSpPr/>
          <p:nvPr/>
        </p:nvCxnSpPr>
        <p:spPr>
          <a:xfrm>
            <a:off x="1785388" y="1579250"/>
            <a:ext cx="1309800" cy="3486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9"/>
          <p:cNvCxnSpPr/>
          <p:nvPr/>
        </p:nvCxnSpPr>
        <p:spPr>
          <a:xfrm flipH="1">
            <a:off x="5671463" y="529825"/>
            <a:ext cx="1176000" cy="5598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23395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</a:t>
            </a:r>
            <a:endParaRPr sz="9600"/>
          </a:p>
        </p:txBody>
      </p:sp>
      <p:sp>
        <p:nvSpPr>
          <p:cNvPr id="405" name="Google Shape;405;p65"/>
          <p:cNvSpPr txBox="1"/>
          <p:nvPr>
            <p:ph idx="4294967295" type="body"/>
          </p:nvPr>
        </p:nvSpPr>
        <p:spPr>
          <a:xfrm>
            <a:off x="3386675" y="1588225"/>
            <a:ext cx="24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06" name="Google Shape;406;p65"/>
          <p:cNvSpPr/>
          <p:nvPr/>
        </p:nvSpPr>
        <p:spPr>
          <a:xfrm>
            <a:off x="2446900" y="3062075"/>
            <a:ext cx="459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5"/>
          <p:cNvSpPr txBox="1"/>
          <p:nvPr>
            <p:ph idx="4294967295" type="body"/>
          </p:nvPr>
        </p:nvSpPr>
        <p:spPr>
          <a:xfrm>
            <a:off x="52615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</a:t>
            </a:r>
            <a:endParaRPr sz="9600"/>
          </a:p>
        </p:txBody>
      </p:sp>
      <p:pic>
        <p:nvPicPr>
          <p:cNvPr id="408" name="Google Shape;40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23395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414" name="Google Shape;414;p66"/>
          <p:cNvSpPr txBox="1"/>
          <p:nvPr>
            <p:ph idx="4294967295" type="body"/>
          </p:nvPr>
        </p:nvSpPr>
        <p:spPr>
          <a:xfrm>
            <a:off x="38471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415" name="Google Shape;415;p66"/>
          <p:cNvSpPr/>
          <p:nvPr/>
        </p:nvSpPr>
        <p:spPr>
          <a:xfrm>
            <a:off x="2586150" y="3138275"/>
            <a:ext cx="465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6"/>
          <p:cNvSpPr txBox="1"/>
          <p:nvPr>
            <p:ph idx="4294967295" type="body"/>
          </p:nvPr>
        </p:nvSpPr>
        <p:spPr>
          <a:xfrm>
            <a:off x="52615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pic>
        <p:nvPicPr>
          <p:cNvPr id="417" name="Google Shape;41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2267600" y="1588225"/>
            <a:ext cx="9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3" name="Google Shape;423;p67"/>
          <p:cNvSpPr txBox="1"/>
          <p:nvPr>
            <p:ph idx="4294967295" type="body"/>
          </p:nvPr>
        </p:nvSpPr>
        <p:spPr>
          <a:xfrm>
            <a:off x="2902900" y="1588225"/>
            <a:ext cx="19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424" name="Google Shape;424;p67"/>
          <p:cNvSpPr/>
          <p:nvPr/>
        </p:nvSpPr>
        <p:spPr>
          <a:xfrm>
            <a:off x="2355225" y="3062075"/>
            <a:ext cx="391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7"/>
          <p:cNvSpPr txBox="1"/>
          <p:nvPr>
            <p:ph idx="4294967295" type="body"/>
          </p:nvPr>
        </p:nvSpPr>
        <p:spPr>
          <a:xfrm>
            <a:off x="4426900" y="1588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pic>
        <p:nvPicPr>
          <p:cNvPr id="426" name="Google Shape;42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16861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32" name="Google Shape;432;p68"/>
          <p:cNvSpPr txBox="1"/>
          <p:nvPr>
            <p:ph idx="4294967295" type="body"/>
          </p:nvPr>
        </p:nvSpPr>
        <p:spPr>
          <a:xfrm>
            <a:off x="30355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nor</a:t>
            </a:r>
            <a:endParaRPr sz="9600"/>
          </a:p>
        </p:txBody>
      </p:sp>
      <p:sp>
        <p:nvSpPr>
          <p:cNvPr id="433" name="Google Shape;433;p68"/>
          <p:cNvSpPr/>
          <p:nvPr/>
        </p:nvSpPr>
        <p:spPr>
          <a:xfrm>
            <a:off x="2485975" y="3219375"/>
            <a:ext cx="483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8"/>
          <p:cNvSpPr txBox="1"/>
          <p:nvPr>
            <p:ph idx="4294967295" type="body"/>
          </p:nvPr>
        </p:nvSpPr>
        <p:spPr>
          <a:xfrm>
            <a:off x="49405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435" name="Google Shape;43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idx="4294967295" type="body"/>
          </p:nvPr>
        </p:nvSpPr>
        <p:spPr>
          <a:xfrm>
            <a:off x="18644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41" name="Google Shape;441;p69"/>
          <p:cNvSpPr txBox="1"/>
          <p:nvPr>
            <p:ph idx="4294967295" type="body"/>
          </p:nvPr>
        </p:nvSpPr>
        <p:spPr>
          <a:xfrm>
            <a:off x="312767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for</a:t>
            </a:r>
            <a:endParaRPr sz="9600"/>
          </a:p>
        </p:txBody>
      </p:sp>
      <p:sp>
        <p:nvSpPr>
          <p:cNvPr id="442" name="Google Shape;442;p69"/>
          <p:cNvSpPr/>
          <p:nvPr/>
        </p:nvSpPr>
        <p:spPr>
          <a:xfrm>
            <a:off x="2302425" y="3267725"/>
            <a:ext cx="480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9"/>
          <p:cNvSpPr txBox="1"/>
          <p:nvPr>
            <p:ph idx="4294967295" type="body"/>
          </p:nvPr>
        </p:nvSpPr>
        <p:spPr>
          <a:xfrm>
            <a:off x="48080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444" name="Google Shape;44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/>
          <p:nvPr>
            <p:ph idx="4294967295" type="body"/>
          </p:nvPr>
        </p:nvSpPr>
        <p:spPr>
          <a:xfrm>
            <a:off x="2533400" y="1785375"/>
            <a:ext cx="224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50" name="Google Shape;450;p70"/>
          <p:cNvSpPr txBox="1"/>
          <p:nvPr>
            <p:ph idx="4294967295" type="body"/>
          </p:nvPr>
        </p:nvSpPr>
        <p:spPr>
          <a:xfrm>
            <a:off x="4126200" y="1776825"/>
            <a:ext cx="254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jor</a:t>
            </a:r>
            <a:endParaRPr sz="9600"/>
          </a:p>
        </p:txBody>
      </p:sp>
      <p:sp>
        <p:nvSpPr>
          <p:cNvPr id="451" name="Google Shape;451;p70"/>
          <p:cNvSpPr/>
          <p:nvPr/>
        </p:nvSpPr>
        <p:spPr>
          <a:xfrm>
            <a:off x="2674300" y="3275875"/>
            <a:ext cx="372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1579500" y="17092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458" name="Google Shape;458;p71"/>
          <p:cNvSpPr txBox="1"/>
          <p:nvPr>
            <p:ph idx="4294967295" type="body"/>
          </p:nvPr>
        </p:nvSpPr>
        <p:spPr>
          <a:xfrm>
            <a:off x="3018000" y="17092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459" name="Google Shape;459;p71"/>
          <p:cNvSpPr/>
          <p:nvPr/>
        </p:nvSpPr>
        <p:spPr>
          <a:xfrm>
            <a:off x="1782150" y="3279650"/>
            <a:ext cx="54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71"/>
          <p:cNvSpPr txBox="1"/>
          <p:nvPr>
            <p:ph idx="4294967295" type="body"/>
          </p:nvPr>
        </p:nvSpPr>
        <p:spPr>
          <a:xfrm>
            <a:off x="4535500" y="17092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rrón</a:t>
            </a:r>
            <a:endParaRPr sz="9600"/>
          </a:p>
        </p:txBody>
      </p:sp>
      <p:pic>
        <p:nvPicPr>
          <p:cNvPr id="461" name="Google Shape;46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2"/>
          <p:cNvSpPr txBox="1"/>
          <p:nvPr>
            <p:ph idx="4294967295" type="body"/>
          </p:nvPr>
        </p:nvSpPr>
        <p:spPr>
          <a:xfrm>
            <a:off x="760600" y="1593813"/>
            <a:ext cx="175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67" name="Google Shape;467;p72"/>
          <p:cNvSpPr txBox="1"/>
          <p:nvPr>
            <p:ph idx="4294967295" type="body"/>
          </p:nvPr>
        </p:nvSpPr>
        <p:spPr>
          <a:xfrm>
            <a:off x="2233725" y="1593813"/>
            <a:ext cx="255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tor</a:t>
            </a:r>
            <a:endParaRPr sz="9600"/>
          </a:p>
        </p:txBody>
      </p:sp>
      <p:sp>
        <p:nvSpPr>
          <p:cNvPr id="468" name="Google Shape;468;p72"/>
          <p:cNvSpPr/>
          <p:nvPr/>
        </p:nvSpPr>
        <p:spPr>
          <a:xfrm>
            <a:off x="1057425" y="3056500"/>
            <a:ext cx="731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72"/>
          <p:cNvSpPr txBox="1"/>
          <p:nvPr>
            <p:ph idx="4294967295" type="body"/>
          </p:nvPr>
        </p:nvSpPr>
        <p:spPr>
          <a:xfrm>
            <a:off x="3767000" y="1593813"/>
            <a:ext cx="271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</a:t>
            </a:r>
            <a:endParaRPr sz="9600"/>
          </a:p>
        </p:txBody>
      </p:sp>
      <p:sp>
        <p:nvSpPr>
          <p:cNvPr id="470" name="Google Shape;470;p72"/>
          <p:cNvSpPr txBox="1"/>
          <p:nvPr>
            <p:ph idx="4294967295" type="body"/>
          </p:nvPr>
        </p:nvSpPr>
        <p:spPr>
          <a:xfrm>
            <a:off x="6061975" y="1593800"/>
            <a:ext cx="255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dos</a:t>
            </a:r>
            <a:endParaRPr sz="9600"/>
          </a:p>
        </p:txBody>
      </p:sp>
      <p:pic>
        <p:nvPicPr>
          <p:cNvPr id="471" name="Google Shape;47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8" name="Google Shape;478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787" y="1148775"/>
            <a:ext cx="2646425" cy="28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76"/>
          <p:cNvGraphicFramePr/>
          <p:nvPr/>
        </p:nvGraphicFramePr>
        <p:xfrm>
          <a:off x="952500" y="136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{9FD8B3D4-1FAF-4BDB-B630-08308C3EE424}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39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5" name="Google Shape;49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77"/>
          <p:cNvGraphicFramePr/>
          <p:nvPr/>
        </p:nvGraphicFramePr>
        <p:xfrm>
          <a:off x="952500" y="136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{9FD8B3D4-1FAF-4BDB-B630-08308C3EE424}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39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1" name="Google Shape;50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Google Shape;506;p78"/>
          <p:cNvGraphicFramePr/>
          <p:nvPr/>
        </p:nvGraphicFramePr>
        <p:xfrm>
          <a:off x="952500" y="153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{9FD8B3D4-1FAF-4BDB-B630-08308C3EE424}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22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7" name="Google Shape;50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del</a:t>
            </a:r>
            <a:endParaRPr sz="9600"/>
          </a:p>
        </p:txBody>
      </p:sp>
      <p:sp>
        <p:nvSpPr>
          <p:cNvPr id="519" name="Google Shape;519;p80"/>
          <p:cNvSpPr/>
          <p:nvPr/>
        </p:nvSpPr>
        <p:spPr>
          <a:xfrm>
            <a:off x="3578800" y="3191525"/>
            <a:ext cx="211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los</a:t>
            </a:r>
            <a:endParaRPr sz="9600"/>
          </a:p>
        </p:txBody>
      </p:sp>
      <p:sp>
        <p:nvSpPr>
          <p:cNvPr id="526" name="Google Shape;526;p81"/>
          <p:cNvSpPr/>
          <p:nvPr/>
        </p:nvSpPr>
        <p:spPr>
          <a:xfrm>
            <a:off x="3879675" y="3208600"/>
            <a:ext cx="162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sp>
        <p:nvSpPr>
          <p:cNvPr id="533" name="Google Shape;533;p82"/>
          <p:cNvSpPr/>
          <p:nvPr/>
        </p:nvSpPr>
        <p:spPr>
          <a:xfrm>
            <a:off x="3778550" y="3191525"/>
            <a:ext cx="170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40" name="Google Shape;540;p83"/>
          <p:cNvSpPr/>
          <p:nvPr/>
        </p:nvSpPr>
        <p:spPr>
          <a:xfrm>
            <a:off x="3845150" y="3191525"/>
            <a:ext cx="158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7" name="Google Shape;547;p84"/>
          <p:cNvSpPr/>
          <p:nvPr/>
        </p:nvSpPr>
        <p:spPr>
          <a:xfrm>
            <a:off x="4044600" y="3267725"/>
            <a:ext cx="105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225" y="1026750"/>
            <a:ext cx="3452525" cy="30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554" name="Google Shape;554;p85"/>
          <p:cNvSpPr/>
          <p:nvPr/>
        </p:nvSpPr>
        <p:spPr>
          <a:xfrm>
            <a:off x="4026675" y="3191525"/>
            <a:ext cx="133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7"/>
          <p:cNvSpPr txBox="1"/>
          <p:nvPr>
            <p:ph idx="4294967295" type="body"/>
          </p:nvPr>
        </p:nvSpPr>
        <p:spPr>
          <a:xfrm>
            <a:off x="616500" y="1101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A </a:t>
            </a:r>
            <a:r>
              <a:rPr lang="en" sz="4500"/>
              <a:t>   Calisto    le    interesa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mucho       la       música.</a:t>
            </a:r>
            <a:endParaRPr sz="4500"/>
          </a:p>
        </p:txBody>
      </p:sp>
      <p:sp>
        <p:nvSpPr>
          <p:cNvPr id="567" name="Google Shape;567;p87"/>
          <p:cNvSpPr/>
          <p:nvPr/>
        </p:nvSpPr>
        <p:spPr>
          <a:xfrm>
            <a:off x="616500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26684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7"/>
          <p:cNvSpPr/>
          <p:nvPr/>
        </p:nvSpPr>
        <p:spPr>
          <a:xfrm>
            <a:off x="4357188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7"/>
          <p:cNvSpPr/>
          <p:nvPr/>
        </p:nvSpPr>
        <p:spPr>
          <a:xfrm>
            <a:off x="936175" y="34338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7"/>
          <p:cNvSpPr/>
          <p:nvPr/>
        </p:nvSpPr>
        <p:spPr>
          <a:xfrm>
            <a:off x="6273263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7"/>
          <p:cNvSpPr/>
          <p:nvPr/>
        </p:nvSpPr>
        <p:spPr>
          <a:xfrm>
            <a:off x="3860550" y="3510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7"/>
          <p:cNvSpPr/>
          <p:nvPr/>
        </p:nvSpPr>
        <p:spPr>
          <a:xfrm>
            <a:off x="5765550" y="34338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8"/>
          <p:cNvSpPr txBox="1"/>
          <p:nvPr>
            <p:ph idx="4294967295" type="body"/>
          </p:nvPr>
        </p:nvSpPr>
        <p:spPr>
          <a:xfrm>
            <a:off x="351325" y="3804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Él</a:t>
            </a:r>
            <a:r>
              <a:rPr lang="en" sz="4500"/>
              <a:t>   sigue,  sigue    y  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sigue  tocando   su    guitarra.</a:t>
            </a:r>
            <a:endParaRPr sz="4500"/>
          </a:p>
        </p:txBody>
      </p:sp>
      <p:sp>
        <p:nvSpPr>
          <p:cNvPr id="580" name="Google Shape;580;p88"/>
          <p:cNvSpPr/>
          <p:nvPr/>
        </p:nvSpPr>
        <p:spPr>
          <a:xfrm>
            <a:off x="516575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1939225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3761600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8"/>
          <p:cNvSpPr/>
          <p:nvPr/>
        </p:nvSpPr>
        <p:spPr>
          <a:xfrm>
            <a:off x="827075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8"/>
          <p:cNvSpPr/>
          <p:nvPr/>
        </p:nvSpPr>
        <p:spPr>
          <a:xfrm>
            <a:off x="3012875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88"/>
          <p:cNvSpPr/>
          <p:nvPr/>
        </p:nvSpPr>
        <p:spPr>
          <a:xfrm>
            <a:off x="6922925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88"/>
          <p:cNvSpPr/>
          <p:nvPr/>
        </p:nvSpPr>
        <p:spPr>
          <a:xfrm>
            <a:off x="5146475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8"/>
          <p:cNvSpPr/>
          <p:nvPr/>
        </p:nvSpPr>
        <p:spPr>
          <a:xfrm>
            <a:off x="5236300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8" name="Google Shape;58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94" name="Google Shape;59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769" y="1341696"/>
            <a:ext cx="6306375" cy="22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90"/>
          <p:cNvSpPr/>
          <p:nvPr/>
        </p:nvSpPr>
        <p:spPr>
          <a:xfrm>
            <a:off x="2328312" y="28853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3130850" y="28858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0"/>
          <p:cNvSpPr/>
          <p:nvPr/>
        </p:nvSpPr>
        <p:spPr>
          <a:xfrm>
            <a:off x="3950877" y="28829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0"/>
          <p:cNvSpPr/>
          <p:nvPr/>
        </p:nvSpPr>
        <p:spPr>
          <a:xfrm>
            <a:off x="4709909" y="28752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90"/>
          <p:cNvSpPr/>
          <p:nvPr/>
        </p:nvSpPr>
        <p:spPr>
          <a:xfrm>
            <a:off x="5536280" y="28747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0"/>
          <p:cNvSpPr/>
          <p:nvPr/>
        </p:nvSpPr>
        <p:spPr>
          <a:xfrm>
            <a:off x="6320276" y="28754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6" name="Google Shape;60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847" y="986700"/>
            <a:ext cx="4901875" cy="27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91"/>
          <p:cNvSpPr/>
          <p:nvPr/>
        </p:nvSpPr>
        <p:spPr>
          <a:xfrm>
            <a:off x="2450260" y="24297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2461625" y="34206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3404305" y="24205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3381017" y="34290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4324557" y="24209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4333058" y="34121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91"/>
          <p:cNvSpPr/>
          <p:nvPr/>
        </p:nvSpPr>
        <p:spPr>
          <a:xfrm>
            <a:off x="5366499" y="24113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91"/>
          <p:cNvSpPr/>
          <p:nvPr/>
        </p:nvSpPr>
        <p:spPr>
          <a:xfrm>
            <a:off x="5308898" y="34126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91"/>
          <p:cNvSpPr/>
          <p:nvPr/>
        </p:nvSpPr>
        <p:spPr>
          <a:xfrm>
            <a:off x="6299085" y="24211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1"/>
          <p:cNvSpPr/>
          <p:nvPr/>
        </p:nvSpPr>
        <p:spPr>
          <a:xfrm>
            <a:off x="6267196" y="34085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2" name="Google Shape;62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25" y="1237586"/>
            <a:ext cx="6057364" cy="25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1587500" y="2211575"/>
            <a:ext cx="2181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3335020" y="195570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4363128" y="196399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099727" y="195383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4138141" y="2189500"/>
            <a:ext cx="3072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1827082" y="326781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2571529" y="327549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1587500" y="3529666"/>
            <a:ext cx="2271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3374518" y="328170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4394297" y="3277622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5148687" y="32744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/>
          <p:nvPr/>
        </p:nvSpPr>
        <p:spPr>
          <a:xfrm>
            <a:off x="5893866" y="327744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4176350" y="3539225"/>
            <a:ext cx="2938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2"/>
          <p:cNvSpPr/>
          <p:nvPr/>
        </p:nvSpPr>
        <p:spPr>
          <a:xfrm>
            <a:off x="5943024" y="195445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2"/>
          <p:cNvSpPr/>
          <p:nvPr/>
        </p:nvSpPr>
        <p:spPr>
          <a:xfrm>
            <a:off x="6619102" y="327444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2"/>
          <p:cNvSpPr/>
          <p:nvPr/>
        </p:nvSpPr>
        <p:spPr>
          <a:xfrm>
            <a:off x="6786324" y="196400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3"/>
          <p:cNvSpPr txBox="1"/>
          <p:nvPr/>
        </p:nvSpPr>
        <p:spPr>
          <a:xfrm>
            <a:off x="387100" y="1241320"/>
            <a:ext cx="36495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Calisto le interesa mucho la música.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—Algún día serás famoso cómo los charros del mariachi —informa Nicolás.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3"/>
          <p:cNvSpPr txBox="1"/>
          <p:nvPr/>
        </p:nvSpPr>
        <p:spPr>
          <a:xfrm>
            <a:off x="966025" y="2874275"/>
            <a:ext cx="3225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toca su guitarra. Le da a todos los filamentos para el mejor tono pero no le salen las notas. Los filamentos estan todos entorchados.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guitarra de Calisto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8828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825" y="1388675"/>
            <a:ext cx="4538399" cy="24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4"/>
          <p:cNvSpPr txBox="1"/>
          <p:nvPr/>
        </p:nvSpPr>
        <p:spPr>
          <a:xfrm>
            <a:off x="463300" y="1317525"/>
            <a:ext cx="3225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—Mejor deja la guitarra por un rato y súbete a tu monopatín —resalta Nicolás —Ya más tarde tocarás mejor.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4"/>
          <p:cNvSpPr txBox="1"/>
          <p:nvPr/>
        </p:nvSpPr>
        <p:spPr>
          <a:xfrm>
            <a:off x="966025" y="2721875"/>
            <a:ext cx="2905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 Calisto no para. El sigue, sigue y sigue tocando su guitarra.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7304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150" y="1317525"/>
            <a:ext cx="5007498" cy="267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213" y="649888"/>
            <a:ext cx="3069575" cy="384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5"/>
          <p:cNvSpPr txBox="1"/>
          <p:nvPr/>
        </p:nvSpPr>
        <p:spPr>
          <a:xfrm>
            <a:off x="463300" y="3329275"/>
            <a:ext cx="37881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—Calisto, ¿y si intentas tocar el guitarrón como yo? —indaga mamá —yo te ayudo y te apoyo. Yo sé tocar el guitarrón desde chica.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5371599" y="3273100"/>
            <a:ext cx="33018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—Mamá, ¿tú eras parte de un mariachi de chica? —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sube al desván en busca de su guitarrón.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0" name="Google Shape;67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3805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381000"/>
            <a:ext cx="5409147" cy="28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95"/>
          <p:cNvSpPr txBox="1"/>
          <p:nvPr/>
        </p:nvSpPr>
        <p:spPr>
          <a:xfrm>
            <a:off x="3389275" y="788475"/>
            <a:ext cx="57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5"/>
          <p:cNvSpPr txBox="1"/>
          <p:nvPr/>
        </p:nvSpPr>
        <p:spPr>
          <a:xfrm>
            <a:off x="2928850" y="543100"/>
            <a:ext cx="11181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Calisto, ¿y si intentas tocar el guitarrón como yo?</a:t>
            </a:r>
            <a:endParaRPr b="1" sz="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6"/>
          <p:cNvSpPr txBox="1"/>
          <p:nvPr/>
        </p:nvSpPr>
        <p:spPr>
          <a:xfrm>
            <a:off x="463300" y="2719675"/>
            <a:ext cx="37881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guitarrón de mamá es enorme, con un sonido resonante. Calisto se pone el guitarrón de mamá y rápidamente sabe que es perfecto para él.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6"/>
          <p:cNvSpPr txBox="1"/>
          <p:nvPr/>
        </p:nvSpPr>
        <p:spPr>
          <a:xfrm>
            <a:off x="5371599" y="2663500"/>
            <a:ext cx="3301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Junto a mamá y Nicolás, Calisto toca su guitarrón con su vestido de charro que aportan una base rítmica al conjunto del mariachi.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¡Un día tan fantástico de músicos!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0" name="Google Shape;68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2770975"/>
            <a:ext cx="719550" cy="7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96"/>
          <p:cNvSpPr txBox="1"/>
          <p:nvPr/>
        </p:nvSpPr>
        <p:spPr>
          <a:xfrm>
            <a:off x="3389275" y="788475"/>
            <a:ext cx="57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2" name="Google Shape;682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4550" y="349700"/>
            <a:ext cx="4386028" cy="234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438" y="664013"/>
            <a:ext cx="3882125" cy="38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