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5" r:id="rId5"/>
    <p:sldMasterId id="214748371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</p:sldIdLst>
  <p:sldSz cy="5143500" cx="9144000"/>
  <p:notesSz cx="6858000" cy="9144000"/>
  <p:embeddedFontLst>
    <p:embeddedFont>
      <p:font typeface="Century Gothic"/>
      <p:regular r:id="rId106"/>
      <p:bold r:id="rId107"/>
      <p:italic r:id="rId108"/>
      <p:boldItalic r:id="rId10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49A514-C47E-4495-9B3B-433508EFF28D}">
  <a:tblStyle styleId="{2B49A514-C47E-4495-9B3B-433508EFF2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font" Target="fonts/CenturyGothic-bold.fntdata"/><Relationship Id="rId106" Type="http://schemas.openxmlformats.org/officeDocument/2006/relationships/font" Target="fonts/CenturyGothic-regular.fntdata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font" Target="fonts/CenturyGothic-boldItalic.fntdata"/><Relationship Id="rId108" Type="http://schemas.openxmlformats.org/officeDocument/2006/relationships/font" Target="fonts/CenturyGothic-italic.fntdata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39470844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39470844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02b7b9b4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02b7b9b4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02b7b9b47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02b7b9b47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02b7b9b47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02b7b9b47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02b7b9b47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02b7b9b47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02b7b9b47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02b7b9b47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02b7b9b47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02b7b9b47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f93f3abef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f93f3abef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17.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f8d615b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f8d615b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/m/, /p/, /s/, /l/, /e/.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f93f3abef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f93f3abef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Diremos cada sílaba que aparece sobre la flecha verde.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3947084455_0_49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3947084455_0_4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3947084455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3947084455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 y practicar leer y escribir. ¿Listos?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3947084455_0_5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3947084455_0_5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sa.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3947084455_0_5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3947084455_0_5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la.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3947084455_0_58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3947084455_0_58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3947084455_0_6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3947084455_0_6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se.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3947084455_0_6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3947084455_0_6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ma.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947084455_0_6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947084455_0_6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 cuando la primera letra es una vocal. Diremos cada sílaba que aparece sobre la flecha verde. ¿Listos?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947084455_0_7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3947084455_0_7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947084455_0_7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947084455_0_7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3947084455_0_7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3947084455_0_7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947084455_0_8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947084455_0_8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947084455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3947084455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947084455_0_28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947084455_0_28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3947084455_0_8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3947084455_0_8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le.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3947084455_0_8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33947084455_0_8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3947084455_0_9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3947084455_0_9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/s/, 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3947084455_0_9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3947084455_0_9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/l/, el.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3947084455_0_28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3947084455_0_28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3947084455_0_97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3947084455_0_9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/má/, mamá.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3947084455_0_10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3947084455_0_10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3947084455_0_13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3947084455_0_13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/la/, sala.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3947084455_0_13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3947084455_0_13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3947084455_0_2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3947084455_0_2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/pa/, /pá/, papá.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/pá/?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/pá/, papá)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papá, /pa/, /pá/.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(papá, /pa/, /pá/)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/p/, /a/, /p/, /á/, papá.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/p/, /á/?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/a/, /p/, /á/, papá)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papá, /p/, /a/, /p/, /á/,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papá. Ahora todos juntos: papá, /p/, /a/, /p/, /á/,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3947084455_0_10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3947084455_0_10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/sa/, mesa.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3947084455_0_1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3947084455_0_1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3947084455_0_11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3947084455_0_11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/pá/, papá.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3947084455_0_11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3947084455_0_11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3947084455_0_12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3947084455_0_12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/pa/, mapa.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3947084455_0_12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3947084455_0_12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3947084455_0_12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3947084455_0_12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/sa/, pasa.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3947084455_0_130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3947084455_0_130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3947084455_0_137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33947084455_0_13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3947084455_0_14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3947084455_0_14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 y practicar leer y escribir. También leeremos un texto decodificable juntos. ¿Listos?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3947084455_0_3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3947084455_0_3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/pa/?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/pa/, mapa)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(mapa, /ma/, /pa/)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/p/,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/a/, /p/, /a/, mapa)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mapa,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(mapa, /m/, /a/, /p/,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3947084455_0_14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3947084455_0_14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3947084455_0_140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33947084455_0_14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/pa/, /pá/, papá.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/pá/?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/pá/, papá)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papá, /pa/, /pá/.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(papá, /pa/, /pá/)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33947084455_0_140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33947084455_0_14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/ma/, /pa/?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(/ma/, /pa/, mapa)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(mapa, /ma/, /pa/)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33947084455_0_14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33947084455_0_14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/sa/, /la/?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(/sa/, /la/, sala)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(sala, /sa/, /la/)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3947084455_0_14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3947084455_0_14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(/a/, /ma/, ama)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(ama, /a/,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3947084455_0_140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3947084455_0_140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/me/,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(/me/, /sa/, mesa)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(mesa, /me/,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3947084455_0_28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3947084455_0_28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estas palabras juntos parte por parte; luego, completas. Algunas comienzan con consonante y otras con vocal.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3947084455_0_14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33947084455_0_14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/pe/, /pe/, Pepe.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3947084455_0_140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3947084455_0_14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3947084455_0_14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3947084455_0_14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/le/, sale.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3947084455_0_3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3947084455_0_3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/sa/, /la/?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(/sa/, /la/, sala)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(sala, /sa/, /la/)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/a/, /l/,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(/s/, /a/, /l/, /a/, sala)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sala,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(sala, /s/, /a/, /l/,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3947084455_0_15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3947084455_0_15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3947084455_0_15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33947084455_0_15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/má/, mamá.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3947084455_0_15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3947084455_0_15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3947084455_0_16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33947084455_0_16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/sa/, mesa.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3947084455_0_16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3947084455_0_16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3947084455_0_16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33947084455_0_16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/sa/, masa.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33947084455_0_16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33947084455_0_16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33947084455_0_17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33947084455_0_17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/s/, 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fonema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3b0b55b0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33b0b55b0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33947084455_0_179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33947084455_0_179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/ma/, ama.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3947084455_0_3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3947084455_0_3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(/a/, /ma/, ama)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(ama, /a/, /ma/)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/m/,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(/a/, /m/, /a/, ama)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ama,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(ama, /a/, /m/,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3947084455_0_18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33947084455_0_18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3947084455_0_18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33947084455_0_18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/l/, el.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fonema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33b0b55b0d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33b0b55b0d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33947084455_0_18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33947084455_0_18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/ma/, Ema.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33947084455_0_19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33947084455_0_19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3947084455_0_19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33947084455_0_19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/so/, /ma/, asoma.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33947084455_0_199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33947084455_0_19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33947084455_0_20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33947084455_0_20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33947084455_0_20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33947084455_0_20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en, /e/, /n/, en. ¿Cuántos sonidos tiene la palabra? (2) /e/, /n/. El primer sonido /e/. El segundo sonido /n/, ¿cuántos sonidos tiene? (2) /e/, /n/. En, /e/, /n/.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33947084455_0_21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33947084455_0_2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al, /a/, /l/, al. ¿Cuántos sonidos tiene la palabra? (2) /a/, /l/. El primer sonido /a/. El segundo sonido /l/, ¿cuántos sonidos tiene? (2) /a/, /l/. Al, /a/, /l/.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947084455_0_4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947084455_0_4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/me/,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(/me/, /sa/, mesa)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(mesa, /me/,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/e/,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/e/, /s/, /a/, mesa)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mesa,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(mesa, /m/, /e/,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3947084455_0_21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33947084455_0_21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mamá, /ma/, /má/, mamá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/ma/, /má/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/má/,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/á/. Mamá, /m/, /a/, /m/, /á/.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33947084455_0_218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33947084455_0_218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sale, /sa/, /le/, sale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/le/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Sale, /s/, /a/, /l/, /e/.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33947084455_0_22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33947084455_0_22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33947084455_0_22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33947084455_0_22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3947084455_0_22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33947084455_0_22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33947084455_0_22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33947084455_0_22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33947084455_0_23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33947084455_0_23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33947084455_0_23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33947084455_0_23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33947084455_0_23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33947084455_0_23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papá.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33947084455_0_24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33947084455_0_24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sala.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947084455_0_2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947084455_0_2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a la vez 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10-15 una a la vez y diga lentamente y claramente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33947084455_0_24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33947084455_0_24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se asoma en la sala.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33947084455_0_24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33947084455_0_24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esta historia llamada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y papá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Ellos tienen un mapa y lo van a usar para ir a un lugar especial con Ema y Pepe. ¿A dónde podrían ir?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92.</a:t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33947084455_0_24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33947084455_0_24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33947084455_0_25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33947084455_0_25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33947084455_0_25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33947084455_0_25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33947084455_0_25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33947084455_0_25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entonación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33947084455_0_26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33947084455_0_26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32320d794f8_1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32320d794f8_1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 Lea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compartida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¿a dónde piensas que irán Ema y su familia con su mapa?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la familia de Ema irá a _________ con su mapa. Pienso esto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33947084455_0_28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33947084455_0_28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-page1">
  <p:cSld name="TITLE_1_1_1_1_2_1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-1039941" y="-293932"/>
            <a:ext cx="11223900" cy="761400"/>
          </a:xfrm>
          <a:prstGeom prst="ellipse">
            <a:avLst/>
          </a:prstGeom>
          <a:gradFill>
            <a:gsLst>
              <a:gs pos="0">
                <a:srgbClr val="99DBB3"/>
              </a:gs>
              <a:gs pos="20000">
                <a:srgbClr val="99DBB3"/>
              </a:gs>
              <a:gs pos="35000">
                <a:srgbClr val="FFC91F"/>
              </a:gs>
              <a:gs pos="49000">
                <a:schemeClr val="accent2"/>
              </a:gs>
              <a:gs pos="64000">
                <a:schemeClr val="accent4"/>
              </a:gs>
              <a:gs pos="77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-1039941" y="-326749"/>
            <a:ext cx="11223900" cy="76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0" y="4851716"/>
            <a:ext cx="9144000" cy="18900"/>
          </a:xfrm>
          <a:prstGeom prst="rect">
            <a:avLst/>
          </a:prstGeom>
          <a:gradFill>
            <a:gsLst>
              <a:gs pos="0">
                <a:srgbClr val="99DBB3"/>
              </a:gs>
              <a:gs pos="11000">
                <a:srgbClr val="99DBB3"/>
              </a:gs>
              <a:gs pos="28000">
                <a:srgbClr val="FFC91F"/>
              </a:gs>
              <a:gs pos="49000">
                <a:schemeClr val="accent2"/>
              </a:gs>
              <a:gs pos="71000">
                <a:schemeClr val="accent4"/>
              </a:gs>
              <a:gs pos="89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3900" lIns="93900" spcFirstLastPara="1" rIns="93900" wrap="square" tIns="93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76039" y="101685"/>
            <a:ext cx="455108" cy="29178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type="title"/>
          </p:nvPr>
        </p:nvSpPr>
        <p:spPr>
          <a:xfrm>
            <a:off x="806824" y="576754"/>
            <a:ext cx="7530300" cy="1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806824" y="774320"/>
            <a:ext cx="75303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19"/>
          <p:cNvSpPr txBox="1"/>
          <p:nvPr/>
        </p:nvSpPr>
        <p:spPr>
          <a:xfrm>
            <a:off x="3192573" y="4940156"/>
            <a:ext cx="2814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© 2024 Hola Books </a:t>
            </a: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holabooks.com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11">
          <p15:clr>
            <a:srgbClr val="E46962"/>
          </p15:clr>
        </p15:guide>
        <p15:guide id="2" pos="3049">
          <p15:clr>
            <a:srgbClr val="E46962"/>
          </p15:clr>
        </p15:guide>
        <p15:guide id="3" orient="horz" pos="488">
          <p15:clr>
            <a:srgbClr val="E46962"/>
          </p15:clr>
        </p15:guide>
        <p15:guide id="4" orient="horz" pos="3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-page2">
  <p:cSld name="TITLE_1_1_1_1_2_1_2_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/>
          <p:nvPr/>
        </p:nvSpPr>
        <p:spPr>
          <a:xfrm>
            <a:off x="-1039941" y="-293932"/>
            <a:ext cx="11223900" cy="761400"/>
          </a:xfrm>
          <a:prstGeom prst="ellipse">
            <a:avLst/>
          </a:prstGeom>
          <a:gradFill>
            <a:gsLst>
              <a:gs pos="0">
                <a:srgbClr val="99DBB3"/>
              </a:gs>
              <a:gs pos="20000">
                <a:srgbClr val="99DBB3"/>
              </a:gs>
              <a:gs pos="35000">
                <a:srgbClr val="FFC91F"/>
              </a:gs>
              <a:gs pos="49000">
                <a:schemeClr val="accent2"/>
              </a:gs>
              <a:gs pos="64000">
                <a:schemeClr val="accent4"/>
              </a:gs>
              <a:gs pos="77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/>
          <p:nvPr/>
        </p:nvSpPr>
        <p:spPr>
          <a:xfrm>
            <a:off x="-1039941" y="-326749"/>
            <a:ext cx="11223900" cy="76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0" y="4851716"/>
            <a:ext cx="9144000" cy="18900"/>
          </a:xfrm>
          <a:prstGeom prst="rect">
            <a:avLst/>
          </a:prstGeom>
          <a:gradFill>
            <a:gsLst>
              <a:gs pos="0">
                <a:srgbClr val="99DBB3"/>
              </a:gs>
              <a:gs pos="11000">
                <a:srgbClr val="99DBB3"/>
              </a:gs>
              <a:gs pos="28000">
                <a:srgbClr val="FFC91F"/>
              </a:gs>
              <a:gs pos="49000">
                <a:schemeClr val="accent2"/>
              </a:gs>
              <a:gs pos="71000">
                <a:schemeClr val="accent4"/>
              </a:gs>
              <a:gs pos="89000">
                <a:srgbClr val="FCB497"/>
              </a:gs>
              <a:gs pos="100000">
                <a:srgbClr val="FCB497"/>
              </a:gs>
            </a:gsLst>
            <a:lin ang="2700006" scaled="0"/>
          </a:gradFill>
          <a:ln>
            <a:noFill/>
          </a:ln>
        </p:spPr>
        <p:txBody>
          <a:bodyPr anchorCtr="0" anchor="ctr" bIns="93900" lIns="93900" spcFirstLastPara="1" rIns="93900" wrap="square" tIns="93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806824" y="576754"/>
            <a:ext cx="7530300" cy="1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806824" y="774320"/>
            <a:ext cx="75303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6" name="Google Shape;106;p20"/>
          <p:cNvSpPr txBox="1"/>
          <p:nvPr/>
        </p:nvSpPr>
        <p:spPr>
          <a:xfrm>
            <a:off x="3411279" y="4940156"/>
            <a:ext cx="2814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© 2024 Hola Books </a:t>
            </a: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holabooks.com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73853" y="4900628"/>
            <a:ext cx="190127" cy="12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11">
          <p15:clr>
            <a:srgbClr val="E46962"/>
          </p15:clr>
        </p15:guide>
        <p15:guide id="2" pos="3049">
          <p15:clr>
            <a:srgbClr val="E46962"/>
          </p15:clr>
        </p15:guide>
        <p15:guide id="3" orient="horz" pos="488">
          <p15:clr>
            <a:srgbClr val="E46962"/>
          </p15:clr>
        </p15:guide>
        <p15:guide id="4" orient="horz" pos="3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21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1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1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21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1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1" name="Google Shape;121;p21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22" name="Google Shape;122;p21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3" name="Google Shape;12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21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1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21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0" name="Google Shape;13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Google Shape;135;p2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0" name="Google Shape;150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4" name="Google Shape;154;p2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5" name="Google Shape;155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7" name="Google Shape;167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5" name="Google Shape;185;p2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86" name="Google Shape;186;p2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87" name="Google Shape;187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2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0" name="Google Shape;190;p2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4" name="Google Shape;194;p30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5" name="Google Shape;195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0" name="Google Shape;200;p31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1" name="Google Shape;201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3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3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2" name="Google Shape;212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7" name="Google Shape;217;p3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8" name="Google Shape;21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3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2" name="Google Shape;232;p3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3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3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3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8" name="Google Shape;248;p3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49" name="Google Shape;249;p3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50" name="Google Shape;25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3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3" name="Google Shape;253;p3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7" name="Google Shape;257;p38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8" name="Google Shape;258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9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3" name="Google Shape;263;p3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4" name="Google Shape;264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9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9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9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9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9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5" name="Google Shape;275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6" name="Google Shape;2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0" name="Google Shape;280;p4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1" name="Google Shape;281;p4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4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4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4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3" name="Google Shape;2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5" name="Google Shape;295;p4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4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4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4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4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4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4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4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4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4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4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1" name="Google Shape;311;p4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312" name="Google Shape;312;p4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13" name="Google Shape;313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4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6" name="Google Shape;316;p4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4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6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0" name="Google Shape;320;p46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1" name="Google Shape;321;p4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4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6" name="Google Shape;326;p4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7" name="Google Shape;327;p4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8" name="Google Shape;338;p4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9" name="Google Shape;3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9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3" name="Google Shape;343;p49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44" name="Google Shape;344;p4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5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5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58" name="Google Shape;358;p5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5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4" name="Google Shape;364;p5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5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6" name="Google Shape;366;p5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5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5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5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0" name="Google Shape;370;p5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5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5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5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4" name="Google Shape;374;p5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375" name="Google Shape;375;p5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376" name="Google Shape;376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5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5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9" name="Google Shape;379;p5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54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3" name="Google Shape;383;p54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4" name="Google Shape;384;p5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5" name="Google Shape;38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9" name="Google Shape;389;p5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0" name="Google Shape;390;p5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1" name="Google Shape;39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5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6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1" name="Google Shape;401;p5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2" name="Google Shape;40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6" name="Google Shape;406;p5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7" name="Google Shape;407;p5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8" name="Google Shape;40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9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9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9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9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21" name="Google Shape;421;p59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1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61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61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1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61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61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61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61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61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1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7" name="Google Shape;437;p61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38" name="Google Shape;438;p61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9" name="Google Shape;439;p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Google Shape;440;p61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1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2" name="Google Shape;442;p61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6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2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6" name="Google Shape;446;p62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7" name="Google Shape;447;p6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8" name="Google Shape;44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6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2" name="Google Shape;452;p6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3" name="Google Shape;453;p6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4" name="Google Shape;45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6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6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4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4" name="Google Shape;464;p6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5" name="Google Shape;46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6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9" name="Google Shape;469;p6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70" name="Google Shape;470;p6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1" name="Google Shape;47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6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5" name="Google Shape;47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6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6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6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6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2" name="Google Shape;48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84" name="Google Shape;484;p6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46.xml"/><Relationship Id="rId42" Type="http://schemas.openxmlformats.org/officeDocument/2006/relationships/theme" Target="../theme/theme3.xml"/><Relationship Id="rId41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49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55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8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8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8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8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6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3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3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3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6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8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8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8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7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8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8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33.jpg"/><Relationship Id="rId4" Type="http://schemas.openxmlformats.org/officeDocument/2006/relationships/image" Target="../media/image23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33.jpg"/><Relationship Id="rId4" Type="http://schemas.openxmlformats.org/officeDocument/2006/relationships/image" Target="../media/image23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34.jpg"/><Relationship Id="rId4" Type="http://schemas.openxmlformats.org/officeDocument/2006/relationships/image" Target="../media/image23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47" l="0" r="0" t="347"/>
          <a:stretch/>
        </p:blipFill>
        <p:spPr>
          <a:xfrm>
            <a:off x="3486900" y="1176775"/>
            <a:ext cx="2170201" cy="3331200"/>
          </a:xfrm>
          <a:prstGeom prst="rect">
            <a:avLst/>
          </a:prstGeom>
        </p:spPr>
      </p:pic>
      <p:sp>
        <p:nvSpPr>
          <p:cNvPr id="493" name="Google Shape;493;p70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494" name="Google Shape;494;p70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547" name="Google Shape;54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553" name="Google Shape;553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559" name="Google Shape;559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565" name="Google Shape;565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571" name="Google Shape;571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577" name="Google Shape;577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8" name="Google Shape;588;p86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89" name="Google Shape;589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</a:t>
            </a:r>
            <a:r>
              <a:rPr lang="en" sz="3500"/>
              <a:t>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1" name="Google Shape;601;p88"/>
          <p:cNvSpPr txBox="1"/>
          <p:nvPr>
            <p:ph idx="4294967295" type="body"/>
          </p:nvPr>
        </p:nvSpPr>
        <p:spPr>
          <a:xfrm>
            <a:off x="5567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602" name="Google Shape;602;p88"/>
          <p:cNvSpPr/>
          <p:nvPr/>
        </p:nvSpPr>
        <p:spPr>
          <a:xfrm>
            <a:off x="3509150" y="3065775"/>
            <a:ext cx="17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1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8" name="Google Shape;608;p89"/>
          <p:cNvSpPr txBox="1"/>
          <p:nvPr>
            <p:ph idx="4294967295" type="body"/>
          </p:nvPr>
        </p:nvSpPr>
        <p:spPr>
          <a:xfrm>
            <a:off x="55675" y="15887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609" name="Google Shape;609;p89"/>
          <p:cNvSpPr/>
          <p:nvPr/>
        </p:nvSpPr>
        <p:spPr>
          <a:xfrm>
            <a:off x="3737125" y="3061575"/>
            <a:ext cx="126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5" name="Google Shape;615;p90"/>
          <p:cNvSpPr txBox="1"/>
          <p:nvPr>
            <p:ph idx="4294967295" type="body"/>
          </p:nvPr>
        </p:nvSpPr>
        <p:spPr>
          <a:xfrm>
            <a:off x="5567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616" name="Google Shape;616;p90"/>
          <p:cNvSpPr/>
          <p:nvPr/>
        </p:nvSpPr>
        <p:spPr>
          <a:xfrm>
            <a:off x="3787050" y="3065775"/>
            <a:ext cx="11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2" name="Google Shape;622;p91"/>
          <p:cNvSpPr txBox="1"/>
          <p:nvPr>
            <p:ph idx="4294967295" type="body"/>
          </p:nvPr>
        </p:nvSpPr>
        <p:spPr>
          <a:xfrm>
            <a:off x="311700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623" name="Google Shape;623;p91"/>
          <p:cNvSpPr/>
          <p:nvPr/>
        </p:nvSpPr>
        <p:spPr>
          <a:xfrm>
            <a:off x="3815600" y="3065775"/>
            <a:ext cx="159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9" name="Google Shape;629;p92"/>
          <p:cNvSpPr txBox="1"/>
          <p:nvPr>
            <p:ph idx="4294967295" type="body"/>
          </p:nvPr>
        </p:nvSpPr>
        <p:spPr>
          <a:xfrm>
            <a:off x="27512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630" name="Google Shape;630;p92"/>
          <p:cNvSpPr/>
          <p:nvPr/>
        </p:nvSpPr>
        <p:spPr>
          <a:xfrm>
            <a:off x="3896700" y="3065775"/>
            <a:ext cx="144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6" name="Google Shape;636;p93"/>
          <p:cNvSpPr txBox="1"/>
          <p:nvPr>
            <p:ph idx="4294967295" type="body"/>
          </p:nvPr>
        </p:nvSpPr>
        <p:spPr>
          <a:xfrm>
            <a:off x="5567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637" name="Google Shape;637;p93"/>
          <p:cNvSpPr/>
          <p:nvPr/>
        </p:nvSpPr>
        <p:spPr>
          <a:xfrm>
            <a:off x="3383075" y="3065775"/>
            <a:ext cx="197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4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</a:t>
            </a:r>
            <a:r>
              <a:rPr lang="en"/>
              <a:t>VC</a:t>
            </a:r>
            <a:r>
              <a:rPr lang="en" sz="3500"/>
              <a:t>)</a:t>
            </a:r>
            <a:endParaRPr sz="3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9" name="Google Shape;649;p95"/>
          <p:cNvSpPr txBox="1"/>
          <p:nvPr>
            <p:ph idx="4294967295" type="body"/>
          </p:nvPr>
        </p:nvSpPr>
        <p:spPr>
          <a:xfrm>
            <a:off x="311700" y="15887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650" name="Google Shape;650;p95"/>
          <p:cNvSpPr/>
          <p:nvPr/>
        </p:nvSpPr>
        <p:spPr>
          <a:xfrm>
            <a:off x="4030825" y="3061575"/>
            <a:ext cx="119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6" name="Google Shape;656;p96"/>
          <p:cNvSpPr txBox="1"/>
          <p:nvPr>
            <p:ph idx="4294967295" type="body"/>
          </p:nvPr>
        </p:nvSpPr>
        <p:spPr>
          <a:xfrm>
            <a:off x="5567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657" name="Google Shape;657;p96"/>
          <p:cNvSpPr/>
          <p:nvPr/>
        </p:nvSpPr>
        <p:spPr>
          <a:xfrm>
            <a:off x="3880600" y="3065775"/>
            <a:ext cx="11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3" name="Google Shape;663;p97"/>
          <p:cNvSpPr txBox="1"/>
          <p:nvPr>
            <p:ph idx="4294967295" type="body"/>
          </p:nvPr>
        </p:nvSpPr>
        <p:spPr>
          <a:xfrm>
            <a:off x="5567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664" name="Google Shape;664;p97"/>
          <p:cNvSpPr/>
          <p:nvPr/>
        </p:nvSpPr>
        <p:spPr>
          <a:xfrm>
            <a:off x="3841725" y="3019125"/>
            <a:ext cx="11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98"/>
          <p:cNvSpPr txBox="1"/>
          <p:nvPr>
            <p:ph idx="4294967295" type="body"/>
          </p:nvPr>
        </p:nvSpPr>
        <p:spPr>
          <a:xfrm>
            <a:off x="5567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671" name="Google Shape;671;p98"/>
          <p:cNvSpPr/>
          <p:nvPr/>
        </p:nvSpPr>
        <p:spPr>
          <a:xfrm>
            <a:off x="3918850" y="3019125"/>
            <a:ext cx="98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2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fonémica </a:t>
            </a:r>
            <a:endParaRPr/>
          </a:p>
        </p:txBody>
      </p:sp>
      <p:pic>
        <p:nvPicPr>
          <p:cNvPr id="505" name="Google Shape;505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99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6. Dictado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10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83" name="Google Shape;683;p10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89" name="Google Shape;689;p101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95" name="Google Shape;695;p102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701" name="Google Shape;701;p103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04"/>
          <p:cNvSpPr txBox="1"/>
          <p:nvPr>
            <p:ph type="ctrTitle"/>
          </p:nvPr>
        </p:nvSpPr>
        <p:spPr>
          <a:xfrm>
            <a:off x="310900" y="3415125"/>
            <a:ext cx="80235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7. Palabras</a:t>
            </a:r>
            <a:endParaRPr sz="35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3" name="Google Shape;713;p105"/>
          <p:cNvSpPr txBox="1"/>
          <p:nvPr>
            <p:ph idx="4294967295" type="body"/>
          </p:nvPr>
        </p:nvSpPr>
        <p:spPr>
          <a:xfrm>
            <a:off x="2247888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714" name="Google Shape;714;p105"/>
          <p:cNvSpPr txBox="1"/>
          <p:nvPr>
            <p:ph idx="4294967295" type="body"/>
          </p:nvPr>
        </p:nvSpPr>
        <p:spPr>
          <a:xfrm>
            <a:off x="3970813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0" name="Google Shape;720;p106"/>
          <p:cNvSpPr txBox="1"/>
          <p:nvPr>
            <p:ph idx="4294967295" type="body"/>
          </p:nvPr>
        </p:nvSpPr>
        <p:spPr>
          <a:xfrm>
            <a:off x="275125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mamá</a:t>
            </a:r>
            <a:endParaRPr sz="9600"/>
          </a:p>
        </p:txBody>
      </p:sp>
      <p:sp>
        <p:nvSpPr>
          <p:cNvPr id="721" name="Google Shape;721;p106"/>
          <p:cNvSpPr/>
          <p:nvPr/>
        </p:nvSpPr>
        <p:spPr>
          <a:xfrm>
            <a:off x="2610600" y="3043325"/>
            <a:ext cx="400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10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7" name="Google Shape;727;p107"/>
          <p:cNvSpPr txBox="1"/>
          <p:nvPr>
            <p:ph idx="4294967295" type="body"/>
          </p:nvPr>
        </p:nvSpPr>
        <p:spPr>
          <a:xfrm>
            <a:off x="2878175" y="143037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728" name="Google Shape;728;p107"/>
          <p:cNvSpPr txBox="1"/>
          <p:nvPr>
            <p:ph idx="4294967295" type="body"/>
          </p:nvPr>
        </p:nvSpPr>
        <p:spPr>
          <a:xfrm>
            <a:off x="4267525" y="1430375"/>
            <a:ext cx="199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4" name="Google Shape;734;p108"/>
          <p:cNvSpPr txBox="1"/>
          <p:nvPr>
            <p:ph idx="4294967295" type="body"/>
          </p:nvPr>
        </p:nvSpPr>
        <p:spPr>
          <a:xfrm>
            <a:off x="275125" y="160697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sala</a:t>
            </a:r>
            <a:endParaRPr sz="9600"/>
          </a:p>
        </p:txBody>
      </p:sp>
      <p:sp>
        <p:nvSpPr>
          <p:cNvPr id="735" name="Google Shape;735;p108"/>
          <p:cNvSpPr/>
          <p:nvPr/>
        </p:nvSpPr>
        <p:spPr>
          <a:xfrm>
            <a:off x="3329550" y="2960450"/>
            <a:ext cx="248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511" name="Google Shape;511;p73"/>
          <p:cNvPicPr preferRelativeResize="0"/>
          <p:nvPr/>
        </p:nvPicPr>
        <p:blipFill rotWithShape="1">
          <a:blip r:embed="rId4">
            <a:alphaModFix/>
          </a:blip>
          <a:srcRect b="60761" l="26471" r="35576" t="6605"/>
          <a:stretch/>
        </p:blipFill>
        <p:spPr>
          <a:xfrm>
            <a:off x="3407752" y="1301529"/>
            <a:ext cx="2336776" cy="22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1" name="Google Shape;741;p109"/>
          <p:cNvSpPr txBox="1"/>
          <p:nvPr>
            <p:ph idx="4294967295" type="body"/>
          </p:nvPr>
        </p:nvSpPr>
        <p:spPr>
          <a:xfrm>
            <a:off x="25649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742" name="Google Shape;742;p109"/>
          <p:cNvSpPr txBox="1"/>
          <p:nvPr>
            <p:ph idx="4294967295" type="body"/>
          </p:nvPr>
        </p:nvSpPr>
        <p:spPr>
          <a:xfrm>
            <a:off x="4202500" y="1740600"/>
            <a:ext cx="237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8" name="Google Shape;748;p110"/>
          <p:cNvSpPr txBox="1"/>
          <p:nvPr>
            <p:ph idx="4294967295" type="body"/>
          </p:nvPr>
        </p:nvSpPr>
        <p:spPr>
          <a:xfrm>
            <a:off x="1593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mesa</a:t>
            </a:r>
            <a:endParaRPr sz="9600"/>
          </a:p>
        </p:txBody>
      </p:sp>
      <p:sp>
        <p:nvSpPr>
          <p:cNvPr id="749" name="Google Shape;749;p110"/>
          <p:cNvSpPr/>
          <p:nvPr/>
        </p:nvSpPr>
        <p:spPr>
          <a:xfrm>
            <a:off x="2814350" y="3176950"/>
            <a:ext cx="330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5" name="Google Shape;755;p111"/>
          <p:cNvSpPr txBox="1"/>
          <p:nvPr>
            <p:ph idx="4294967295" type="body"/>
          </p:nvPr>
        </p:nvSpPr>
        <p:spPr>
          <a:xfrm>
            <a:off x="25607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756" name="Google Shape;756;p111"/>
          <p:cNvSpPr txBox="1"/>
          <p:nvPr>
            <p:ph idx="4294967295" type="body"/>
          </p:nvPr>
        </p:nvSpPr>
        <p:spPr>
          <a:xfrm>
            <a:off x="39390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pá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2" name="Google Shape;762;p11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papá</a:t>
            </a:r>
            <a:endParaRPr sz="9600"/>
          </a:p>
        </p:txBody>
      </p:sp>
      <p:sp>
        <p:nvSpPr>
          <p:cNvPr id="763" name="Google Shape;763;p112"/>
          <p:cNvSpPr/>
          <p:nvPr/>
        </p:nvSpPr>
        <p:spPr>
          <a:xfrm>
            <a:off x="2924725" y="3176950"/>
            <a:ext cx="340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9" name="Google Shape;769;p113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770" name="Google Shape;770;p113"/>
          <p:cNvSpPr txBox="1"/>
          <p:nvPr>
            <p:ph idx="4294967295" type="body"/>
          </p:nvPr>
        </p:nvSpPr>
        <p:spPr>
          <a:xfrm>
            <a:off x="39642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6" name="Google Shape;776;p11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mapa</a:t>
            </a:r>
            <a:endParaRPr sz="9600"/>
          </a:p>
        </p:txBody>
      </p:sp>
      <p:sp>
        <p:nvSpPr>
          <p:cNvPr id="777" name="Google Shape;777;p114"/>
          <p:cNvSpPr/>
          <p:nvPr/>
        </p:nvSpPr>
        <p:spPr>
          <a:xfrm>
            <a:off x="2807075" y="3176950"/>
            <a:ext cx="360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3" name="Google Shape;783;p115"/>
          <p:cNvSpPr txBox="1"/>
          <p:nvPr>
            <p:ph idx="4294967295" type="body"/>
          </p:nvPr>
        </p:nvSpPr>
        <p:spPr>
          <a:xfrm>
            <a:off x="2726638" y="18078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784" name="Google Shape;784;p115"/>
          <p:cNvSpPr txBox="1"/>
          <p:nvPr>
            <p:ph idx="4294967295" type="body"/>
          </p:nvPr>
        </p:nvSpPr>
        <p:spPr>
          <a:xfrm>
            <a:off x="3903263" y="1807825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90" name="Google Shape;790;p11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pasa</a:t>
            </a:r>
            <a:endParaRPr sz="9600"/>
          </a:p>
        </p:txBody>
      </p:sp>
      <p:sp>
        <p:nvSpPr>
          <p:cNvPr id="791" name="Google Shape;791;p116"/>
          <p:cNvSpPr/>
          <p:nvPr/>
        </p:nvSpPr>
        <p:spPr>
          <a:xfrm>
            <a:off x="3008775" y="3277800"/>
            <a:ext cx="323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1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797" name="Google Shape;797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17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799" name="Google Shape;799;p11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11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11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11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18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517" name="Google Shape;517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6074" y="1730913"/>
            <a:ext cx="3459825" cy="16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19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Conciencia fonémica </a:t>
            </a:r>
            <a:endParaRPr/>
          </a:p>
        </p:txBody>
      </p:sp>
      <p:pic>
        <p:nvPicPr>
          <p:cNvPr id="815" name="Google Shape;815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821" name="Google Shape;821;p120"/>
          <p:cNvPicPr preferRelativeResize="0"/>
          <p:nvPr/>
        </p:nvPicPr>
        <p:blipFill rotWithShape="1">
          <a:blip r:embed="rId4">
            <a:alphaModFix/>
          </a:blip>
          <a:srcRect b="60761" l="26471" r="35576" t="6605"/>
          <a:stretch/>
        </p:blipFill>
        <p:spPr>
          <a:xfrm>
            <a:off x="3407752" y="1301529"/>
            <a:ext cx="2336776" cy="22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827" name="Google Shape;827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6074" y="1730913"/>
            <a:ext cx="3459825" cy="16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" name="Google Shape;832;p1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833" name="Google Shape;833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388" y="1496723"/>
            <a:ext cx="4031176" cy="197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1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839" name="Google Shape;839;p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3288" y="1319063"/>
            <a:ext cx="2505375" cy="25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1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845" name="Google Shape;845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490" y="1763883"/>
            <a:ext cx="3344949" cy="16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25"/>
          <p:cNvSpPr txBox="1"/>
          <p:nvPr>
            <p:ph type="ctrTitle"/>
          </p:nvPr>
        </p:nvSpPr>
        <p:spPr>
          <a:xfrm>
            <a:off x="310900" y="3415125"/>
            <a:ext cx="80235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8. Palabras</a:t>
            </a:r>
            <a:endParaRPr sz="35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1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57" name="Google Shape;857;p126"/>
          <p:cNvSpPr txBox="1"/>
          <p:nvPr>
            <p:ph idx="4294967295" type="body"/>
          </p:nvPr>
        </p:nvSpPr>
        <p:spPr>
          <a:xfrm>
            <a:off x="273922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858" name="Google Shape;858;p126"/>
          <p:cNvSpPr txBox="1"/>
          <p:nvPr>
            <p:ph idx="4294967295" type="body"/>
          </p:nvPr>
        </p:nvSpPr>
        <p:spPr>
          <a:xfrm>
            <a:off x="399152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1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64" name="Google Shape;864;p12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Pepe</a:t>
            </a:r>
            <a:endParaRPr sz="9600"/>
          </a:p>
        </p:txBody>
      </p:sp>
      <p:sp>
        <p:nvSpPr>
          <p:cNvPr id="865" name="Google Shape;865;p127"/>
          <p:cNvSpPr/>
          <p:nvPr/>
        </p:nvSpPr>
        <p:spPr>
          <a:xfrm>
            <a:off x="3008775" y="3277800"/>
            <a:ext cx="323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1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71" name="Google Shape;871;p128"/>
          <p:cNvSpPr txBox="1"/>
          <p:nvPr>
            <p:ph idx="4294967295" type="body"/>
          </p:nvPr>
        </p:nvSpPr>
        <p:spPr>
          <a:xfrm>
            <a:off x="268492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872" name="Google Shape;872;p128"/>
          <p:cNvSpPr txBox="1"/>
          <p:nvPr>
            <p:ph idx="4294967295" type="body"/>
          </p:nvPr>
        </p:nvSpPr>
        <p:spPr>
          <a:xfrm>
            <a:off x="35337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523" name="Google Shape;523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388" y="1496723"/>
            <a:ext cx="4031176" cy="197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oogle Shape;877;p1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78" name="Google Shape;878;p12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sale</a:t>
            </a:r>
            <a:endParaRPr sz="9600"/>
          </a:p>
        </p:txBody>
      </p:sp>
      <p:sp>
        <p:nvSpPr>
          <p:cNvPr id="879" name="Google Shape;879;p129"/>
          <p:cNvSpPr/>
          <p:nvPr/>
        </p:nvSpPr>
        <p:spPr>
          <a:xfrm>
            <a:off x="3312375" y="3128500"/>
            <a:ext cx="269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1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85" name="Google Shape;885;p130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886" name="Google Shape;886;p130"/>
          <p:cNvSpPr txBox="1"/>
          <p:nvPr>
            <p:ph idx="4294967295" type="body"/>
          </p:nvPr>
        </p:nvSpPr>
        <p:spPr>
          <a:xfrm>
            <a:off x="419960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92" name="Google Shape;892;p13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mamá</a:t>
            </a:r>
            <a:endParaRPr sz="9600"/>
          </a:p>
        </p:txBody>
      </p:sp>
      <p:sp>
        <p:nvSpPr>
          <p:cNvPr id="893" name="Google Shape;893;p131"/>
          <p:cNvSpPr/>
          <p:nvPr/>
        </p:nvSpPr>
        <p:spPr>
          <a:xfrm>
            <a:off x="2581075" y="3212475"/>
            <a:ext cx="407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1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899" name="Google Shape;899;p132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900" name="Google Shape;900;p132"/>
          <p:cNvSpPr txBox="1"/>
          <p:nvPr>
            <p:ph idx="4294967295" type="body"/>
          </p:nvPr>
        </p:nvSpPr>
        <p:spPr>
          <a:xfrm>
            <a:off x="37961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1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06" name="Google Shape;906;p13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mesa</a:t>
            </a:r>
            <a:endParaRPr sz="9600"/>
          </a:p>
        </p:txBody>
      </p:sp>
      <p:sp>
        <p:nvSpPr>
          <p:cNvPr id="907" name="Google Shape;907;p133"/>
          <p:cNvSpPr/>
          <p:nvPr/>
        </p:nvSpPr>
        <p:spPr>
          <a:xfrm>
            <a:off x="2974150" y="3156500"/>
            <a:ext cx="334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p1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13" name="Google Shape;913;p134"/>
          <p:cNvSpPr txBox="1"/>
          <p:nvPr>
            <p:ph idx="4294967295" type="body"/>
          </p:nvPr>
        </p:nvSpPr>
        <p:spPr>
          <a:xfrm>
            <a:off x="24766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914" name="Google Shape;914;p134"/>
          <p:cNvSpPr txBox="1"/>
          <p:nvPr>
            <p:ph idx="4294967295" type="body"/>
          </p:nvPr>
        </p:nvSpPr>
        <p:spPr>
          <a:xfrm>
            <a:off x="37961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p1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20" name="Google Shape;920;p1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masa</a:t>
            </a:r>
            <a:endParaRPr sz="9600"/>
          </a:p>
        </p:txBody>
      </p:sp>
      <p:sp>
        <p:nvSpPr>
          <p:cNvPr id="921" name="Google Shape;921;p135"/>
          <p:cNvSpPr/>
          <p:nvPr/>
        </p:nvSpPr>
        <p:spPr>
          <a:xfrm>
            <a:off x="2899500" y="3128500"/>
            <a:ext cx="334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1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27" name="Google Shape;927;p136"/>
          <p:cNvSpPr txBox="1"/>
          <p:nvPr>
            <p:ph idx="4294967295" type="body"/>
          </p:nvPr>
        </p:nvSpPr>
        <p:spPr>
          <a:xfrm>
            <a:off x="27512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1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33" name="Google Shape;933;p137"/>
          <p:cNvSpPr txBox="1"/>
          <p:nvPr>
            <p:ph idx="4294967295" type="body"/>
          </p:nvPr>
        </p:nvSpPr>
        <p:spPr>
          <a:xfrm>
            <a:off x="275125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934" name="Google Shape;934;p137"/>
          <p:cNvSpPr/>
          <p:nvPr/>
        </p:nvSpPr>
        <p:spPr>
          <a:xfrm>
            <a:off x="3993150" y="2981800"/>
            <a:ext cx="115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40" name="Google Shape;940;p138"/>
          <p:cNvSpPr txBox="1"/>
          <p:nvPr>
            <p:ph idx="4294967295" type="body"/>
          </p:nvPr>
        </p:nvSpPr>
        <p:spPr>
          <a:xfrm>
            <a:off x="2982950" y="1740600"/>
            <a:ext cx="231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941" name="Google Shape;941;p138"/>
          <p:cNvSpPr txBox="1"/>
          <p:nvPr>
            <p:ph idx="4294967295" type="body"/>
          </p:nvPr>
        </p:nvSpPr>
        <p:spPr>
          <a:xfrm>
            <a:off x="370980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529" name="Google Shape;529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3288" y="1319063"/>
            <a:ext cx="2505375" cy="25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1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47" name="Google Shape;947;p1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ama</a:t>
            </a:r>
            <a:endParaRPr sz="9600"/>
          </a:p>
        </p:txBody>
      </p:sp>
      <p:sp>
        <p:nvSpPr>
          <p:cNvPr id="948" name="Google Shape;948;p139"/>
          <p:cNvSpPr/>
          <p:nvPr/>
        </p:nvSpPr>
        <p:spPr>
          <a:xfrm>
            <a:off x="3231925" y="3091200"/>
            <a:ext cx="279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" name="Google Shape;953;p1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54" name="Google Shape;954;p140"/>
          <p:cNvSpPr txBox="1"/>
          <p:nvPr>
            <p:ph idx="4294967295" type="body"/>
          </p:nvPr>
        </p:nvSpPr>
        <p:spPr>
          <a:xfrm>
            <a:off x="311700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1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60" name="Google Shape;960;p141"/>
          <p:cNvSpPr txBox="1"/>
          <p:nvPr>
            <p:ph idx="4294967295" type="body"/>
          </p:nvPr>
        </p:nvSpPr>
        <p:spPr>
          <a:xfrm>
            <a:off x="311700" y="1584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961" name="Google Shape;961;p141"/>
          <p:cNvSpPr/>
          <p:nvPr/>
        </p:nvSpPr>
        <p:spPr>
          <a:xfrm>
            <a:off x="4086825" y="2981800"/>
            <a:ext cx="113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1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67" name="Google Shape;967;p142"/>
          <p:cNvSpPr txBox="1"/>
          <p:nvPr>
            <p:ph idx="4294967295" type="body"/>
          </p:nvPr>
        </p:nvSpPr>
        <p:spPr>
          <a:xfrm>
            <a:off x="2431825" y="1740600"/>
            <a:ext cx="231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sp>
        <p:nvSpPr>
          <p:cNvPr id="968" name="Google Shape;968;p142"/>
          <p:cNvSpPr txBox="1"/>
          <p:nvPr>
            <p:ph idx="4294967295" type="body"/>
          </p:nvPr>
        </p:nvSpPr>
        <p:spPr>
          <a:xfrm>
            <a:off x="3840650" y="1740600"/>
            <a:ext cx="23781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Google Shape;973;p1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74" name="Google Shape;974;p1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Ema</a:t>
            </a:r>
            <a:endParaRPr sz="9600"/>
          </a:p>
        </p:txBody>
      </p:sp>
      <p:sp>
        <p:nvSpPr>
          <p:cNvPr id="975" name="Google Shape;975;p143"/>
          <p:cNvSpPr/>
          <p:nvPr/>
        </p:nvSpPr>
        <p:spPr>
          <a:xfrm>
            <a:off x="3342250" y="3221850"/>
            <a:ext cx="263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" name="Google Shape;980;p1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81" name="Google Shape;981;p144"/>
          <p:cNvSpPr txBox="1"/>
          <p:nvPr>
            <p:ph idx="4294967295" type="body"/>
          </p:nvPr>
        </p:nvSpPr>
        <p:spPr>
          <a:xfrm>
            <a:off x="1704975" y="1740600"/>
            <a:ext cx="231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982" name="Google Shape;982;p144"/>
          <p:cNvSpPr txBox="1"/>
          <p:nvPr>
            <p:ph idx="4294967295" type="body"/>
          </p:nvPr>
        </p:nvSpPr>
        <p:spPr>
          <a:xfrm>
            <a:off x="2710000" y="1740600"/>
            <a:ext cx="239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983" name="Google Shape;983;p144"/>
          <p:cNvSpPr txBox="1"/>
          <p:nvPr>
            <p:ph idx="4294967295" type="body"/>
          </p:nvPr>
        </p:nvSpPr>
        <p:spPr>
          <a:xfrm>
            <a:off x="4352450" y="1740600"/>
            <a:ext cx="2395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Google Shape;988;p1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989" name="Google Shape;989;p1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asoma</a:t>
            </a:r>
            <a:endParaRPr sz="9600"/>
          </a:p>
        </p:txBody>
      </p:sp>
      <p:sp>
        <p:nvSpPr>
          <p:cNvPr id="990" name="Google Shape;990;p145"/>
          <p:cNvSpPr/>
          <p:nvPr/>
        </p:nvSpPr>
        <p:spPr>
          <a:xfrm>
            <a:off x="2552150" y="3156525"/>
            <a:ext cx="423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5" name="Google Shape;995;p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46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p1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1002" name="Google Shape;1002;p147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p1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1008" name="Google Shape;1008;p148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535" name="Google Shape;535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490" y="1763883"/>
            <a:ext cx="3344949" cy="16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1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1014" name="Google Shape;1014;p149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Google Shape;1019;p1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1020" name="Google Shape;1020;p150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{2B49A514-C47E-4495-9B3B-433508EFF28D}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151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Palabras de alta frecuencia</a:t>
            </a:r>
            <a:endParaRPr sz="35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1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1032" name="Google Shape;1032;p1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1033" name="Google Shape;1033;p152"/>
          <p:cNvSpPr/>
          <p:nvPr/>
        </p:nvSpPr>
        <p:spPr>
          <a:xfrm>
            <a:off x="3827000" y="3221850"/>
            <a:ext cx="162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Google Shape;1038;p1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1039" name="Google Shape;1039;p1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</a:t>
            </a:r>
            <a:endParaRPr sz="9600"/>
          </a:p>
        </p:txBody>
      </p:sp>
      <p:sp>
        <p:nvSpPr>
          <p:cNvPr id="1040" name="Google Shape;1040;p153"/>
          <p:cNvSpPr/>
          <p:nvPr/>
        </p:nvSpPr>
        <p:spPr>
          <a:xfrm>
            <a:off x="4002825" y="3298050"/>
            <a:ext cx="101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1046" name="Google Shape;1046;p1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no</a:t>
            </a:r>
            <a:endParaRPr sz="9600"/>
          </a:p>
        </p:txBody>
      </p:sp>
      <p:sp>
        <p:nvSpPr>
          <p:cNvPr id="1047" name="Google Shape;1047;p154"/>
          <p:cNvSpPr/>
          <p:nvPr/>
        </p:nvSpPr>
        <p:spPr>
          <a:xfrm>
            <a:off x="3793000" y="3298050"/>
            <a:ext cx="159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Google Shape;1052;p1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1053" name="Google Shape;1053;p1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está</a:t>
            </a:r>
            <a:endParaRPr sz="9600"/>
          </a:p>
        </p:txBody>
      </p:sp>
      <p:sp>
        <p:nvSpPr>
          <p:cNvPr id="1054" name="Google Shape;1054;p155"/>
          <p:cNvSpPr/>
          <p:nvPr/>
        </p:nvSpPr>
        <p:spPr>
          <a:xfrm>
            <a:off x="3452800" y="3221850"/>
            <a:ext cx="252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Google Shape;1059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156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11. Oraciones</a:t>
            </a:r>
            <a:endParaRPr sz="35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1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1066" name="Google Shape;1066;p157"/>
          <p:cNvSpPr txBox="1"/>
          <p:nvPr>
            <p:ph idx="4294967295" type="body"/>
          </p:nvPr>
        </p:nvSpPr>
        <p:spPr>
          <a:xfrm>
            <a:off x="311700" y="1740600"/>
            <a:ext cx="85206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/>
              <a:t>Es  papá.</a:t>
            </a:r>
            <a:endParaRPr sz="5000"/>
          </a:p>
        </p:txBody>
      </p:sp>
      <p:sp>
        <p:nvSpPr>
          <p:cNvPr id="1067" name="Google Shape;1067;p157"/>
          <p:cNvSpPr/>
          <p:nvPr/>
        </p:nvSpPr>
        <p:spPr>
          <a:xfrm>
            <a:off x="3238500" y="26438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8" name="Google Shape;1068;p157"/>
          <p:cNvSpPr/>
          <p:nvPr/>
        </p:nvSpPr>
        <p:spPr>
          <a:xfrm>
            <a:off x="4762500" y="26438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p1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1074" name="Google Shape;1074;p158"/>
          <p:cNvSpPr txBox="1"/>
          <p:nvPr>
            <p:ph idx="4294967295" type="body"/>
          </p:nvPr>
        </p:nvSpPr>
        <p:spPr>
          <a:xfrm>
            <a:off x="311700" y="1740600"/>
            <a:ext cx="8520600" cy="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000"/>
              <a:t>Es   la  sala.</a:t>
            </a:r>
            <a:endParaRPr sz="5000"/>
          </a:p>
        </p:txBody>
      </p:sp>
      <p:sp>
        <p:nvSpPr>
          <p:cNvPr id="1075" name="Google Shape;1075;p158"/>
          <p:cNvSpPr/>
          <p:nvPr/>
        </p:nvSpPr>
        <p:spPr>
          <a:xfrm>
            <a:off x="2933700" y="27200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6" name="Google Shape;1076;p158"/>
          <p:cNvSpPr/>
          <p:nvPr/>
        </p:nvSpPr>
        <p:spPr>
          <a:xfrm>
            <a:off x="4000500" y="27200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7" name="Google Shape;1077;p158"/>
          <p:cNvSpPr/>
          <p:nvPr/>
        </p:nvSpPr>
        <p:spPr>
          <a:xfrm>
            <a:off x="5372100" y="27200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8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541" name="Google Shape;54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1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1083" name="Google Shape;1083;p159"/>
          <p:cNvSpPr txBox="1"/>
          <p:nvPr>
            <p:ph idx="4294967295" type="body"/>
          </p:nvPr>
        </p:nvSpPr>
        <p:spPr>
          <a:xfrm>
            <a:off x="311700" y="2059325"/>
            <a:ext cx="8520600" cy="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700"/>
              <a:t>Ema  se  asoma  en  la  sala.</a:t>
            </a:r>
            <a:endParaRPr sz="4700"/>
          </a:p>
        </p:txBody>
      </p:sp>
      <p:sp>
        <p:nvSpPr>
          <p:cNvPr id="1084" name="Google Shape;1084;p159"/>
          <p:cNvSpPr/>
          <p:nvPr/>
        </p:nvSpPr>
        <p:spPr>
          <a:xfrm>
            <a:off x="876300" y="29486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5" name="Google Shape;1085;p159"/>
          <p:cNvSpPr/>
          <p:nvPr/>
        </p:nvSpPr>
        <p:spPr>
          <a:xfrm>
            <a:off x="2171700" y="29486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6" name="Google Shape;1086;p159"/>
          <p:cNvSpPr/>
          <p:nvPr/>
        </p:nvSpPr>
        <p:spPr>
          <a:xfrm>
            <a:off x="3848100" y="29486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" name="Google Shape;1087;p159"/>
          <p:cNvSpPr/>
          <p:nvPr/>
        </p:nvSpPr>
        <p:spPr>
          <a:xfrm>
            <a:off x="5600700" y="29486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8" name="Google Shape;1088;p159"/>
          <p:cNvSpPr/>
          <p:nvPr/>
        </p:nvSpPr>
        <p:spPr>
          <a:xfrm>
            <a:off x="6515100" y="29486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9" name="Google Shape;1089;p159"/>
          <p:cNvSpPr/>
          <p:nvPr/>
        </p:nvSpPr>
        <p:spPr>
          <a:xfrm>
            <a:off x="7734300" y="2948600"/>
            <a:ext cx="381000" cy="3561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60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12. Lectura compartida</a:t>
            </a:r>
            <a:endParaRPr sz="3500"/>
          </a:p>
        </p:txBody>
      </p:sp>
      <p:pic>
        <p:nvPicPr>
          <p:cNvPr id="1095" name="Google Shape;1095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0" name="Google Shape;1100;p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6" y="4147824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475" y="877937"/>
            <a:ext cx="7995050" cy="28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161"/>
          <p:cNvSpPr/>
          <p:nvPr/>
        </p:nvSpPr>
        <p:spPr>
          <a:xfrm>
            <a:off x="1789103" y="270289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3" name="Google Shape;1103;p161"/>
          <p:cNvSpPr/>
          <p:nvPr/>
        </p:nvSpPr>
        <p:spPr>
          <a:xfrm>
            <a:off x="2843197" y="269016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4" name="Google Shape;1104;p161"/>
          <p:cNvSpPr/>
          <p:nvPr/>
        </p:nvSpPr>
        <p:spPr>
          <a:xfrm>
            <a:off x="3846350" y="269016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5" name="Google Shape;1105;p161"/>
          <p:cNvSpPr/>
          <p:nvPr/>
        </p:nvSpPr>
        <p:spPr>
          <a:xfrm>
            <a:off x="4852029" y="269016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6" name="Google Shape;1106;p161"/>
          <p:cNvSpPr/>
          <p:nvPr/>
        </p:nvSpPr>
        <p:spPr>
          <a:xfrm>
            <a:off x="5863177" y="26774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7" name="Google Shape;1107;p161"/>
          <p:cNvSpPr/>
          <p:nvPr/>
        </p:nvSpPr>
        <p:spPr>
          <a:xfrm>
            <a:off x="6883829" y="267742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Google Shape;1112;p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6" y="4147824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838" y="538600"/>
            <a:ext cx="7346375" cy="42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162"/>
          <p:cNvSpPr/>
          <p:nvPr/>
        </p:nvSpPr>
        <p:spPr>
          <a:xfrm>
            <a:off x="2014122" y="26621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5" name="Google Shape;1115;p162"/>
          <p:cNvSpPr/>
          <p:nvPr/>
        </p:nvSpPr>
        <p:spPr>
          <a:xfrm>
            <a:off x="2014122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6" name="Google Shape;1116;p162"/>
          <p:cNvSpPr/>
          <p:nvPr/>
        </p:nvSpPr>
        <p:spPr>
          <a:xfrm>
            <a:off x="3233322" y="26621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7" name="Google Shape;1117;p162"/>
          <p:cNvSpPr/>
          <p:nvPr/>
        </p:nvSpPr>
        <p:spPr>
          <a:xfrm>
            <a:off x="3233322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8" name="Google Shape;1118;p162"/>
          <p:cNvSpPr/>
          <p:nvPr/>
        </p:nvSpPr>
        <p:spPr>
          <a:xfrm>
            <a:off x="4459635" y="26621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9" name="Google Shape;1119;p162"/>
          <p:cNvSpPr/>
          <p:nvPr/>
        </p:nvSpPr>
        <p:spPr>
          <a:xfrm>
            <a:off x="4459635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0" name="Google Shape;1120;p162"/>
          <p:cNvSpPr/>
          <p:nvPr/>
        </p:nvSpPr>
        <p:spPr>
          <a:xfrm>
            <a:off x="5752347" y="26621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1" name="Google Shape;1121;p162"/>
          <p:cNvSpPr/>
          <p:nvPr/>
        </p:nvSpPr>
        <p:spPr>
          <a:xfrm>
            <a:off x="5752347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2" name="Google Shape;1122;p162"/>
          <p:cNvSpPr/>
          <p:nvPr/>
        </p:nvSpPr>
        <p:spPr>
          <a:xfrm>
            <a:off x="6956622" y="26621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3" name="Google Shape;1123;p162"/>
          <p:cNvSpPr/>
          <p:nvPr/>
        </p:nvSpPr>
        <p:spPr>
          <a:xfrm>
            <a:off x="6956622" y="39636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Google Shape;1128;p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6" y="4147824"/>
            <a:ext cx="885600" cy="8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250" y="666250"/>
            <a:ext cx="6504699" cy="386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163"/>
          <p:cNvSpPr/>
          <p:nvPr/>
        </p:nvSpPr>
        <p:spPr>
          <a:xfrm>
            <a:off x="1970482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1" name="Google Shape;1131;p163"/>
          <p:cNvSpPr/>
          <p:nvPr/>
        </p:nvSpPr>
        <p:spPr>
          <a:xfrm>
            <a:off x="1754375" y="2713075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2" name="Google Shape;1132;p163"/>
          <p:cNvSpPr/>
          <p:nvPr/>
        </p:nvSpPr>
        <p:spPr>
          <a:xfrm>
            <a:off x="2781519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3" name="Google Shape;1133;p163"/>
          <p:cNvSpPr/>
          <p:nvPr/>
        </p:nvSpPr>
        <p:spPr>
          <a:xfrm>
            <a:off x="5649582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4" name="Google Shape;1134;p163"/>
          <p:cNvSpPr/>
          <p:nvPr/>
        </p:nvSpPr>
        <p:spPr>
          <a:xfrm>
            <a:off x="5433475" y="2713075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5" name="Google Shape;1135;p163"/>
          <p:cNvSpPr/>
          <p:nvPr/>
        </p:nvSpPr>
        <p:spPr>
          <a:xfrm>
            <a:off x="6460619" y="24439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6" name="Google Shape;1136;p163"/>
          <p:cNvSpPr/>
          <p:nvPr/>
        </p:nvSpPr>
        <p:spPr>
          <a:xfrm>
            <a:off x="1970482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7" name="Google Shape;1137;p163"/>
          <p:cNvSpPr/>
          <p:nvPr/>
        </p:nvSpPr>
        <p:spPr>
          <a:xfrm>
            <a:off x="1754375" y="4084675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8" name="Google Shape;1138;p163"/>
          <p:cNvSpPr/>
          <p:nvPr/>
        </p:nvSpPr>
        <p:spPr>
          <a:xfrm>
            <a:off x="2781519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9" name="Google Shape;1139;p163"/>
          <p:cNvSpPr/>
          <p:nvPr/>
        </p:nvSpPr>
        <p:spPr>
          <a:xfrm>
            <a:off x="3810032" y="24385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0" name="Google Shape;1140;p163"/>
          <p:cNvSpPr/>
          <p:nvPr/>
        </p:nvSpPr>
        <p:spPr>
          <a:xfrm>
            <a:off x="3593925" y="2707700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1" name="Google Shape;1141;p163"/>
          <p:cNvSpPr/>
          <p:nvPr/>
        </p:nvSpPr>
        <p:spPr>
          <a:xfrm>
            <a:off x="4621069" y="24385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2" name="Google Shape;1142;p163"/>
          <p:cNvSpPr/>
          <p:nvPr/>
        </p:nvSpPr>
        <p:spPr>
          <a:xfrm>
            <a:off x="3810032" y="3847798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3" name="Google Shape;1143;p163"/>
          <p:cNvSpPr/>
          <p:nvPr/>
        </p:nvSpPr>
        <p:spPr>
          <a:xfrm>
            <a:off x="3593925" y="4116900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4" name="Google Shape;1144;p163"/>
          <p:cNvSpPr/>
          <p:nvPr/>
        </p:nvSpPr>
        <p:spPr>
          <a:xfrm>
            <a:off x="4621069" y="3847798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5" name="Google Shape;1145;p163"/>
          <p:cNvSpPr/>
          <p:nvPr/>
        </p:nvSpPr>
        <p:spPr>
          <a:xfrm>
            <a:off x="5649582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6" name="Google Shape;1146;p163"/>
          <p:cNvSpPr/>
          <p:nvPr/>
        </p:nvSpPr>
        <p:spPr>
          <a:xfrm>
            <a:off x="5433475" y="4084675"/>
            <a:ext cx="1515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7" name="Google Shape;1147;p163"/>
          <p:cNvSpPr/>
          <p:nvPr/>
        </p:nvSpPr>
        <p:spPr>
          <a:xfrm>
            <a:off x="6460619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64"/>
          <p:cNvSpPr txBox="1"/>
          <p:nvPr/>
        </p:nvSpPr>
        <p:spPr>
          <a:xfrm>
            <a:off x="463300" y="1223657"/>
            <a:ext cx="332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papá.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3" name="Google Shape;1153;p164"/>
          <p:cNvSpPr txBox="1"/>
          <p:nvPr/>
        </p:nvSpPr>
        <p:spPr>
          <a:xfrm>
            <a:off x="2035500" y="5158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y papá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4" name="Google Shape;1154;p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500" y="1341125"/>
            <a:ext cx="5164600" cy="293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164"/>
          <p:cNvSpPr txBox="1"/>
          <p:nvPr/>
        </p:nvSpPr>
        <p:spPr>
          <a:xfrm>
            <a:off x="1371600" y="1828800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mamá.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sala.</a:t>
            </a:r>
            <a:endParaRPr b="1" sz="1600"/>
          </a:p>
        </p:txBody>
      </p:sp>
      <p:sp>
        <p:nvSpPr>
          <p:cNvPr id="1156" name="Google Shape;1156;p164"/>
          <p:cNvSpPr txBox="1"/>
          <p:nvPr/>
        </p:nvSpPr>
        <p:spPr>
          <a:xfrm>
            <a:off x="439425" y="3073200"/>
            <a:ext cx="3327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mapa está en la mesa.</a:t>
            </a:r>
            <a:endParaRPr sz="1200"/>
          </a:p>
        </p:txBody>
      </p:sp>
      <p:pic>
        <p:nvPicPr>
          <p:cNvPr id="1157" name="Google Shape;1157;p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099" y="1963000"/>
            <a:ext cx="801500" cy="8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65"/>
          <p:cNvSpPr txBox="1"/>
          <p:nvPr/>
        </p:nvSpPr>
        <p:spPr>
          <a:xfrm>
            <a:off x="2276088" y="333050"/>
            <a:ext cx="382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se asoma.</a:t>
            </a:r>
            <a:endParaRPr sz="2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3" name="Google Shape;1163;p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050" y="1869275"/>
            <a:ext cx="5061898" cy="287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165"/>
          <p:cNvSpPr txBox="1"/>
          <p:nvPr/>
        </p:nvSpPr>
        <p:spPr>
          <a:xfrm>
            <a:off x="3038088" y="1095050"/>
            <a:ext cx="3829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se asoma.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5" name="Google Shape;1165;p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925" y="1061552"/>
            <a:ext cx="736275" cy="7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66"/>
          <p:cNvSpPr txBox="1"/>
          <p:nvPr/>
        </p:nvSpPr>
        <p:spPr>
          <a:xfrm>
            <a:off x="310900" y="1127750"/>
            <a:ext cx="4116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sale.</a:t>
            </a:r>
            <a:endParaRPr sz="2800"/>
          </a:p>
        </p:txBody>
      </p:sp>
      <p:pic>
        <p:nvPicPr>
          <p:cNvPr id="1171" name="Google Shape;1171;p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800" y="1036325"/>
            <a:ext cx="5226301" cy="29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66"/>
          <p:cNvSpPr txBox="1"/>
          <p:nvPr/>
        </p:nvSpPr>
        <p:spPr>
          <a:xfrm>
            <a:off x="992575" y="2102725"/>
            <a:ext cx="30000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sale. 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sale.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sale.</a:t>
            </a:r>
            <a:endParaRPr b="1" sz="1200"/>
          </a:p>
        </p:txBody>
      </p:sp>
      <p:pic>
        <p:nvPicPr>
          <p:cNvPr id="1173" name="Google Shape;1173;p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25" y="2069225"/>
            <a:ext cx="726425" cy="7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