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comments+xml" PartName="/ppt/comments/comment1.xml"/>
  <Override ContentType="application/vnd.openxmlformats-officedocument.presentationml.notesSlide+xml" PartName="/ppt/notesSlides/notesSlide5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61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60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60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8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59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58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61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commentAuthors+xml" PartName="/ppt/commentAuthors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84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299" r:id="rId50"/>
    <p:sldId id="300" r:id="rId51"/>
    <p:sldId id="301" r:id="rId52"/>
    <p:sldId id="302" r:id="rId53"/>
    <p:sldId id="303" r:id="rId54"/>
    <p:sldId id="304" r:id="rId55"/>
    <p:sldId id="305" r:id="rId56"/>
    <p:sldId id="306" r:id="rId57"/>
    <p:sldId id="307" r:id="rId58"/>
    <p:sldId id="308" r:id="rId59"/>
    <p:sldId id="309" r:id="rId60"/>
    <p:sldId id="310" r:id="rId61"/>
    <p:sldId id="311" r:id="rId62"/>
    <p:sldId id="312" r:id="rId63"/>
    <p:sldId id="313" r:id="rId64"/>
    <p:sldId id="314" r:id="rId65"/>
    <p:sldId id="315" r:id="rId66"/>
    <p:sldId id="316" r:id="rId67"/>
  </p:sldIdLst>
  <p:sldSz cy="5143500" cx="9144000"/>
  <p:notesSz cx="6858000" cy="9144000"/>
  <p:embeddedFontLst>
    <p:embeddedFont>
      <p:font typeface="Century Gothic"/>
      <p:regular r:id="rId68"/>
      <p:bold r:id="rId69"/>
      <p:italic r:id="rId70"/>
      <p:boldItalic r:id="rId7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638">
          <p15:clr>
            <a:srgbClr val="747775"/>
          </p15:clr>
        </p15:guide>
        <p15:guide id="2" orient="horz" pos="1901">
          <p15:clr>
            <a:srgbClr val="747775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Author clrIdx="0" id="0" initials="" lastIdx="1" name="Gabrielle Wagner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638" orient="horz"/>
        <p:guide pos="1901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4.xml"/><Relationship Id="rId42" Type="http://schemas.openxmlformats.org/officeDocument/2006/relationships/slide" Target="slides/slide36.xml"/><Relationship Id="rId41" Type="http://schemas.openxmlformats.org/officeDocument/2006/relationships/slide" Target="slides/slide35.xml"/><Relationship Id="rId44" Type="http://schemas.openxmlformats.org/officeDocument/2006/relationships/slide" Target="slides/slide38.xml"/><Relationship Id="rId43" Type="http://schemas.openxmlformats.org/officeDocument/2006/relationships/slide" Target="slides/slide37.xml"/><Relationship Id="rId46" Type="http://schemas.openxmlformats.org/officeDocument/2006/relationships/slide" Target="slides/slide40.xml"/><Relationship Id="rId45" Type="http://schemas.openxmlformats.org/officeDocument/2006/relationships/slide" Target="slides/slide39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commentAuthors" Target="commentAuthors.xml"/><Relationship Id="rId9" Type="http://schemas.openxmlformats.org/officeDocument/2006/relationships/slide" Target="slides/slide3.xml"/><Relationship Id="rId48" Type="http://schemas.openxmlformats.org/officeDocument/2006/relationships/slide" Target="slides/slide42.xml"/><Relationship Id="rId47" Type="http://schemas.openxmlformats.org/officeDocument/2006/relationships/slide" Target="slides/slide41.xml"/><Relationship Id="rId49" Type="http://schemas.openxmlformats.org/officeDocument/2006/relationships/slide" Target="slides/slide43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33" Type="http://schemas.openxmlformats.org/officeDocument/2006/relationships/slide" Target="slides/slide27.xml"/><Relationship Id="rId32" Type="http://schemas.openxmlformats.org/officeDocument/2006/relationships/slide" Target="slides/slide26.xml"/><Relationship Id="rId35" Type="http://schemas.openxmlformats.org/officeDocument/2006/relationships/slide" Target="slides/slide29.xml"/><Relationship Id="rId34" Type="http://schemas.openxmlformats.org/officeDocument/2006/relationships/slide" Target="slides/slide28.xml"/><Relationship Id="rId71" Type="http://schemas.openxmlformats.org/officeDocument/2006/relationships/font" Target="fonts/CenturyGothic-boldItalic.fntdata"/><Relationship Id="rId70" Type="http://schemas.openxmlformats.org/officeDocument/2006/relationships/font" Target="fonts/CenturyGothic-italic.fntdata"/><Relationship Id="rId37" Type="http://schemas.openxmlformats.org/officeDocument/2006/relationships/slide" Target="slides/slide31.xml"/><Relationship Id="rId36" Type="http://schemas.openxmlformats.org/officeDocument/2006/relationships/slide" Target="slides/slide30.xml"/><Relationship Id="rId39" Type="http://schemas.openxmlformats.org/officeDocument/2006/relationships/slide" Target="slides/slide33.xml"/><Relationship Id="rId38" Type="http://schemas.openxmlformats.org/officeDocument/2006/relationships/slide" Target="slides/slide32.xml"/><Relationship Id="rId62" Type="http://schemas.openxmlformats.org/officeDocument/2006/relationships/slide" Target="slides/slide56.xml"/><Relationship Id="rId61" Type="http://schemas.openxmlformats.org/officeDocument/2006/relationships/slide" Target="slides/slide55.xml"/><Relationship Id="rId20" Type="http://schemas.openxmlformats.org/officeDocument/2006/relationships/slide" Target="slides/slide14.xml"/><Relationship Id="rId64" Type="http://schemas.openxmlformats.org/officeDocument/2006/relationships/slide" Target="slides/slide58.xml"/><Relationship Id="rId63" Type="http://schemas.openxmlformats.org/officeDocument/2006/relationships/slide" Target="slides/slide57.xml"/><Relationship Id="rId22" Type="http://schemas.openxmlformats.org/officeDocument/2006/relationships/slide" Target="slides/slide16.xml"/><Relationship Id="rId66" Type="http://schemas.openxmlformats.org/officeDocument/2006/relationships/slide" Target="slides/slide60.xml"/><Relationship Id="rId21" Type="http://schemas.openxmlformats.org/officeDocument/2006/relationships/slide" Target="slides/slide15.xml"/><Relationship Id="rId65" Type="http://schemas.openxmlformats.org/officeDocument/2006/relationships/slide" Target="slides/slide59.xml"/><Relationship Id="rId24" Type="http://schemas.openxmlformats.org/officeDocument/2006/relationships/slide" Target="slides/slide18.xml"/><Relationship Id="rId68" Type="http://schemas.openxmlformats.org/officeDocument/2006/relationships/font" Target="fonts/CenturyGothic-regular.fntdata"/><Relationship Id="rId23" Type="http://schemas.openxmlformats.org/officeDocument/2006/relationships/slide" Target="slides/slide17.xml"/><Relationship Id="rId67" Type="http://schemas.openxmlformats.org/officeDocument/2006/relationships/slide" Target="slides/slide61.xml"/><Relationship Id="rId60" Type="http://schemas.openxmlformats.org/officeDocument/2006/relationships/slide" Target="slides/slide54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69" Type="http://schemas.openxmlformats.org/officeDocument/2006/relationships/font" Target="fonts/CenturyGothic-bold.fntdata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9" Type="http://schemas.openxmlformats.org/officeDocument/2006/relationships/slide" Target="slides/slide23.xml"/><Relationship Id="rId51" Type="http://schemas.openxmlformats.org/officeDocument/2006/relationships/slide" Target="slides/slide45.xml"/><Relationship Id="rId50" Type="http://schemas.openxmlformats.org/officeDocument/2006/relationships/slide" Target="slides/slide44.xml"/><Relationship Id="rId53" Type="http://schemas.openxmlformats.org/officeDocument/2006/relationships/slide" Target="slides/slide47.xml"/><Relationship Id="rId52" Type="http://schemas.openxmlformats.org/officeDocument/2006/relationships/slide" Target="slides/slide46.xml"/><Relationship Id="rId11" Type="http://schemas.openxmlformats.org/officeDocument/2006/relationships/slide" Target="slides/slide5.xml"/><Relationship Id="rId55" Type="http://schemas.openxmlformats.org/officeDocument/2006/relationships/slide" Target="slides/slide49.xml"/><Relationship Id="rId10" Type="http://schemas.openxmlformats.org/officeDocument/2006/relationships/slide" Target="slides/slide4.xml"/><Relationship Id="rId54" Type="http://schemas.openxmlformats.org/officeDocument/2006/relationships/slide" Target="slides/slide48.xml"/><Relationship Id="rId13" Type="http://schemas.openxmlformats.org/officeDocument/2006/relationships/slide" Target="slides/slide7.xml"/><Relationship Id="rId57" Type="http://schemas.openxmlformats.org/officeDocument/2006/relationships/slide" Target="slides/slide51.xml"/><Relationship Id="rId12" Type="http://schemas.openxmlformats.org/officeDocument/2006/relationships/slide" Target="slides/slide6.xml"/><Relationship Id="rId56" Type="http://schemas.openxmlformats.org/officeDocument/2006/relationships/slide" Target="slides/slide50.xml"/><Relationship Id="rId15" Type="http://schemas.openxmlformats.org/officeDocument/2006/relationships/slide" Target="slides/slide9.xml"/><Relationship Id="rId59" Type="http://schemas.openxmlformats.org/officeDocument/2006/relationships/slide" Target="slides/slide53.xml"/><Relationship Id="rId14" Type="http://schemas.openxmlformats.org/officeDocument/2006/relationships/slide" Target="slides/slide8.xml"/><Relationship Id="rId58" Type="http://schemas.openxmlformats.org/officeDocument/2006/relationships/slide" Target="slides/slide52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comments/comment1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1" dt="2026-03-09T16:42:53.523">
    <p:pos x="6000" y="0"/>
    <p:text>formatted ✅</p:text>
  </p:cm>
</p:cmLst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3330ceb880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6" name="Google Shape;296;g3330ceb880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g3bab6155a5f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0" name="Google Shape;380;g3bab6155a5f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barrigona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g3bab6155a5f_0_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7" name="Google Shape;387;g3bab6155a5f_0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codazo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g3bab6155a5f_0_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4" name="Google Shape;394;g3bab6155a5f_0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sillota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g376770bb983_0_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1" name="Google Shape;401;g376770bb983_0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Comience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 la diapositiva número 14.</a:t>
            </a:r>
            <a:endParaRPr sz="120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g376770bb983_0_1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7" name="Google Shape;407;g376770bb983_0_1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Hoy vamos a aprender la regla de ortografía de las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palabras con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los sufijos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-azo/-aza, -ón/-ona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-ote/-ota.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(Haga clic) 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la regla y lea en voz alta. (Haga clic) 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Recordemos que un sufijo es una parte pequeña que va al final de una palabra para darle un nuevo significado. Según la regla, los sufijos se escriben unidos a la palabra, sin espacio y sin guion.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(Haga clic) 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 lea en voz alta la palabra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bocaza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 agregar el sufijo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-aza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 final de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boca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se forma la palabra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bocaza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escribimos como una sola palabra.</a:t>
            </a:r>
            <a:endParaRPr i="1" sz="12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con las palabras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mirona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grandote. </a:t>
            </a:r>
            <a:endParaRPr i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9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g3bb345d5f3e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4" name="Google Shape;414;g3bb345d5f3e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practicar. Recuerden las reglas que aprendimos.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Repase las reglas si es necesario. (Haga clic)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① Muestre: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bocaza.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 acuerdo con la regla, los sufijos se escriben unidos a la palabra, sin espacio y sin guion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(Haga clic)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Leamos juntos: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boca + aza, bocaza.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¿Qué sufijo se agrega a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boca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para formar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bocaza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(Pausa)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¡Muy bien, el sufijo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-aza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!</a:t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8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g385e7862f2f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0" name="Google Shape;430;g385e7862f2f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② Muestre: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mirona.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 acuerdo con la regla,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los sufijos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se escriben unidos a la palabra, sin espacio y sin guion.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(Haga clic)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Leamos juntos: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mira + ona, mirona.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¿Qué sufijo se agrega a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mira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para formar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mirona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(Pausa)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¡Muy bien, el sufijo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-ona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!</a:t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4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g3bb56bb0176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6" name="Google Shape;446;g3bb56bb0176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③ Muestre: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grandote.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 acuerdo con la regla,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los sufijos se escriben unidos a la palabra, sin espacio y sin guion.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(Haga clic)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Leamos juntos: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grande + ote, grandote.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¿Qué sufijo se agrega a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grande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para formar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grandote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(Pausa)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¡Muy bien, el sufijo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-ote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!</a:t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0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g335b81eedab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2" name="Google Shape;462;g335b81eedab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Asegúrese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que todos los estudiantes tengan una pizarra donde practicar.</a:t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6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g376770bb983_0_1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8" name="Google Shape;468;g376770bb983_0_1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voy a decir una palabra con los sufijos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-azo/-aza, -ón/-ona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-ote/-ota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 luego una oración con esa palabra. Todos van a repetir la palabra y escribirla en su pizarra. Recuerden usar lo que aprendimos sobre las palabras con los sufijos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-azo/-aza, -ón/-ona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-ote/-ota.</a:t>
            </a:r>
            <a:endParaRPr i="1"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palabra es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portazo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viento era tan fuerte, que la puerta se cerró de un portazo.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Repitan conmigo: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portazo.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¿Cuántas sílabas tiene la palabra? (3)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por - ta - zo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primera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por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(3)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/p/, /o/, /r/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segunda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ta,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/t/, /a/.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tercera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zo,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/s/, /o/. Portazo, /p/, /o/, /r/, /t/, /a/, /s/, /o/.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después de escribir la palabra para verificar su respuesta.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3330ceb8806_0_3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0" name="Google Shape;310;g3330ceb8806_0_3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2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¡Hola, lectores! Hoy vamos a leer y escribir palabras y leer oraciones con los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sufijos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-azo/-aza, -ón/-ona y -ote/-ota.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¿Listos?</a:t>
            </a:r>
            <a:endParaRPr i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2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g335b81eedab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4" name="Google Shape;474;g335b81eedab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palabra es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notición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lang="en">
                <a:solidFill>
                  <a:srgbClr val="363535"/>
                </a:solidFill>
              </a:rPr>
              <a:t>—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¡Les tengo un notición! </a:t>
            </a:r>
            <a:r>
              <a:rPr lang="en">
                <a:solidFill>
                  <a:srgbClr val="363535"/>
                </a:solidFill>
              </a:rPr>
              <a:t>—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dijo mamá al llegar del trabajo.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Repitan conmigo: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notición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¿Cuántas sílabas tiene la palabra? (3)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no - ti - ción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primera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no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/n/, /o/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segunda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ti,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/t/, /i/.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tercera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ción,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(4)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/s/, /i/, /o/, /n/. Notición, /n/, /o/, /t/, /i/, /s/, /i/, /o/, /n/.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después de escribir la palabra para verificar su respuesta.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8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g376770bb983_0_1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0" name="Google Shape;480;g376770bb983_0_1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palabra es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patota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Mi perro rompió la lámpara con su patota.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Repitan conmigo: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patota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¿Cuántas sílabas tiene la palabra? (3)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 - to - ta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primera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/p/, /a/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segunda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/t/, /o/.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tercera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ta,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/t/, /a/. Patota, /p/, /a/, /t/, /o/, /t/, /a/.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después de escribir la palabra para verificar su respuesta.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 sz="1200">
              <a:solidFill>
                <a:srgbClr val="363535"/>
              </a:solidFill>
              <a:highlight>
                <a:srgbClr val="FFFFF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4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g307b75975fb_2_1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6" name="Google Shape;486;g307b75975fb_2_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palabras que vemos todo el tiempo y podemos leer rápidamente. Vamos a leer estas palabras juntos.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Muestre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las diapositivas 23-25 una a la vez y lea cada palabra junto con ellos.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0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g3bab6155a5f_0_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2" name="Google Shape;492;g3bab6155a5f_0_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ea cada palabra junto con los estudiantes. </a:t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edad.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6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g3bab6155a5f_0_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8" name="Google Shape;498;g3bab6155a5f_0_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ea cada palabra junto con los estudiantes. </a:t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joven.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2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g3bab6155a5f_0_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4" name="Google Shape;504;g3bab6155a5f_0_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ea cada palabra junto con los estudiantes. </a:t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llegó.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8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g356ac25f178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0" name="Google Shape;510;g356ac25f17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oraciones. Asegúrate de prestar atención a la puntuación y a la entonación de tu voz. Primero las vamos a leer despacio y luego con más fluidez.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4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g376770bb983_0_2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6" name="Google Shape;516;g376770bb983_0_2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leer juntos esta oración.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primera palabra,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y lea la oración apuntando a cada palabra. Primero despacio y la segunda vez con fluidez.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 a los estudiantes que repitan con usted.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Haga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clic para indicar la palabra.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0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g302b7b9b47b_0_2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2" name="Google Shape;522;g302b7b9b47b_0_2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leer juntos esta oración.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primera palabra,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y lea la oración apuntando a cada palabra. Primero despacio y la segunda vez con fluidez.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 a los estudiantes que repitan con usted.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Haga clic para indicar la palabra.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6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g3149ed81189_1_10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8" name="Google Shape;528;g3149ed81189_1_10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i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322be15a44c_0_2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5" name="Google Shape;315;g322be15a44c_0_2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diapositiva 4.</a:t>
            </a:r>
            <a:endParaRPr sz="120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2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g3149ed81189_1_10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4" name="Google Shape;534;g3149ed81189_1_10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Asegúrese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que todos los estudiantes tengan una pizarra donde practicar.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escribir una oración. Primero, quiero que me ayuden a contar cuántas palabras tiene. Escuchen atentamente.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comida en Asia es muy variada y sabrosa.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¿Cuántas palabras escucharon? Vamos a repetirla juntos mientras contamos cada palabra.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(1),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comida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(2), en (3), Asia (4),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(5), muy (6), variada (7), y (8), sabrosa (9).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¡Tiene nueve palabras!</a:t>
            </a:r>
            <a:endParaRPr sz="12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que escriban todas las palabras de la oración.</a:t>
            </a:r>
            <a:endParaRPr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Puedes dividir cada palabra en sílabas y luego en sonidos para asegurarte de escribir todos los sonidos que escuchas correctamente.</a:t>
            </a:r>
            <a:endParaRPr>
              <a:solidFill>
                <a:srgbClr val="363535"/>
              </a:solidFill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para verificar su respuesta. 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0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g3149ed81189_1_10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2" name="Google Shape;542;g3149ed81189_1_10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lean la oración en voz alta y comparen su oración con la oración que muestra la diapositiva. 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a autocorregir su escritura.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 sz="12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6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g3330ceb8806_0_17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8" name="Google Shape;548;g3330ceb8806_0_17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3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g38538ea7ed9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5" name="Google Shape;555;g38538ea7ed9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2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¡Hola, lectores! Hoy vamos a leer y escribir palabras y leer oraciones con los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sufijos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-azo/-aza, -ón/-ona y -ote/-ota.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¿Listos?</a:t>
            </a:r>
            <a:endParaRPr i="1" sz="13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8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g38538ea7ed9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0" name="Google Shape;560;g38538ea7ed9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 sz="120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4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g38538ea7ed9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6" name="Google Shape;566;g38538ea7ed9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Hoy vamos a repasar las palabras con los sufijos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-azo/-aza, -ón/-ona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-ote/-ota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Un sufijo es una parte pequeña que va al final de una palabra para darle un nuevo significado.</a:t>
            </a:r>
            <a:endParaRPr i="1"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Escuchen con atención: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pelotazo.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Escucho el sufijo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-azo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al final de la palabra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Repita con los estudiantes con las palabras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cucharón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sombrerote.</a:t>
            </a:r>
            <a:endParaRPr i="1"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varias palabras con los sufijos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-azo/-aza, -ón/-ona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-ote/-ota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diapositiva 36.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6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Google Shape;587;g38538ea7ed9_0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8" name="Google Shape;588;g38538ea7ed9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</a:t>
            </a: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martillazo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3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g38538ea7ed9_0_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5" name="Google Shape;595;g38538ea7ed9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caserón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0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Google Shape;601;g38538ea7ed9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2" name="Google Shape;602;g38538ea7ed9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cabezazo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7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Google Shape;608;g38538ea7ed9_0_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9" name="Google Shape;609;g38538ea7ed9_0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peliculón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3bab6155a5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" name="Google Shape;321;g3bab6155a5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Hoy vamos a repasar las palabras con los sufijos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-azo/-aza, -ón/-ona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-ote/-ota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Un sufijo es una parte pequeña que va al final de una palabra para darle un nuevo significado.</a:t>
            </a:r>
            <a:endParaRPr i="1" sz="15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Escuchen con atención: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golazo.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Escucho el sufijo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-azo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al final de la palabra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Repita con los estudiantes con las palabras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tazón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patota.</a:t>
            </a:r>
            <a:endParaRPr i="1" sz="1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varias palabras con los sufijos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-azo/-aza, -ón/-ona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-ote/-ota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diapositiva 5.</a:t>
            </a:r>
            <a:endParaRPr b="1" sz="12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4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Google Shape;615;g38538ea7ed9_0_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6" name="Google Shape;616;g38538ea7ed9_0_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partidazo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Google Shape;622;g38538ea7ed9_0_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3" name="Google Shape;623;g38538ea7ed9_0_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dormilona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8" name="Shape 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Google Shape;629;g38538ea7ed9_0_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0" name="Google Shape;630;g38538ea7ed9_0_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pizarrota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5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Google Shape;636;g38538ea7ed9_0_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7" name="Google Shape;637;g38538ea7ed9_0_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comilona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2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" name="Google Shape;643;g38538ea7ed9_0_1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4" name="Google Shape;644;g38538ea7ed9_0_1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Asegúrese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que todos los estudiantes tengan una pizarra donde practicar.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8" name="Shape 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" name="Google Shape;649;g38538ea7ed9_0_1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0" name="Google Shape;650;g38538ea7ed9_0_1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voy a decir una palabra con los sufijos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-azo/-aza, -ón/-ona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-ote/-ota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 luego una oración con esa palabra. Todos van a repetir la palabra y escribirla en su pizarra. Recuerden usar lo que aprendimos sobre las palabras con los sufijos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-azo/-aza, -ón/-ona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-ote/-ota.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palabra es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pelotazo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Mi hermano recibió un pelotazo jugando béisbol con sus amigos.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Repitan conmigo: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pelotazo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¿Cuántas sílabas tiene la palabra? (4)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 - lo - ta - zo.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La primera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/p/, /e/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segunda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lo,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/l/, /o/.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tercera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ta,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/t/, /a/.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cuarta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zo,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/s/, /o/. Pelotazo, /p/, /e/, /l/, /o/, /t/, /a/, /s/, /o/.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después de escribir la palabra para verificar su respuesta.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4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" name="Google Shape;655;g38538ea7ed9_0_1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6" name="Google Shape;656;g38538ea7ed9_0_1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palabra es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problemón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Tengo un problemón que debo resolver muy pronto.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Repitan conmigo: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problemón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¿Cuántas sílabas tiene la palabra? (3)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 - ble - món.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La primera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(3)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/p/, /r/, /o/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segunda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ble,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(3)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/b/, /l/, /e/.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tercera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món,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(3)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/m/, /o/, /n/. Problemón, /p/, /r/, /o/, /b/, /l/, /e/, /m/, /o/, /n/.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después de escribir la palabra para verificar su respuesta.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0" name="Shape 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" name="Google Shape;661;g38538ea7ed9_0_1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2" name="Google Shape;662;g38538ea7ed9_0_1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palabra es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sombrerote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Mi tía siempre lleva un sombrerote cuando va a la playa.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Repitan conmigo: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sombrerote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¿Cuántas sílabas tiene la palabra? (4)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som - bre - ro - te.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La primera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som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(3)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/s/, /o/, /m/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segunda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bre,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(3)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/b/, /r/, /e/.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tercera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ro,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/r/, /o/.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cuarta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/t/, /e/. Sombrerote, /s/, /o/, /m/, /b/, /r/, /e/, /r/, /o/, /t/, /e/.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después de escribir la palabra para verificar su respuesta.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0A0A0A"/>
              </a:solidFill>
              <a:highlight>
                <a:srgbClr val="FFFFF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6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Google Shape;667;g38538ea7ed9_0_1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8" name="Google Shape;668;g38538ea7ed9_0_1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Hoy vamos a aprender sobre los sufijos aumentativos. Un sufijo es una parte de una palabra que va al final para darle un nuevo significado.</a:t>
            </a:r>
            <a:endParaRPr i="1"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2" name="Shape 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" name="Google Shape;673;g38538ea7ed9_0_1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4" name="Google Shape;674;g38538ea7ed9_0_1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 lea en voz alta el sufijo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-azo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 la palabra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martillazo.</a:t>
            </a:r>
            <a:endParaRPr sz="13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Modele: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El sufijo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-azo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 un sufijo aumentativo. Los sufijos aumentativos indican gran tamaño o mayor intensidad. Por ejemplo,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martillazo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significa “un golpe con gran intensidad”. En la palabra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martillazo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la palabra base es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martillo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Al agregar el sufijo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-azo,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al final de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martillo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desaparece y se forma la palabra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martillazo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i="1"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g3bab6155a5f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5" name="Google Shape;345;g3bab6155a5f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mirona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Muestre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las diapositivas 6-12 una a la vez y diga cada palabra en voz alta junto con ellos.</a:t>
            </a:r>
            <a:endParaRPr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2" name="Shape 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" name="Google Shape;683;g3badbc35928_0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4" name="Google Shape;684;g3badbc35928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 lea en voz alta el sufijo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-ón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 la palabra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cucharón.</a:t>
            </a:r>
            <a:endParaRPr sz="14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sufijo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-ón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 un sufijo aumentativo. Por ejemplo,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cucharón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significa “cuchara muy grande”. En la palabra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cucharón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la palabra base es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cuchara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Al agregar el sufijo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-ón,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al final de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cuchara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desaparece y se forma la palabra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cucharón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i="1"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Ahora vamos a aprender más palabras con sufijos y a determinar su significado.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2" name="Shape 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" name="Google Shape;693;g3b7bea9a04f_1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4" name="Google Shape;694;g3b7bea9a04f_1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 lea en voz alta el sufijo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-ota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 la palabra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sillota.</a:t>
            </a:r>
            <a:endParaRPr sz="14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sufijo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-ota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 un sufijo aumentativo. Por ejemplo,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sillota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significa “silla grande”. En la palabra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sillota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la palabra base es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silla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Al agregar el sufijo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-ota,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al final de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silla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desaparece y se forma la palabra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sillota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rgbClr val="FFC91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2" name="Shape 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" name="Google Shape;703;g3bb56bb0176_0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4" name="Google Shape;704;g3bb56bb0176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 lea en voz alta el sufijo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-azo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 la palabra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codazo.</a:t>
            </a:r>
            <a:endParaRPr sz="14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sufijo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-azo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 un sufijo aumentativo. Por ejemplo,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codazo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significa “golpe intenso con el codo”. En la palabra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codazo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la palabra base es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codo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Al agregar el sufijo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-azo,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al final de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codo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desaparece y se forma la palabra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codazo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2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" name="Google Shape;713;g3bb56bb0176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4" name="Google Shape;714;g3bb56bb0176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 lea en voz alta el sufijo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-ón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 la palabra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problemón.</a:t>
            </a:r>
            <a:endParaRPr sz="14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sufijo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-ón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 un sufijo aumentativo. Por ejemplo,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problemón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significa “problema grande”. En la palabra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problemón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la palabra base es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problema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Al agregar el sufijo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-ón,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al final de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problema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desaparece y se forma la palabra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problemón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2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Google Shape;723;g3bb56bb0176_0_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4" name="Google Shape;724;g3bb56bb0176_0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 lea en voz alta el sufijo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-ona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 la palabra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preguntona.</a:t>
            </a:r>
            <a:endParaRPr sz="14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sufijo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-ona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 un sufijo aumentativo. Por ejemplo,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preguntona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significa “que pregunta mucho”. En la palabra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preguntona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la palabra base es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pregunta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Al agregar el sufijo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-ona,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al final de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pregunta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desaparece y se forma la palabra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preguntona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2" name="Shape 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" name="Google Shape;733;g38538ea7ed9_0_1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4" name="Google Shape;734;g38538ea7ed9_0_1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8" name="Shape 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" name="Google Shape;739;g38538ea7ed9_0_1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0" name="Google Shape;740;g38538ea7ed9_0_1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oración: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Asia es el continente más grande del mundo.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cómo leer con el fraseo correcto. Primero lea la oración sin hacer pausas en los signos de puntuación y luego con las pausas apropiadas.</a:t>
            </a:r>
            <a:endParaRPr i="1" sz="13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Muestre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las diapositivas 57-59 una a la vez y lea cada oración en voz alta junto con ellos modelando cómo leer con el fraseo correcto haciendo énfasis en los signos de puntuación.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>
              <a:solidFill>
                <a:schemeClr val="dk1"/>
              </a:solidFill>
              <a:highlight>
                <a:srgbClr val="FFC91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4" name="Shape 7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5" name="Google Shape;745;g38538ea7ed9_0_2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6" name="Google Shape;746;g38538ea7ed9_0_2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oración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lectura oral de las palabras por parte de los estudiantes y, si es necesario, pídales que lean más despacio. 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rgbClr val="FFC91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0" name="Shape 7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" name="Google Shape;751;g38538ea7ed9_0_1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2" name="Google Shape;752;g38538ea7ed9_0_1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oración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lectura oral de las palabras por parte de los estudiantes y, si es necesario, pídales que lean más despacio. 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rgbClr val="FFC91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6" name="Shape 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" name="Google Shape;757;g38538ea7ed9_0_2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8" name="Google Shape;758;g38538ea7ed9_0_2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oración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lectura oral de las palabras por parte de los estudiantes y, si es necesario, pídales que lean más despacio. 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rgbClr val="FFC91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g3bab6155a5f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2" name="Google Shape;352;g3bab6155a5f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bocaza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2" name="Shape 7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3" name="Google Shape;763;g368b0e1221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4" name="Google Shape;764;g368b0e1221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9" name="Shape 7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" name="Google Shape;770;g3330ceb8806_0_14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1" name="Google Shape;771;g3330ceb8806_0_14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g3bab6155a5f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9" name="Google Shape;359;g3bab6155a5f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jarrón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g3bab6155a5f_0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6" name="Google Shape;366;g3bab6155a5f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grandote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g3bab6155a5f_0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3" name="Google Shape;373;g3bab6155a5f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perrazo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9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9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9.png"/><Relationship Id="rId3" Type="http://schemas.openxmlformats.org/officeDocument/2006/relationships/image" Target="../media/image19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19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9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9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9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9.png"/><Relationship Id="rId3" Type="http://schemas.openxmlformats.org/officeDocument/2006/relationships/image" Target="../media/image19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19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9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9.png"/><Relationship Id="rId3" Type="http://schemas.openxmlformats.org/officeDocument/2006/relationships/image" Target="../media/image19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9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9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9.png"/><Relationship Id="rId3" Type="http://schemas.openxmlformats.org/officeDocument/2006/relationships/image" Target="../media/image19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19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9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9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9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9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9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9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19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9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9.pn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9.png"/><Relationship Id="rId3" Type="http://schemas.openxmlformats.org/officeDocument/2006/relationships/image" Target="../media/image19.pn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19.pn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9.pn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9.png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9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9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9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9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9.png"/><Relationship Id="rId3" Type="http://schemas.openxmlformats.org/officeDocument/2006/relationships/image" Target="../media/image19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19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9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Chart 1">
  <p:cSld name="MAIN_POINT_1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Día">
  <p:cSld name="TITLE_4_1_3_1_1_4">
    <p:bg>
      <p:bgPr>
        <a:solidFill>
          <a:srgbClr val="C8F0FA"/>
        </a:solidFill>
      </p:bgPr>
    </p:bg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120;p11" title="phonicsdeck_googleassets_dotborder_4_Azul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11"/>
          <p:cNvSpPr txBox="1"/>
          <p:nvPr>
            <p:ph type="ctrTitle"/>
          </p:nvPr>
        </p:nvSpPr>
        <p:spPr>
          <a:xfrm>
            <a:off x="457213" y="2112264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22" name="Google Shape;122;p11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23" name="Google Shape;123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a-Día">
  <p:cSld name="TITLE_4_1_3_1_1_5">
    <p:bg>
      <p:bgPr>
        <a:solidFill>
          <a:schemeClr val="lt2"/>
        </a:solidFill>
      </p:bgPr>
    </p:bg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12" title="phonicsdeck_googleassets_dotborder_5_Roj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12"/>
          <p:cNvSpPr txBox="1"/>
          <p:nvPr>
            <p:ph type="ctrTitle"/>
          </p:nvPr>
        </p:nvSpPr>
        <p:spPr>
          <a:xfrm>
            <a:off x="457213" y="2112264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27" name="Google Shape;127;p12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28" name="Google Shape;128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Section Title">
  <p:cSld name="TITLE_4_1_3_1_1_1">
    <p:bg>
      <p:bgPr>
        <a:solidFill>
          <a:srgbClr val="E3F5EA"/>
        </a:solidFill>
      </p:bgPr>
    </p:bg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13"/>
          <p:cNvSpPr txBox="1"/>
          <p:nvPr>
            <p:ph type="ctrTitle"/>
          </p:nvPr>
        </p:nvSpPr>
        <p:spPr>
          <a:xfrm>
            <a:off x="457200" y="3470325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32" name="Google Shape;132;p13"/>
          <p:cNvSpPr/>
          <p:nvPr>
            <p:ph idx="2" type="pic"/>
          </p:nvPr>
        </p:nvSpPr>
        <p:spPr>
          <a:xfrm>
            <a:off x="3352800" y="1051550"/>
            <a:ext cx="2286000" cy="2286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33" name="Google Shape;133;p13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34" name="Google Shape;13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77">
          <p15:clr>
            <a:srgbClr val="E46962"/>
          </p15:clr>
        </p15:guide>
        <p15:guide id="4" orient="horz" pos="2963">
          <p15:clr>
            <a:srgbClr val="E46962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a-Section Title">
  <p:cSld name="TITLE_4_1_3_1_1_1_2">
    <p:bg>
      <p:bgPr>
        <a:solidFill>
          <a:schemeClr val="accent6"/>
        </a:solidFill>
      </p:bgPr>
    </p:bg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Google Shape;136;p14" title="phonicsdeck_googleassets_dotborder_2_Amarill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14"/>
          <p:cNvSpPr txBox="1"/>
          <p:nvPr>
            <p:ph type="ctrTitle"/>
          </p:nvPr>
        </p:nvSpPr>
        <p:spPr>
          <a:xfrm>
            <a:off x="457200" y="3470325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38" name="Google Shape;138;p14"/>
          <p:cNvSpPr/>
          <p:nvPr>
            <p:ph idx="2" type="pic"/>
          </p:nvPr>
        </p:nvSpPr>
        <p:spPr>
          <a:xfrm>
            <a:off x="3352800" y="1051550"/>
            <a:ext cx="2286000" cy="2286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39" name="Google Shape;139;p14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40" name="Google Shape;14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77">
          <p15:clr>
            <a:srgbClr val="E46962"/>
          </p15:clr>
        </p15:guide>
        <p15:guide id="4" orient="horz" pos="2963">
          <p15:clr>
            <a:srgbClr val="E46962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a-Section Title">
  <p:cSld name="TITLE_4_1_3_1_1_1_3">
    <p:bg>
      <p:bgPr>
        <a:solidFill>
          <a:schemeClr val="dk2"/>
        </a:solidFill>
      </p:bgPr>
    </p:bg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Google Shape;142;p15" title="phonicsdeck_googleassets_dotborder_3_Morad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15"/>
          <p:cNvSpPr txBox="1"/>
          <p:nvPr>
            <p:ph type="ctrTitle"/>
          </p:nvPr>
        </p:nvSpPr>
        <p:spPr>
          <a:xfrm>
            <a:off x="457200" y="3470325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44" name="Google Shape;144;p15"/>
          <p:cNvSpPr/>
          <p:nvPr>
            <p:ph idx="2" type="pic"/>
          </p:nvPr>
        </p:nvSpPr>
        <p:spPr>
          <a:xfrm>
            <a:off x="3352800" y="1051550"/>
            <a:ext cx="2286000" cy="2286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5" name="Google Shape;145;p15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46" name="Google Shape;14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77">
          <p15:clr>
            <a:srgbClr val="E46962"/>
          </p15:clr>
        </p15:guide>
        <p15:guide id="4" orient="horz" pos="2963">
          <p15:clr>
            <a:srgbClr val="E46962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Section Title">
  <p:cSld name="TITLE_4_1_3_1_1_1_4">
    <p:bg>
      <p:bgPr>
        <a:solidFill>
          <a:srgbClr val="C8F0FA"/>
        </a:solidFill>
      </p:bgPr>
    </p:bg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Google Shape;148;p16" title="phonicsdeck_googleassets_dotborder_4_Azul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16"/>
          <p:cNvSpPr txBox="1"/>
          <p:nvPr>
            <p:ph type="ctrTitle"/>
          </p:nvPr>
        </p:nvSpPr>
        <p:spPr>
          <a:xfrm>
            <a:off x="457200" y="3470325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50" name="Google Shape;150;p16"/>
          <p:cNvSpPr/>
          <p:nvPr>
            <p:ph idx="2" type="pic"/>
          </p:nvPr>
        </p:nvSpPr>
        <p:spPr>
          <a:xfrm>
            <a:off x="3352800" y="1051550"/>
            <a:ext cx="2286000" cy="2286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1" name="Google Shape;151;p16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52" name="Google Shape;15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77">
          <p15:clr>
            <a:srgbClr val="E46962"/>
          </p15:clr>
        </p15:guide>
        <p15:guide id="4" orient="horz" pos="2963">
          <p15:clr>
            <a:srgbClr val="E46962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a-Section Title">
  <p:cSld name="TITLE_4_1_3_1_1_1_5">
    <p:bg>
      <p:bgPr>
        <a:solidFill>
          <a:schemeClr val="lt2"/>
        </a:solidFill>
      </p:bgPr>
    </p:bg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17" title="phonicsdeck_googleassets_dotborder_5_Roj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17"/>
          <p:cNvSpPr txBox="1"/>
          <p:nvPr>
            <p:ph type="ctrTitle"/>
          </p:nvPr>
        </p:nvSpPr>
        <p:spPr>
          <a:xfrm>
            <a:off x="457200" y="3470325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56" name="Google Shape;156;p17"/>
          <p:cNvSpPr/>
          <p:nvPr>
            <p:ph idx="2" type="pic"/>
          </p:nvPr>
        </p:nvSpPr>
        <p:spPr>
          <a:xfrm>
            <a:off x="3352800" y="1051550"/>
            <a:ext cx="2286000" cy="2286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7" name="Google Shape;157;p17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58" name="Google Shape;15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77">
          <p15:clr>
            <a:srgbClr val="E46962"/>
          </p15:clr>
        </p15:guide>
        <p15:guide id="4" orient="horz" pos="2963">
          <p15:clr>
            <a:srgbClr val="E46962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Generic">
  <p:cSld name="TITLE_4_1_3_1_1_1_1">
    <p:bg>
      <p:bgPr>
        <a:solidFill>
          <a:schemeClr val="lt1"/>
        </a:solidFill>
      </p:bgPr>
    </p:bg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1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18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62" name="Google Shape;16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77">
          <p15:clr>
            <a:srgbClr val="E46962"/>
          </p15:clr>
        </p15:guide>
        <p15:guide id="4" orient="horz" pos="2963">
          <p15:clr>
            <a:srgbClr val="E46962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a-Generic">
  <p:cSld name="TITLE_4_1_3_1_1_1_1_2">
    <p:bg>
      <p:bgPr>
        <a:solidFill>
          <a:schemeClr val="lt1"/>
        </a:solidFill>
      </p:bgPr>
    </p:bg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Google Shape;164;p19" title="phonicsdeck_googleassets_dotborder_2_Amarill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19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66" name="Google Shape;16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77">
          <p15:clr>
            <a:srgbClr val="E46962"/>
          </p15:clr>
        </p15:guide>
        <p15:guide id="4" orient="horz" pos="2963">
          <p15:clr>
            <a:srgbClr val="E46962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a-Generic">
  <p:cSld name="TITLE_4_1_3_1_1_1_1_3">
    <p:bg>
      <p:bgPr>
        <a:solidFill>
          <a:schemeClr val="lt1"/>
        </a:solidFill>
      </p:bgPr>
    </p:bg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Google Shape;168;p20" title="phonicsdeck_googleassets_dotborder_3_Morad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20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70" name="Google Shape;170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77">
          <p15:clr>
            <a:srgbClr val="E46962"/>
          </p15:clr>
        </p15:guide>
        <p15:guide id="4" orient="horz" pos="2963">
          <p15:clr>
            <a:srgbClr val="E46962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Cover">
  <p:cSld name="TITLE_4_1_3">
    <p:bg>
      <p:bgPr>
        <a:noFill/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3"/>
          <p:cNvSpPr/>
          <p:nvPr/>
        </p:nvSpPr>
        <p:spPr>
          <a:xfrm flipH="1">
            <a:off x="5794700" y="2381696"/>
            <a:ext cx="1699500" cy="16998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" name="Google Shape;12;p3"/>
          <p:cNvSpPr/>
          <p:nvPr/>
        </p:nvSpPr>
        <p:spPr>
          <a:xfrm flipH="1">
            <a:off x="6492872" y="1604165"/>
            <a:ext cx="726300" cy="7263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" name="Google Shape;13;p3"/>
          <p:cNvSpPr/>
          <p:nvPr/>
        </p:nvSpPr>
        <p:spPr>
          <a:xfrm flipH="1">
            <a:off x="4997499" y="3649298"/>
            <a:ext cx="1035000" cy="10350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" name="Google Shape;14;p3"/>
          <p:cNvSpPr/>
          <p:nvPr/>
        </p:nvSpPr>
        <p:spPr>
          <a:xfrm flipH="1">
            <a:off x="7494189" y="3514801"/>
            <a:ext cx="518700" cy="5187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" name="Google Shape;15;p3"/>
          <p:cNvSpPr/>
          <p:nvPr/>
        </p:nvSpPr>
        <p:spPr>
          <a:xfrm flipH="1">
            <a:off x="4950775" y="1086275"/>
            <a:ext cx="1433400" cy="14334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" name="Google Shape;16;p3"/>
          <p:cNvSpPr/>
          <p:nvPr/>
        </p:nvSpPr>
        <p:spPr>
          <a:xfrm>
            <a:off x="1674370" y="2900392"/>
            <a:ext cx="1132800" cy="11331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" name="Google Shape;17;p3"/>
          <p:cNvSpPr/>
          <p:nvPr/>
        </p:nvSpPr>
        <p:spPr>
          <a:xfrm>
            <a:off x="1490817" y="2174015"/>
            <a:ext cx="726300" cy="7263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" name="Google Shape;18;p3"/>
          <p:cNvSpPr/>
          <p:nvPr/>
        </p:nvSpPr>
        <p:spPr>
          <a:xfrm>
            <a:off x="2807468" y="3250818"/>
            <a:ext cx="1433400" cy="14334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" name="Google Shape;19;p3"/>
          <p:cNvSpPr/>
          <p:nvPr/>
        </p:nvSpPr>
        <p:spPr>
          <a:xfrm>
            <a:off x="1121750" y="2831626"/>
            <a:ext cx="518700" cy="5187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" name="Google Shape;20;p3"/>
          <p:cNvSpPr/>
          <p:nvPr/>
        </p:nvSpPr>
        <p:spPr>
          <a:xfrm>
            <a:off x="2247089" y="1086275"/>
            <a:ext cx="2068800" cy="20688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" name="Google Shape;21;p3"/>
          <p:cNvSpPr/>
          <p:nvPr/>
        </p:nvSpPr>
        <p:spPr>
          <a:xfrm>
            <a:off x="1994025" y="4771850"/>
            <a:ext cx="51213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22" name="Google Shape;22;p3"/>
          <p:cNvGrpSpPr/>
          <p:nvPr/>
        </p:nvGrpSpPr>
        <p:grpSpPr>
          <a:xfrm>
            <a:off x="2081051" y="4771850"/>
            <a:ext cx="4981899" cy="259175"/>
            <a:chOff x="2188251" y="4771850"/>
            <a:chExt cx="4981899" cy="259175"/>
          </a:xfrm>
        </p:grpSpPr>
        <p:sp>
          <p:nvSpPr>
            <p:cNvPr id="23" name="Google Shape;23;p3"/>
            <p:cNvSpPr txBox="1"/>
            <p:nvPr/>
          </p:nvSpPr>
          <p:spPr>
            <a:xfrm>
              <a:off x="2650050" y="4867675"/>
              <a:ext cx="45201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Copyright © 2025 Hola Books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holabooks.com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DO NOT DUPLICATE WITHOUT PERMISSION</a:t>
              </a:r>
              <a:endParaRPr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24" name="Google Shape;24;p3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88251" y="4771850"/>
              <a:ext cx="404281" cy="259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5" name="Google Shape;25;p3"/>
          <p:cNvSpPr/>
          <p:nvPr/>
        </p:nvSpPr>
        <p:spPr>
          <a:xfrm>
            <a:off x="-25400" y="342900"/>
            <a:ext cx="9169500" cy="685800"/>
          </a:xfrm>
          <a:prstGeom prst="rect">
            <a:avLst/>
          </a:prstGeom>
          <a:solidFill>
            <a:srgbClr val="E3F5EA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" name="Google Shape;26;p3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7" name="Google Shape;27;p3"/>
          <p:cNvSpPr/>
          <p:nvPr>
            <p:ph idx="2" type="pic"/>
          </p:nvPr>
        </p:nvSpPr>
        <p:spPr>
          <a:xfrm>
            <a:off x="3486900" y="1176775"/>
            <a:ext cx="2170200" cy="3331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66675">
              <a:srgbClr val="000000">
                <a:alpha val="33000"/>
              </a:srgbClr>
            </a:outerShdw>
          </a:effectLst>
        </p:spPr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orient="horz" pos="277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Generic">
  <p:cSld name="TITLE_4_1_3_1_1_1_1_4">
    <p:bg>
      <p:bgPr>
        <a:solidFill>
          <a:schemeClr val="lt1"/>
        </a:solidFill>
      </p:bgPr>
    </p:bg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Google Shape;172;p21" title="phonicsdeck_googleassets_dotborder_4_Azul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21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74" name="Google Shape;17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77">
          <p15:clr>
            <a:srgbClr val="E46962"/>
          </p15:clr>
        </p15:guide>
        <p15:guide id="4" orient="horz" pos="2963">
          <p15:clr>
            <a:srgbClr val="E46962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a-Generic">
  <p:cSld name="TITLE_4_1_3_1_1_1_1_5">
    <p:bg>
      <p:bgPr>
        <a:solidFill>
          <a:schemeClr val="lt1"/>
        </a:solidFill>
      </p:bgPr>
    </p:bg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Google Shape;176;p22" title="phonicsdeck_googleassets_dotborder_5_Roj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22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78" name="Google Shape;178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77">
          <p15:clr>
            <a:srgbClr val="E46962"/>
          </p15:clr>
        </p15:guide>
        <p15:guide id="4" orient="horz" pos="2963">
          <p15:clr>
            <a:srgbClr val="E46962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Generic+CornerIcon">
  <p:cSld name="TITLE_4_1_3_1_1_1_1_1">
    <p:bg>
      <p:bgPr>
        <a:solidFill>
          <a:schemeClr val="lt1"/>
        </a:solidFill>
      </p:bgPr>
    </p:bg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Google Shape;180;p2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23"/>
          <p:cNvSpPr/>
          <p:nvPr/>
        </p:nvSpPr>
        <p:spPr>
          <a:xfrm>
            <a:off x="-95700" y="3685150"/>
            <a:ext cx="552900" cy="552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2" name="Google Shape;182;p23"/>
          <p:cNvSpPr/>
          <p:nvPr/>
        </p:nvSpPr>
        <p:spPr>
          <a:xfrm>
            <a:off x="772050" y="4703625"/>
            <a:ext cx="552900" cy="552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3" name="Google Shape;183;p23"/>
          <p:cNvSpPr/>
          <p:nvPr/>
        </p:nvSpPr>
        <p:spPr>
          <a:xfrm rot="-2701136">
            <a:off x="-200528" y="4029126"/>
            <a:ext cx="1284247" cy="1214668"/>
          </a:xfrm>
          <a:prstGeom prst="flowChartDelay">
            <a:avLst/>
          </a:prstGeom>
          <a:solidFill>
            <a:srgbClr val="E3F5EA"/>
          </a:solidFill>
          <a:ln cap="flat" cmpd="sng" w="38100">
            <a:solidFill>
              <a:srgbClr val="99DBB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4" name="Google Shape;184;p23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85" name="Google Shape;185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23"/>
          <p:cNvSpPr/>
          <p:nvPr>
            <p:ph idx="2" type="pic"/>
          </p:nvPr>
        </p:nvSpPr>
        <p:spPr>
          <a:xfrm>
            <a:off x="113275" y="4162550"/>
            <a:ext cx="822900" cy="82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87" name="Google Shape;187;p23"/>
          <p:cNvSpPr/>
          <p:nvPr/>
        </p:nvSpPr>
        <p:spPr>
          <a:xfrm rot="2700000">
            <a:off x="-625486" y="4779657"/>
            <a:ext cx="1162908" cy="690278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orient="horz" pos="277">
          <p15:clr>
            <a:srgbClr val="E46962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a-Generic+CornerIcon">
  <p:cSld name="TITLE_4_1_3_1_1_1_1_1_1">
    <p:bg>
      <p:bgPr>
        <a:solidFill>
          <a:schemeClr val="lt1"/>
        </a:solidFill>
      </p:bgPr>
    </p:bg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Google Shape;189;p24" title="phonicsdeck_googleassets_dotborder_2_Amarill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24"/>
          <p:cNvSpPr/>
          <p:nvPr/>
        </p:nvSpPr>
        <p:spPr>
          <a:xfrm>
            <a:off x="-95700" y="3685150"/>
            <a:ext cx="552900" cy="5529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1" name="Google Shape;191;p24"/>
          <p:cNvSpPr/>
          <p:nvPr/>
        </p:nvSpPr>
        <p:spPr>
          <a:xfrm>
            <a:off x="772050" y="4703625"/>
            <a:ext cx="552900" cy="5529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2" name="Google Shape;192;p24"/>
          <p:cNvSpPr/>
          <p:nvPr/>
        </p:nvSpPr>
        <p:spPr>
          <a:xfrm rot="-2701136">
            <a:off x="-200528" y="4029126"/>
            <a:ext cx="1284247" cy="1214668"/>
          </a:xfrm>
          <a:prstGeom prst="flowChartDelay">
            <a:avLst/>
          </a:prstGeom>
          <a:solidFill>
            <a:schemeClr val="accent6"/>
          </a:solidFill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3" name="Google Shape;193;p24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94" name="Google Shape;194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24"/>
          <p:cNvSpPr/>
          <p:nvPr>
            <p:ph idx="2" type="pic"/>
          </p:nvPr>
        </p:nvSpPr>
        <p:spPr>
          <a:xfrm>
            <a:off x="113275" y="4162550"/>
            <a:ext cx="822900" cy="82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96" name="Google Shape;196;p24"/>
          <p:cNvSpPr/>
          <p:nvPr/>
        </p:nvSpPr>
        <p:spPr>
          <a:xfrm rot="2700000">
            <a:off x="-625486" y="4779657"/>
            <a:ext cx="1162908" cy="69027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orient="horz" pos="277">
          <p15:clr>
            <a:srgbClr val="E46962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a-Generic+CornerIcon">
  <p:cSld name="TITLE_4_1_3_1_1_1_1_1_2">
    <p:bg>
      <p:bgPr>
        <a:solidFill>
          <a:schemeClr val="lt1"/>
        </a:solidFill>
      </p:bgPr>
    </p:bg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Google Shape;198;p25" title="phonicsdeck_googleassets_dotborder_3_Morad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25"/>
          <p:cNvSpPr/>
          <p:nvPr/>
        </p:nvSpPr>
        <p:spPr>
          <a:xfrm>
            <a:off x="-95700" y="3685150"/>
            <a:ext cx="552900" cy="5529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0" name="Google Shape;200;p25"/>
          <p:cNvSpPr/>
          <p:nvPr/>
        </p:nvSpPr>
        <p:spPr>
          <a:xfrm>
            <a:off x="772050" y="4703625"/>
            <a:ext cx="552900" cy="5529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1" name="Google Shape;201;p25"/>
          <p:cNvSpPr/>
          <p:nvPr/>
        </p:nvSpPr>
        <p:spPr>
          <a:xfrm rot="-2701136">
            <a:off x="-200528" y="4029126"/>
            <a:ext cx="1284247" cy="1214668"/>
          </a:xfrm>
          <a:prstGeom prst="flowChartDelay">
            <a:avLst/>
          </a:prstGeom>
          <a:solidFill>
            <a:srgbClr val="F6F2F7"/>
          </a:solidFill>
          <a:ln cap="flat" cmpd="sng" w="381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2" name="Google Shape;202;p25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03" name="Google Shape;203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25"/>
          <p:cNvSpPr/>
          <p:nvPr>
            <p:ph idx="2" type="pic"/>
          </p:nvPr>
        </p:nvSpPr>
        <p:spPr>
          <a:xfrm>
            <a:off x="113275" y="4162550"/>
            <a:ext cx="822900" cy="82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05" name="Google Shape;205;p25"/>
          <p:cNvSpPr/>
          <p:nvPr/>
        </p:nvSpPr>
        <p:spPr>
          <a:xfrm rot="2700000">
            <a:off x="-625486" y="4779657"/>
            <a:ext cx="1162908" cy="690278"/>
          </a:xfrm>
          <a:prstGeom prst="rect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orient="horz" pos="277">
          <p15:clr>
            <a:srgbClr val="E46962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Generic+CornerIcon">
  <p:cSld name="TITLE_4_1_3_1_1_1_1_1_3">
    <p:bg>
      <p:bgPr>
        <a:solidFill>
          <a:schemeClr val="lt1"/>
        </a:solidFill>
      </p:bgPr>
    </p:bg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Google Shape;207;p26" title="phonicsdeck_googleassets_dotborder_4_Azul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26"/>
          <p:cNvSpPr/>
          <p:nvPr/>
        </p:nvSpPr>
        <p:spPr>
          <a:xfrm>
            <a:off x="-95700" y="3685150"/>
            <a:ext cx="552900" cy="5529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9" name="Google Shape;209;p26"/>
          <p:cNvSpPr/>
          <p:nvPr/>
        </p:nvSpPr>
        <p:spPr>
          <a:xfrm>
            <a:off x="772050" y="4703625"/>
            <a:ext cx="552900" cy="5529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0" name="Google Shape;210;p26"/>
          <p:cNvSpPr/>
          <p:nvPr/>
        </p:nvSpPr>
        <p:spPr>
          <a:xfrm rot="-2701136">
            <a:off x="-200528" y="4029126"/>
            <a:ext cx="1284247" cy="1214668"/>
          </a:xfrm>
          <a:prstGeom prst="flowChartDelay">
            <a:avLst/>
          </a:prstGeom>
          <a:solidFill>
            <a:srgbClr val="C8F0FA"/>
          </a:solidFill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1" name="Google Shape;211;p26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12" name="Google Shape;212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26"/>
          <p:cNvSpPr/>
          <p:nvPr>
            <p:ph idx="2" type="pic"/>
          </p:nvPr>
        </p:nvSpPr>
        <p:spPr>
          <a:xfrm>
            <a:off x="113275" y="4162550"/>
            <a:ext cx="822900" cy="82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14" name="Google Shape;214;p26"/>
          <p:cNvSpPr/>
          <p:nvPr/>
        </p:nvSpPr>
        <p:spPr>
          <a:xfrm rot="2700000">
            <a:off x="-625486" y="4779657"/>
            <a:ext cx="1162908" cy="690278"/>
          </a:xfrm>
          <a:prstGeom prst="rect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orient="horz" pos="277">
          <p15:clr>
            <a:srgbClr val="E46962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a-Generic+CornerIcon">
  <p:cSld name="TITLE_4_1_3_1_1_1_1_1_4">
    <p:bg>
      <p:bgPr>
        <a:solidFill>
          <a:schemeClr val="lt1"/>
        </a:solidFill>
      </p:bgPr>
    </p:bg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Google Shape;216;p27" title="phonicsdeck_googleassets_dotborder_5_Roj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27"/>
          <p:cNvSpPr/>
          <p:nvPr/>
        </p:nvSpPr>
        <p:spPr>
          <a:xfrm>
            <a:off x="-95700" y="3685150"/>
            <a:ext cx="552900" cy="5529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8" name="Google Shape;218;p27"/>
          <p:cNvSpPr/>
          <p:nvPr/>
        </p:nvSpPr>
        <p:spPr>
          <a:xfrm>
            <a:off x="772050" y="4703625"/>
            <a:ext cx="552900" cy="5529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9" name="Google Shape;219;p27"/>
          <p:cNvSpPr/>
          <p:nvPr/>
        </p:nvSpPr>
        <p:spPr>
          <a:xfrm rot="-2701136">
            <a:off x="-200528" y="4029126"/>
            <a:ext cx="1284247" cy="1214668"/>
          </a:xfrm>
          <a:prstGeom prst="flowChartDelay">
            <a:avLst/>
          </a:prstGeom>
          <a:solidFill>
            <a:schemeClr val="lt2"/>
          </a:solidFill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20" name="Google Shape;220;p27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21" name="Google Shape;221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27"/>
          <p:cNvSpPr/>
          <p:nvPr>
            <p:ph idx="2" type="pic"/>
          </p:nvPr>
        </p:nvSpPr>
        <p:spPr>
          <a:xfrm>
            <a:off x="113275" y="4162550"/>
            <a:ext cx="822900" cy="82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23" name="Google Shape;223;p27"/>
          <p:cNvSpPr/>
          <p:nvPr/>
        </p:nvSpPr>
        <p:spPr>
          <a:xfrm rot="2700000">
            <a:off x="-625486" y="4779657"/>
            <a:ext cx="1162908" cy="69027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orient="horz" pos="277">
          <p15:clr>
            <a:srgbClr val="E46962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End">
  <p:cSld name="TITLE_4_1_2">
    <p:bg>
      <p:bgPr>
        <a:solidFill>
          <a:srgbClr val="E3F5EA"/>
        </a:solidFill>
      </p:bgPr>
    </p:bg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" name="Google Shape;225;p2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55158" y="1278804"/>
            <a:ext cx="4033675" cy="258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a-End 1">
  <p:cSld name="TITLE_4_1_2_1">
    <p:bg>
      <p:bgPr>
        <a:solidFill>
          <a:schemeClr val="accent6"/>
        </a:solidFill>
      </p:bgPr>
    </p:bg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Google Shape;227;p2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55158" y="1278804"/>
            <a:ext cx="4033675" cy="258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a-End">
  <p:cSld name="TITLE_4_1_2_2">
    <p:bg>
      <p:bgPr>
        <a:solidFill>
          <a:srgbClr val="F6F2F7"/>
        </a:solidFill>
      </p:bgPr>
    </p:bg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" name="Google Shape;229;p3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55158" y="1278804"/>
            <a:ext cx="4033675" cy="258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a-Cover">
  <p:cSld name="TITLE_4_1_3_1_3">
    <p:bg>
      <p:bgPr>
        <a:noFill/>
      </p:bgPr>
    </p:bg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oogle Shape;29;p4" title="phonicsdeck_googleassets_dotborder_2_Amarill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4"/>
          <p:cNvSpPr/>
          <p:nvPr/>
        </p:nvSpPr>
        <p:spPr>
          <a:xfrm flipH="1">
            <a:off x="5794700" y="2381696"/>
            <a:ext cx="1699500" cy="16998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1" name="Google Shape;31;p4"/>
          <p:cNvSpPr/>
          <p:nvPr/>
        </p:nvSpPr>
        <p:spPr>
          <a:xfrm flipH="1">
            <a:off x="6492872" y="1604165"/>
            <a:ext cx="726300" cy="7263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2" name="Google Shape;32;p4"/>
          <p:cNvSpPr/>
          <p:nvPr/>
        </p:nvSpPr>
        <p:spPr>
          <a:xfrm flipH="1">
            <a:off x="4997499" y="3649298"/>
            <a:ext cx="1035000" cy="10350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3" name="Google Shape;33;p4"/>
          <p:cNvSpPr/>
          <p:nvPr/>
        </p:nvSpPr>
        <p:spPr>
          <a:xfrm flipH="1">
            <a:off x="7494189" y="3514801"/>
            <a:ext cx="518700" cy="5187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4" name="Google Shape;34;p4"/>
          <p:cNvSpPr/>
          <p:nvPr/>
        </p:nvSpPr>
        <p:spPr>
          <a:xfrm flipH="1">
            <a:off x="4950775" y="1086275"/>
            <a:ext cx="1433400" cy="14334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5" name="Google Shape;35;p4"/>
          <p:cNvSpPr/>
          <p:nvPr/>
        </p:nvSpPr>
        <p:spPr>
          <a:xfrm>
            <a:off x="1674370" y="2900392"/>
            <a:ext cx="1132800" cy="11331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6" name="Google Shape;36;p4"/>
          <p:cNvSpPr/>
          <p:nvPr/>
        </p:nvSpPr>
        <p:spPr>
          <a:xfrm>
            <a:off x="1490817" y="2174015"/>
            <a:ext cx="726300" cy="7263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7" name="Google Shape;37;p4"/>
          <p:cNvSpPr/>
          <p:nvPr/>
        </p:nvSpPr>
        <p:spPr>
          <a:xfrm>
            <a:off x="2807468" y="3250818"/>
            <a:ext cx="1433400" cy="14334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8" name="Google Shape;38;p4"/>
          <p:cNvSpPr/>
          <p:nvPr/>
        </p:nvSpPr>
        <p:spPr>
          <a:xfrm>
            <a:off x="1121750" y="2831626"/>
            <a:ext cx="518700" cy="5187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9" name="Google Shape;39;p4"/>
          <p:cNvSpPr/>
          <p:nvPr/>
        </p:nvSpPr>
        <p:spPr>
          <a:xfrm>
            <a:off x="2247089" y="1086275"/>
            <a:ext cx="2068800" cy="20688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0" name="Google Shape;40;p4"/>
          <p:cNvSpPr/>
          <p:nvPr/>
        </p:nvSpPr>
        <p:spPr>
          <a:xfrm>
            <a:off x="1994025" y="4771850"/>
            <a:ext cx="51213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41" name="Google Shape;41;p4"/>
          <p:cNvGrpSpPr/>
          <p:nvPr/>
        </p:nvGrpSpPr>
        <p:grpSpPr>
          <a:xfrm>
            <a:off x="2081051" y="4771850"/>
            <a:ext cx="4981899" cy="259175"/>
            <a:chOff x="2188251" y="4771850"/>
            <a:chExt cx="4981899" cy="259175"/>
          </a:xfrm>
        </p:grpSpPr>
        <p:sp>
          <p:nvSpPr>
            <p:cNvPr id="42" name="Google Shape;42;p4"/>
            <p:cNvSpPr txBox="1"/>
            <p:nvPr/>
          </p:nvSpPr>
          <p:spPr>
            <a:xfrm>
              <a:off x="2650050" y="4867675"/>
              <a:ext cx="45201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Copyright © 2025 Hola Books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holabooks.com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DO NOT DUPLICATE WITHOUT PERMISSION</a:t>
              </a:r>
              <a:endParaRPr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43" name="Google Shape;43;p4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88251" y="4771850"/>
              <a:ext cx="404281" cy="259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4" name="Google Shape;44;p4"/>
          <p:cNvSpPr/>
          <p:nvPr/>
        </p:nvSpPr>
        <p:spPr>
          <a:xfrm>
            <a:off x="-25400" y="342900"/>
            <a:ext cx="9169500" cy="685800"/>
          </a:xfrm>
          <a:prstGeom prst="rect">
            <a:avLst/>
          </a:prstGeom>
          <a:solidFill>
            <a:schemeClr val="accent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5" name="Google Shape;45;p4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46" name="Google Shape;46;p4"/>
          <p:cNvSpPr/>
          <p:nvPr>
            <p:ph idx="2" type="pic"/>
          </p:nvPr>
        </p:nvSpPr>
        <p:spPr>
          <a:xfrm>
            <a:off x="3486900" y="1176775"/>
            <a:ext cx="2170200" cy="3331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66675">
              <a:srgbClr val="000000">
                <a:alpha val="33000"/>
              </a:srgbClr>
            </a:outerShdw>
          </a:effectLst>
        </p:spPr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orient="horz" pos="277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End">
  <p:cSld name="TITLE_4_1_2_3">
    <p:bg>
      <p:bgPr>
        <a:solidFill>
          <a:srgbClr val="C8F0FA"/>
        </a:solidFill>
      </p:bgPr>
    </p:bg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" name="Google Shape;231;p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55158" y="1278804"/>
            <a:ext cx="4033675" cy="258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a-End">
  <p:cSld name="TITLE_4_1_2_4">
    <p:bg>
      <p:bgPr>
        <a:solidFill>
          <a:schemeClr val="lt2"/>
        </a:solidFill>
      </p:bgPr>
    </p:bg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" name="Google Shape;233;p3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55158" y="1278804"/>
            <a:ext cx="4033675" cy="258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celebration">
  <p:cSld name="TITLE_4_1_3_1_2">
    <p:bg>
      <p:bgPr>
        <a:solidFill>
          <a:srgbClr val="E3F5EA"/>
        </a:solidFill>
      </p:bgPr>
    </p:bg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Google Shape;235;p3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33"/>
          <p:cNvSpPr txBox="1"/>
          <p:nvPr>
            <p:ph type="ctrTitle"/>
          </p:nvPr>
        </p:nvSpPr>
        <p:spPr>
          <a:xfrm>
            <a:off x="457200" y="1835075"/>
            <a:ext cx="4114800" cy="67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37" name="Google Shape;237;p33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38" name="Google Shape;238;p33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39" name="Google Shape;239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p33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1" name="Google Shape;241;p33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2" name="Google Shape;242;p33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3" name="Google Shape;243;p33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4" name="Google Shape;244;p33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5" name="Google Shape;245;p33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orient="horz" pos="277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a-celebration">
  <p:cSld name="TITLE_4_1_3_1_2_1">
    <p:bg>
      <p:bgPr>
        <a:solidFill>
          <a:schemeClr val="accent6"/>
        </a:solidFill>
      </p:bgPr>
    </p:bg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7" name="Google Shape;247;p34" title="phonicsdeck_googleassets_dotborder_2_Amarill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p34"/>
          <p:cNvSpPr txBox="1"/>
          <p:nvPr>
            <p:ph type="ctrTitle"/>
          </p:nvPr>
        </p:nvSpPr>
        <p:spPr>
          <a:xfrm>
            <a:off x="457200" y="1835075"/>
            <a:ext cx="4114800" cy="67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49" name="Google Shape;249;p34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50" name="Google Shape;250;p34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51" name="Google Shape;251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p34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3" name="Google Shape;253;p34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4" name="Google Shape;254;p34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5" name="Google Shape;255;p34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6" name="Google Shape;256;p34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7" name="Google Shape;257;p34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orient="horz" pos="277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a-celebration">
  <p:cSld name="TITLE_4_1_3_1_2_2">
    <p:bg>
      <p:bgPr>
        <a:solidFill>
          <a:srgbClr val="F6F2F7"/>
        </a:solidFill>
      </p:bgPr>
    </p:bg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" name="Google Shape;259;p35" title="phonicsdeck_googleassets_dotborder_3_Morad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60" name="Google Shape;260;p35"/>
          <p:cNvSpPr txBox="1"/>
          <p:nvPr>
            <p:ph type="ctrTitle"/>
          </p:nvPr>
        </p:nvSpPr>
        <p:spPr>
          <a:xfrm>
            <a:off x="457200" y="1835075"/>
            <a:ext cx="4114800" cy="67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61" name="Google Shape;261;p35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62" name="Google Shape;262;p35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63" name="Google Shape;263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Google Shape;264;p35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5" name="Google Shape;265;p35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6" name="Google Shape;266;p35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7" name="Google Shape;267;p35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8" name="Google Shape;268;p35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9" name="Google Shape;269;p35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orient="horz" pos="277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celebration">
  <p:cSld name="TITLE_4_1_3_1_2_3">
    <p:bg>
      <p:bgPr>
        <a:solidFill>
          <a:srgbClr val="C8F0FA"/>
        </a:solidFill>
      </p:bgPr>
    </p:bg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1" name="Google Shape;271;p36" title="phonicsdeck_googleassets_dotborder_4_Azul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72" name="Google Shape;272;p36"/>
          <p:cNvSpPr txBox="1"/>
          <p:nvPr>
            <p:ph type="ctrTitle"/>
          </p:nvPr>
        </p:nvSpPr>
        <p:spPr>
          <a:xfrm>
            <a:off x="457200" y="1835075"/>
            <a:ext cx="4114800" cy="67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73" name="Google Shape;273;p36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74" name="Google Shape;274;p36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75" name="Google Shape;275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76" name="Google Shape;276;p36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7" name="Google Shape;277;p36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8" name="Google Shape;278;p36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9" name="Google Shape;279;p36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80" name="Google Shape;280;p36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81" name="Google Shape;281;p36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orient="horz" pos="277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a-celebration">
  <p:cSld name="TITLE_4_1_3_1_2_4">
    <p:bg>
      <p:bgPr>
        <a:solidFill>
          <a:schemeClr val="lt2"/>
        </a:solidFill>
      </p:bgPr>
    </p:bg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3" name="Google Shape;283;p37" title="phonicsdeck_googleassets_dotborder_5_Roj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84" name="Google Shape;284;p37"/>
          <p:cNvSpPr txBox="1"/>
          <p:nvPr>
            <p:ph type="ctrTitle"/>
          </p:nvPr>
        </p:nvSpPr>
        <p:spPr>
          <a:xfrm>
            <a:off x="457200" y="1835075"/>
            <a:ext cx="4114800" cy="67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85" name="Google Shape;285;p37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86" name="Google Shape;286;p37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87" name="Google Shape;287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88" name="Google Shape;288;p37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89" name="Google Shape;289;p37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0" name="Google Shape;290;p37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1" name="Google Shape;291;p37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2" name="Google Shape;292;p37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3" name="Google Shape;293;p37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orient="horz" pos="277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a-Cover">
  <p:cSld name="TITLE_4_1_3_2">
    <p:bg>
      <p:bgPr>
        <a:noFill/>
      </p:bgPr>
    </p:bg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Google Shape;48;p5" title="phonicsdeck_googleassets_dotborder_3_Morad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5"/>
          <p:cNvSpPr/>
          <p:nvPr/>
        </p:nvSpPr>
        <p:spPr>
          <a:xfrm flipH="1">
            <a:off x="5794700" y="2381696"/>
            <a:ext cx="1699500" cy="1699800"/>
          </a:xfrm>
          <a:prstGeom prst="ellipse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0" name="Google Shape;50;p5"/>
          <p:cNvSpPr/>
          <p:nvPr/>
        </p:nvSpPr>
        <p:spPr>
          <a:xfrm flipH="1">
            <a:off x="6492872" y="1604165"/>
            <a:ext cx="726300" cy="726300"/>
          </a:xfrm>
          <a:prstGeom prst="ellipse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1" name="Google Shape;51;p5"/>
          <p:cNvSpPr/>
          <p:nvPr/>
        </p:nvSpPr>
        <p:spPr>
          <a:xfrm flipH="1">
            <a:off x="4997499" y="3649298"/>
            <a:ext cx="1035000" cy="1035000"/>
          </a:xfrm>
          <a:prstGeom prst="ellipse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2" name="Google Shape;52;p5"/>
          <p:cNvSpPr/>
          <p:nvPr/>
        </p:nvSpPr>
        <p:spPr>
          <a:xfrm flipH="1">
            <a:off x="7494189" y="3514801"/>
            <a:ext cx="518700" cy="518700"/>
          </a:xfrm>
          <a:prstGeom prst="ellipse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3" name="Google Shape;53;p5"/>
          <p:cNvSpPr/>
          <p:nvPr/>
        </p:nvSpPr>
        <p:spPr>
          <a:xfrm flipH="1">
            <a:off x="4950775" y="1086275"/>
            <a:ext cx="1433400" cy="1433400"/>
          </a:xfrm>
          <a:prstGeom prst="ellipse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4" name="Google Shape;54;p5"/>
          <p:cNvSpPr/>
          <p:nvPr/>
        </p:nvSpPr>
        <p:spPr>
          <a:xfrm>
            <a:off x="1674370" y="2900392"/>
            <a:ext cx="1132800" cy="1133100"/>
          </a:xfrm>
          <a:prstGeom prst="ellipse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5" name="Google Shape;55;p5"/>
          <p:cNvSpPr/>
          <p:nvPr/>
        </p:nvSpPr>
        <p:spPr>
          <a:xfrm>
            <a:off x="1490817" y="2174015"/>
            <a:ext cx="726300" cy="726300"/>
          </a:xfrm>
          <a:prstGeom prst="ellipse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6" name="Google Shape;56;p5"/>
          <p:cNvSpPr/>
          <p:nvPr/>
        </p:nvSpPr>
        <p:spPr>
          <a:xfrm>
            <a:off x="2807468" y="3250818"/>
            <a:ext cx="1433400" cy="1433400"/>
          </a:xfrm>
          <a:prstGeom prst="ellipse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7" name="Google Shape;57;p5"/>
          <p:cNvSpPr/>
          <p:nvPr/>
        </p:nvSpPr>
        <p:spPr>
          <a:xfrm>
            <a:off x="1121750" y="2831626"/>
            <a:ext cx="518700" cy="518700"/>
          </a:xfrm>
          <a:prstGeom prst="ellipse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8" name="Google Shape;58;p5"/>
          <p:cNvSpPr/>
          <p:nvPr/>
        </p:nvSpPr>
        <p:spPr>
          <a:xfrm>
            <a:off x="2247089" y="1086275"/>
            <a:ext cx="2068800" cy="2068800"/>
          </a:xfrm>
          <a:prstGeom prst="ellipse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9" name="Google Shape;59;p5"/>
          <p:cNvSpPr/>
          <p:nvPr/>
        </p:nvSpPr>
        <p:spPr>
          <a:xfrm>
            <a:off x="1994025" y="4771850"/>
            <a:ext cx="51213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60" name="Google Shape;60;p5"/>
          <p:cNvGrpSpPr/>
          <p:nvPr/>
        </p:nvGrpSpPr>
        <p:grpSpPr>
          <a:xfrm>
            <a:off x="2081051" y="4771850"/>
            <a:ext cx="4981899" cy="259175"/>
            <a:chOff x="2188251" y="4771850"/>
            <a:chExt cx="4981899" cy="259175"/>
          </a:xfrm>
        </p:grpSpPr>
        <p:sp>
          <p:nvSpPr>
            <p:cNvPr id="61" name="Google Shape;61;p5"/>
            <p:cNvSpPr txBox="1"/>
            <p:nvPr/>
          </p:nvSpPr>
          <p:spPr>
            <a:xfrm>
              <a:off x="2650050" y="4867675"/>
              <a:ext cx="45201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Copyright © 2025 Hola Books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holabooks.com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DO NOT DUPLICATE WITHOUT PERMISSION</a:t>
              </a:r>
              <a:endParaRPr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62" name="Google Shape;62;p5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88251" y="4771850"/>
              <a:ext cx="404281" cy="259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3" name="Google Shape;63;p5"/>
          <p:cNvSpPr/>
          <p:nvPr/>
        </p:nvSpPr>
        <p:spPr>
          <a:xfrm>
            <a:off x="-25400" y="342900"/>
            <a:ext cx="9169500" cy="685800"/>
          </a:xfrm>
          <a:prstGeom prst="rect">
            <a:avLst/>
          </a:prstGeom>
          <a:solidFill>
            <a:srgbClr val="F6F2F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4" name="Google Shape;64;p5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65" name="Google Shape;65;p5"/>
          <p:cNvSpPr/>
          <p:nvPr>
            <p:ph idx="2" type="pic"/>
          </p:nvPr>
        </p:nvSpPr>
        <p:spPr>
          <a:xfrm>
            <a:off x="3486900" y="1176775"/>
            <a:ext cx="2170200" cy="3331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66675">
              <a:srgbClr val="000000">
                <a:alpha val="33000"/>
              </a:srgbClr>
            </a:outerShdw>
          </a:effectLst>
        </p:spPr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orient="horz" pos="277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Cover">
  <p:cSld name="TITLE_4_1_3_3">
    <p:bg>
      <p:bgPr>
        <a:noFill/>
      </p:bgPr>
    </p:bg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6" title="phonicsdeck_googleassets_dotborder_4_Azul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6"/>
          <p:cNvSpPr/>
          <p:nvPr/>
        </p:nvSpPr>
        <p:spPr>
          <a:xfrm flipH="1">
            <a:off x="5794700" y="2381696"/>
            <a:ext cx="1699500" cy="16998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9" name="Google Shape;69;p6"/>
          <p:cNvSpPr/>
          <p:nvPr/>
        </p:nvSpPr>
        <p:spPr>
          <a:xfrm flipH="1">
            <a:off x="6492872" y="1604165"/>
            <a:ext cx="726300" cy="7263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0" name="Google Shape;70;p6"/>
          <p:cNvSpPr/>
          <p:nvPr/>
        </p:nvSpPr>
        <p:spPr>
          <a:xfrm flipH="1">
            <a:off x="4997499" y="3649298"/>
            <a:ext cx="1035000" cy="10350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1" name="Google Shape;71;p6"/>
          <p:cNvSpPr/>
          <p:nvPr/>
        </p:nvSpPr>
        <p:spPr>
          <a:xfrm flipH="1">
            <a:off x="7494189" y="3514801"/>
            <a:ext cx="518700" cy="5187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2" name="Google Shape;72;p6"/>
          <p:cNvSpPr/>
          <p:nvPr/>
        </p:nvSpPr>
        <p:spPr>
          <a:xfrm flipH="1">
            <a:off x="4950775" y="1086275"/>
            <a:ext cx="1433400" cy="14334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3" name="Google Shape;73;p6"/>
          <p:cNvSpPr/>
          <p:nvPr/>
        </p:nvSpPr>
        <p:spPr>
          <a:xfrm>
            <a:off x="1674370" y="2900392"/>
            <a:ext cx="1132800" cy="11331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4" name="Google Shape;74;p6"/>
          <p:cNvSpPr/>
          <p:nvPr/>
        </p:nvSpPr>
        <p:spPr>
          <a:xfrm>
            <a:off x="1490817" y="2174015"/>
            <a:ext cx="726300" cy="7263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5" name="Google Shape;75;p6"/>
          <p:cNvSpPr/>
          <p:nvPr/>
        </p:nvSpPr>
        <p:spPr>
          <a:xfrm>
            <a:off x="2807468" y="3250818"/>
            <a:ext cx="1433400" cy="14334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6" name="Google Shape;76;p6"/>
          <p:cNvSpPr/>
          <p:nvPr/>
        </p:nvSpPr>
        <p:spPr>
          <a:xfrm>
            <a:off x="1121750" y="2831626"/>
            <a:ext cx="518700" cy="5187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7" name="Google Shape;77;p6"/>
          <p:cNvSpPr/>
          <p:nvPr/>
        </p:nvSpPr>
        <p:spPr>
          <a:xfrm>
            <a:off x="2247089" y="1086275"/>
            <a:ext cx="2068800" cy="20688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8" name="Google Shape;78;p6"/>
          <p:cNvSpPr/>
          <p:nvPr/>
        </p:nvSpPr>
        <p:spPr>
          <a:xfrm>
            <a:off x="1994025" y="4771850"/>
            <a:ext cx="51213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79" name="Google Shape;79;p6"/>
          <p:cNvGrpSpPr/>
          <p:nvPr/>
        </p:nvGrpSpPr>
        <p:grpSpPr>
          <a:xfrm>
            <a:off x="2081051" y="4771850"/>
            <a:ext cx="4981899" cy="259175"/>
            <a:chOff x="2188251" y="4771850"/>
            <a:chExt cx="4981899" cy="259175"/>
          </a:xfrm>
        </p:grpSpPr>
        <p:sp>
          <p:nvSpPr>
            <p:cNvPr id="80" name="Google Shape;80;p6"/>
            <p:cNvSpPr txBox="1"/>
            <p:nvPr/>
          </p:nvSpPr>
          <p:spPr>
            <a:xfrm>
              <a:off x="2650050" y="4867675"/>
              <a:ext cx="45201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Copyright © 2026 Hola Books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holabooks.com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DO NOT DUPLICATE WITHOUT PERMISSION</a:t>
              </a:r>
              <a:endParaRPr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81" name="Google Shape;81;p6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88251" y="4771850"/>
              <a:ext cx="404281" cy="259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2" name="Google Shape;82;p6"/>
          <p:cNvSpPr/>
          <p:nvPr/>
        </p:nvSpPr>
        <p:spPr>
          <a:xfrm>
            <a:off x="-25400" y="342900"/>
            <a:ext cx="9169500" cy="685800"/>
          </a:xfrm>
          <a:prstGeom prst="rect">
            <a:avLst/>
          </a:prstGeom>
          <a:solidFill>
            <a:srgbClr val="C8F0FA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3" name="Google Shape;83;p6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84" name="Google Shape;84;p6"/>
          <p:cNvSpPr/>
          <p:nvPr>
            <p:ph idx="2" type="pic"/>
          </p:nvPr>
        </p:nvSpPr>
        <p:spPr>
          <a:xfrm>
            <a:off x="3486900" y="1176775"/>
            <a:ext cx="2170200" cy="3331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66675">
              <a:srgbClr val="000000">
                <a:alpha val="33000"/>
              </a:srgbClr>
            </a:outerShdw>
          </a:effectLst>
        </p:spPr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orient="horz" pos="277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a-Cover">
  <p:cSld name="TITLE_4_1_3_4">
    <p:bg>
      <p:bgPr>
        <a:noFill/>
      </p:bgPr>
    </p:bg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7" title="phonicsdeck_googleassets_dotborder_5_Roj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7"/>
          <p:cNvSpPr/>
          <p:nvPr/>
        </p:nvSpPr>
        <p:spPr>
          <a:xfrm flipH="1">
            <a:off x="5794700" y="2381696"/>
            <a:ext cx="1699500" cy="16998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8" name="Google Shape;88;p7"/>
          <p:cNvSpPr/>
          <p:nvPr/>
        </p:nvSpPr>
        <p:spPr>
          <a:xfrm flipH="1">
            <a:off x="6492872" y="1604165"/>
            <a:ext cx="726300" cy="7263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9" name="Google Shape;89;p7"/>
          <p:cNvSpPr/>
          <p:nvPr/>
        </p:nvSpPr>
        <p:spPr>
          <a:xfrm flipH="1">
            <a:off x="4997499" y="3649298"/>
            <a:ext cx="1035000" cy="10350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0" name="Google Shape;90;p7"/>
          <p:cNvSpPr/>
          <p:nvPr/>
        </p:nvSpPr>
        <p:spPr>
          <a:xfrm flipH="1">
            <a:off x="7494189" y="3514801"/>
            <a:ext cx="518700" cy="5187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1" name="Google Shape;91;p7"/>
          <p:cNvSpPr/>
          <p:nvPr/>
        </p:nvSpPr>
        <p:spPr>
          <a:xfrm flipH="1">
            <a:off x="4950775" y="1086275"/>
            <a:ext cx="1433400" cy="14334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2" name="Google Shape;92;p7"/>
          <p:cNvSpPr/>
          <p:nvPr/>
        </p:nvSpPr>
        <p:spPr>
          <a:xfrm>
            <a:off x="1674370" y="2900392"/>
            <a:ext cx="1132800" cy="1133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3" name="Google Shape;93;p7"/>
          <p:cNvSpPr/>
          <p:nvPr/>
        </p:nvSpPr>
        <p:spPr>
          <a:xfrm>
            <a:off x="1490817" y="2174015"/>
            <a:ext cx="726300" cy="7263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4" name="Google Shape;94;p7"/>
          <p:cNvSpPr/>
          <p:nvPr/>
        </p:nvSpPr>
        <p:spPr>
          <a:xfrm>
            <a:off x="2807468" y="3250818"/>
            <a:ext cx="1433400" cy="14334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5" name="Google Shape;95;p7"/>
          <p:cNvSpPr/>
          <p:nvPr/>
        </p:nvSpPr>
        <p:spPr>
          <a:xfrm>
            <a:off x="1121750" y="2831626"/>
            <a:ext cx="518700" cy="5187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6" name="Google Shape;96;p7"/>
          <p:cNvSpPr/>
          <p:nvPr/>
        </p:nvSpPr>
        <p:spPr>
          <a:xfrm>
            <a:off x="2247089" y="1086275"/>
            <a:ext cx="2068800" cy="20688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7" name="Google Shape;97;p7"/>
          <p:cNvSpPr/>
          <p:nvPr/>
        </p:nvSpPr>
        <p:spPr>
          <a:xfrm>
            <a:off x="1994025" y="4771850"/>
            <a:ext cx="51213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98" name="Google Shape;98;p7"/>
          <p:cNvGrpSpPr/>
          <p:nvPr/>
        </p:nvGrpSpPr>
        <p:grpSpPr>
          <a:xfrm>
            <a:off x="2081051" y="4771850"/>
            <a:ext cx="4981899" cy="259175"/>
            <a:chOff x="2188251" y="4771850"/>
            <a:chExt cx="4981899" cy="259175"/>
          </a:xfrm>
        </p:grpSpPr>
        <p:sp>
          <p:nvSpPr>
            <p:cNvPr id="99" name="Google Shape;99;p7"/>
            <p:cNvSpPr txBox="1"/>
            <p:nvPr/>
          </p:nvSpPr>
          <p:spPr>
            <a:xfrm>
              <a:off x="2650050" y="4867675"/>
              <a:ext cx="45201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Copyright © 2025 Hola Books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holabooks.com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DO NOT DUPLICATE WITHOUT PERMISSION</a:t>
              </a:r>
              <a:endParaRPr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100" name="Google Shape;100;p7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88251" y="4771850"/>
              <a:ext cx="404281" cy="259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1" name="Google Shape;101;p7"/>
          <p:cNvSpPr/>
          <p:nvPr/>
        </p:nvSpPr>
        <p:spPr>
          <a:xfrm>
            <a:off x="-25400" y="342900"/>
            <a:ext cx="9169500" cy="6858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2" name="Google Shape;102;p7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03" name="Google Shape;103;p7"/>
          <p:cNvSpPr/>
          <p:nvPr>
            <p:ph idx="2" type="pic"/>
          </p:nvPr>
        </p:nvSpPr>
        <p:spPr>
          <a:xfrm>
            <a:off x="3486900" y="1176775"/>
            <a:ext cx="2170200" cy="3331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66675">
              <a:srgbClr val="000000">
                <a:alpha val="33000"/>
              </a:srgbClr>
            </a:outerShdw>
          </a:effectLst>
        </p:spPr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orient="horz" pos="277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Día">
  <p:cSld name="TITLE_4_1_3_1_1">
    <p:bg>
      <p:bgPr>
        <a:solidFill>
          <a:srgbClr val="E3F5EA"/>
        </a:solidFill>
      </p:bgPr>
    </p:bg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8"/>
          <p:cNvSpPr txBox="1"/>
          <p:nvPr>
            <p:ph type="ctrTitle"/>
          </p:nvPr>
        </p:nvSpPr>
        <p:spPr>
          <a:xfrm>
            <a:off x="457213" y="2112264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07" name="Google Shape;107;p8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08" name="Google Shape;108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a-Día">
  <p:cSld name="TITLE_4_1_3_1_1_2">
    <p:bg>
      <p:bgPr>
        <a:solidFill>
          <a:schemeClr val="accent6"/>
        </a:solid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9" title="phonicsdeck_googleassets_dotborder_2_Amarill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9"/>
          <p:cNvSpPr txBox="1"/>
          <p:nvPr>
            <p:ph type="ctrTitle"/>
          </p:nvPr>
        </p:nvSpPr>
        <p:spPr>
          <a:xfrm>
            <a:off x="457213" y="2112264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12" name="Google Shape;112;p9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13" name="Google Shape;113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a-Día">
  <p:cSld name="TITLE_4_1_3_1_1_3">
    <p:bg>
      <p:bgPr>
        <a:solidFill>
          <a:schemeClr val="dk2"/>
        </a:solidFill>
      </p:bgPr>
    </p:bg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10" title="phonicsdeck_googleassets_dotborder_3_Morad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10"/>
          <p:cNvSpPr txBox="1"/>
          <p:nvPr>
            <p:ph type="ctrTitle"/>
          </p:nvPr>
        </p:nvSpPr>
        <p:spPr>
          <a:xfrm>
            <a:off x="457213" y="2112264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17" name="Google Shape;117;p10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18" name="Google Shape;118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29" Type="http://schemas.openxmlformats.org/officeDocument/2006/relationships/slideLayout" Target="../slideLayouts/slideLayout29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11.xml"/><Relationship Id="rId33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10.xml"/><Relationship Id="rId32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13.xml"/><Relationship Id="rId35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12.xml"/><Relationship Id="rId34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15.xml"/><Relationship Id="rId37" Type="http://schemas.openxmlformats.org/officeDocument/2006/relationships/theme" Target="../theme/theme2.xml"/><Relationship Id="rId14" Type="http://schemas.openxmlformats.org/officeDocument/2006/relationships/slideLayout" Target="../slideLayouts/slideLayout14.xml"/><Relationship Id="rId36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363535"/>
              </a:buClr>
              <a:buSzPts val="2400"/>
              <a:buFont typeface="Century Gothic"/>
              <a:buNone/>
              <a:defRPr b="1" sz="24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800"/>
              <a:buFont typeface="Century Gothic"/>
              <a:buChar char="●"/>
              <a:defRPr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42900" lvl="1" marL="9144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800"/>
              <a:buFont typeface="Century Gothic"/>
              <a:buChar char="○"/>
              <a:defRPr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17500" lvl="2" marL="13716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400"/>
              <a:buFont typeface="Century Gothic"/>
              <a:buChar char="■"/>
              <a:defRPr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17500" lvl="3" marL="18288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400"/>
              <a:buFont typeface="Century Gothic"/>
              <a:buChar char="●"/>
              <a:defRPr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98450" lvl="4" marL="22860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○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98450" lvl="5" marL="27432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■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98450" lvl="6" marL="32004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●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98450" lvl="7" marL="36576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○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98450" lvl="8" marL="4114800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rgbClr val="363535"/>
              </a:buClr>
              <a:buSzPts val="1100"/>
              <a:buFont typeface="Century Gothic"/>
              <a:buChar char="■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  <p:sldLayoutId id="2147483682" r:id="rId35"/>
    <p:sldLayoutId id="2147483683" r:id="rId3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783">
          <p15:clr>
            <a:srgbClr val="E46962"/>
          </p15:clr>
        </p15:guide>
        <p15:guide id="2" pos="2880">
          <p15:clr>
            <a:srgbClr val="E46962"/>
          </p15:clr>
        </p15:guide>
        <p15:guide id="3" pos="1624">
          <p15:clr>
            <a:srgbClr val="E46962"/>
          </p15:clr>
        </p15:guide>
        <p15:guide id="4" pos="5374">
          <p15:clr>
            <a:srgbClr val="E46962"/>
          </p15:clr>
        </p15:guide>
        <p15:guide id="5" orient="horz" pos="755">
          <p15:clr>
            <a:srgbClr val="E46962"/>
          </p15:clr>
        </p15:guide>
        <p15:guide id="6" orient="horz" pos="1970">
          <p15:clr>
            <a:srgbClr val="E46962"/>
          </p15:clr>
        </p15:guide>
        <p15:guide id="7" orient="horz" pos="357">
          <p15:clr>
            <a:srgbClr val="E46962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.xml"/><Relationship Id="rId3" Type="http://schemas.openxmlformats.org/officeDocument/2006/relationships/comments" Target="../comments/comment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6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6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6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6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6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41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2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2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8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4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4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4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35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4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4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4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4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32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4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43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24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27.png"/><Relationship Id="rId4" Type="http://schemas.openxmlformats.org/officeDocument/2006/relationships/image" Target="../media/image24.png"/><Relationship Id="rId5" Type="http://schemas.openxmlformats.org/officeDocument/2006/relationships/image" Target="../media/image47.png"/><Relationship Id="rId6" Type="http://schemas.openxmlformats.org/officeDocument/2006/relationships/image" Target="../media/image48.png"/><Relationship Id="rId7" Type="http://schemas.openxmlformats.org/officeDocument/2006/relationships/image" Target="../media/image46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24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24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24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2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7.png"/><Relationship Id="rId4" Type="http://schemas.openxmlformats.org/officeDocument/2006/relationships/image" Target="../media/image24.png"/><Relationship Id="rId5" Type="http://schemas.openxmlformats.org/officeDocument/2006/relationships/image" Target="../media/image44.png"/><Relationship Id="rId6" Type="http://schemas.openxmlformats.org/officeDocument/2006/relationships/image" Target="../media/image45.png"/><Relationship Id="rId7" Type="http://schemas.openxmlformats.org/officeDocument/2006/relationships/image" Target="../media/image49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24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24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24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24.pn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41.pn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32.pn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32.pn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32.pn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42.png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2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4.png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24.png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24.png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24.png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24.png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24.png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55.xml"/><Relationship Id="rId3" Type="http://schemas.openxmlformats.org/officeDocument/2006/relationships/image" Target="../media/image40.png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56.xml"/><Relationship Id="rId3" Type="http://schemas.openxmlformats.org/officeDocument/2006/relationships/image" Target="../media/image24.png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57.xml"/><Relationship Id="rId3" Type="http://schemas.openxmlformats.org/officeDocument/2006/relationships/image" Target="../media/image24.png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58.xml"/><Relationship Id="rId3" Type="http://schemas.openxmlformats.org/officeDocument/2006/relationships/image" Target="../media/image24.png"/></Relationships>
</file>

<file path=ppt/slides/_rels/slide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59.xml"/><Relationship Id="rId3" Type="http://schemas.openxmlformats.org/officeDocument/2006/relationships/image" Target="../media/image2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4.png"/></Relationships>
</file>

<file path=ppt/slides/_rels/slide6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60.xml"/><Relationship Id="rId3" Type="http://schemas.openxmlformats.org/officeDocument/2006/relationships/image" Target="../media/image43.png"/></Relationships>
</file>

<file path=ppt/slides/_rels/slide6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61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38"/>
          <p:cNvSpPr/>
          <p:nvPr/>
        </p:nvSpPr>
        <p:spPr>
          <a:xfrm>
            <a:off x="2836800" y="1152900"/>
            <a:ext cx="3470400" cy="34704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9" name="Google Shape;299;p38"/>
          <p:cNvSpPr/>
          <p:nvPr/>
        </p:nvSpPr>
        <p:spPr>
          <a:xfrm>
            <a:off x="3356100" y="2133275"/>
            <a:ext cx="1160100" cy="1160100"/>
          </a:xfrm>
          <a:prstGeom prst="ellipse">
            <a:avLst/>
          </a:prstGeom>
          <a:noFill/>
          <a:ln cap="flat" cmpd="sng" w="107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2825" lIns="102825" spcFirstLastPara="1" rIns="102825" wrap="square" tIns="1028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74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0" name="Google Shape;300;p38"/>
          <p:cNvSpPr/>
          <p:nvPr/>
        </p:nvSpPr>
        <p:spPr>
          <a:xfrm>
            <a:off x="4710948" y="2153862"/>
            <a:ext cx="1160100" cy="1160100"/>
          </a:xfrm>
          <a:prstGeom prst="ellipse">
            <a:avLst/>
          </a:prstGeom>
          <a:noFill/>
          <a:ln cap="flat" cmpd="sng" w="107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2825" lIns="102825" spcFirstLastPara="1" rIns="102825" wrap="square" tIns="1028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74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1" name="Google Shape;301;p38"/>
          <p:cNvSpPr/>
          <p:nvPr/>
        </p:nvSpPr>
        <p:spPr>
          <a:xfrm>
            <a:off x="3997101" y="3272293"/>
            <a:ext cx="1160100" cy="1160100"/>
          </a:xfrm>
          <a:prstGeom prst="ellipse">
            <a:avLst/>
          </a:prstGeom>
          <a:noFill/>
          <a:ln cap="flat" cmpd="sng" w="107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2825" lIns="102825" spcFirstLastPara="1" rIns="102825" wrap="square" tIns="1028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74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2" name="Google Shape;302;p38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4343"/>
                </a:solidFill>
              </a:rPr>
              <a:t>Presentación de fonética</a:t>
            </a:r>
            <a:endParaRPr/>
          </a:p>
        </p:txBody>
      </p:sp>
      <p:sp>
        <p:nvSpPr>
          <p:cNvPr id="303" name="Google Shape;303;p38"/>
          <p:cNvSpPr txBox="1"/>
          <p:nvPr/>
        </p:nvSpPr>
        <p:spPr>
          <a:xfrm>
            <a:off x="2021550" y="1587808"/>
            <a:ext cx="5100900" cy="6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900">
                <a:latin typeface="Century Gothic"/>
                <a:ea typeface="Century Gothic"/>
                <a:cs typeface="Century Gothic"/>
                <a:sym typeface="Century Gothic"/>
              </a:rPr>
              <a:t>Palabras con</a:t>
            </a:r>
            <a:endParaRPr b="1" sz="29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4" name="Google Shape;304;p38"/>
          <p:cNvSpPr txBox="1"/>
          <p:nvPr/>
        </p:nvSpPr>
        <p:spPr>
          <a:xfrm>
            <a:off x="3321407" y="2314700"/>
            <a:ext cx="11601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latin typeface="Century Gothic"/>
                <a:ea typeface="Century Gothic"/>
                <a:cs typeface="Century Gothic"/>
                <a:sym typeface="Century Gothic"/>
              </a:rPr>
              <a:t>-azo/</a:t>
            </a:r>
            <a:endParaRPr b="1" sz="28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latin typeface="Century Gothic"/>
                <a:ea typeface="Century Gothic"/>
                <a:cs typeface="Century Gothic"/>
                <a:sym typeface="Century Gothic"/>
              </a:rPr>
              <a:t>-aza</a:t>
            </a:r>
            <a:endParaRPr b="1" sz="2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5" name="Google Shape;305;p38"/>
          <p:cNvSpPr txBox="1"/>
          <p:nvPr/>
        </p:nvSpPr>
        <p:spPr>
          <a:xfrm>
            <a:off x="4676256" y="2282375"/>
            <a:ext cx="11601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latin typeface="Century Gothic"/>
                <a:ea typeface="Century Gothic"/>
                <a:cs typeface="Century Gothic"/>
                <a:sym typeface="Century Gothic"/>
              </a:rPr>
              <a:t>-ón/</a:t>
            </a:r>
            <a:endParaRPr b="1" sz="28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latin typeface="Century Gothic"/>
                <a:ea typeface="Century Gothic"/>
                <a:cs typeface="Century Gothic"/>
                <a:sym typeface="Century Gothic"/>
              </a:rPr>
              <a:t>-ona</a:t>
            </a:r>
            <a:endParaRPr b="1" sz="2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6" name="Google Shape;306;p38"/>
          <p:cNvSpPr txBox="1"/>
          <p:nvPr/>
        </p:nvSpPr>
        <p:spPr>
          <a:xfrm>
            <a:off x="3962404" y="3421400"/>
            <a:ext cx="11601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latin typeface="Century Gothic"/>
                <a:ea typeface="Century Gothic"/>
                <a:cs typeface="Century Gothic"/>
                <a:sym typeface="Century Gothic"/>
              </a:rPr>
              <a:t>-ote/</a:t>
            </a:r>
            <a:endParaRPr b="1" sz="28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latin typeface="Century Gothic"/>
                <a:ea typeface="Century Gothic"/>
                <a:cs typeface="Century Gothic"/>
                <a:sym typeface="Century Gothic"/>
              </a:rPr>
              <a:t>-ota</a:t>
            </a:r>
            <a:endParaRPr b="1" sz="2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7" name="Google Shape;307;p38"/>
          <p:cNvSpPr txBox="1"/>
          <p:nvPr/>
        </p:nvSpPr>
        <p:spPr>
          <a:xfrm>
            <a:off x="8242325" y="1176775"/>
            <a:ext cx="914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20</a:t>
            </a:r>
            <a:r>
              <a:rPr lang="en"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.2</a:t>
            </a:r>
            <a:endParaRPr sz="1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47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barrigona</a:t>
            </a:r>
            <a:endParaRPr sz="9600"/>
          </a:p>
        </p:txBody>
      </p:sp>
      <p:pic>
        <p:nvPicPr>
          <p:cNvPr id="383" name="Google Shape;383;p4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384" name="Google Shape;384;p47"/>
          <p:cNvSpPr/>
          <p:nvPr/>
        </p:nvSpPr>
        <p:spPr>
          <a:xfrm>
            <a:off x="1744775" y="3291850"/>
            <a:ext cx="57240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48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codazo</a:t>
            </a:r>
            <a:endParaRPr sz="9600"/>
          </a:p>
        </p:txBody>
      </p:sp>
      <p:pic>
        <p:nvPicPr>
          <p:cNvPr id="390" name="Google Shape;390;p4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391" name="Google Shape;391;p48"/>
          <p:cNvSpPr/>
          <p:nvPr/>
        </p:nvSpPr>
        <p:spPr>
          <a:xfrm>
            <a:off x="2412400" y="3291850"/>
            <a:ext cx="44037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49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sillota</a:t>
            </a:r>
            <a:endParaRPr sz="9600"/>
          </a:p>
        </p:txBody>
      </p:sp>
      <p:pic>
        <p:nvPicPr>
          <p:cNvPr id="397" name="Google Shape;397;p4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398" name="Google Shape;398;p49"/>
          <p:cNvSpPr/>
          <p:nvPr/>
        </p:nvSpPr>
        <p:spPr>
          <a:xfrm>
            <a:off x="2985302" y="3291850"/>
            <a:ext cx="33324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50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2. ¡Aprendamos juntos!</a:t>
            </a:r>
            <a:endParaRPr/>
          </a:p>
        </p:txBody>
      </p:sp>
      <p:pic>
        <p:nvPicPr>
          <p:cNvPr id="404" name="Google Shape;404;p50" title="icons_final_Phonics_BW_Learn-Idea.png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" name="Google Shape;409;p51" title="icons_final_Phonics_BW_Learn-Idea.png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10" name="Google Shape;410;p51"/>
          <p:cNvSpPr txBox="1"/>
          <p:nvPr/>
        </p:nvSpPr>
        <p:spPr>
          <a:xfrm>
            <a:off x="441600" y="256032"/>
            <a:ext cx="8089800" cy="21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6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-azo/-aza, -ón/-ona, -ote/-ota</a:t>
            </a:r>
            <a:endParaRPr b="1" sz="6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11" name="Google Shape;411;p51"/>
          <p:cNvSpPr txBox="1"/>
          <p:nvPr/>
        </p:nvSpPr>
        <p:spPr>
          <a:xfrm>
            <a:off x="441600" y="2542765"/>
            <a:ext cx="82608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Los sufijos se escriben unidos a la palabra, sin espacio y sin guion</a:t>
            </a:r>
            <a:r>
              <a:rPr lang="en" sz="2400">
                <a:latin typeface="Century Gothic"/>
                <a:ea typeface="Century Gothic"/>
                <a:cs typeface="Century Gothic"/>
                <a:sym typeface="Century Gothic"/>
              </a:rPr>
              <a:t> → </a:t>
            </a:r>
            <a:r>
              <a:rPr i="1" lang="en" sz="2400">
                <a:latin typeface="Century Gothic"/>
                <a:ea typeface="Century Gothic"/>
                <a:cs typeface="Century Gothic"/>
                <a:sym typeface="Century Gothic"/>
              </a:rPr>
              <a:t>bocaza, mirona, grandote</a:t>
            </a:r>
            <a:endParaRPr i="1" sz="24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6" name="Google Shape;416;p52" title="icons_final_Phonics_BW_Learn-Idea.png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17" name="Google Shape;417;p52"/>
          <p:cNvSpPr/>
          <p:nvPr/>
        </p:nvSpPr>
        <p:spPr>
          <a:xfrm>
            <a:off x="5433063" y="2113500"/>
            <a:ext cx="1392600" cy="964800"/>
          </a:xfrm>
          <a:prstGeom prst="roundRect">
            <a:avLst>
              <a:gd fmla="val 8676" name="adj"/>
            </a:avLst>
          </a:prstGeom>
          <a:noFill/>
          <a:ln cap="flat" cmpd="sng" w="24750">
            <a:solidFill>
              <a:srgbClr val="96DF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59375" lIns="59375" spcFirstLastPara="1" rIns="59375" wrap="square" tIns="593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677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aza</a:t>
            </a:r>
            <a:endParaRPr sz="909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18" name="Google Shape;418;p52"/>
          <p:cNvSpPr/>
          <p:nvPr/>
        </p:nvSpPr>
        <p:spPr>
          <a:xfrm>
            <a:off x="2318340" y="2113500"/>
            <a:ext cx="1914600" cy="964800"/>
          </a:xfrm>
          <a:prstGeom prst="roundRect">
            <a:avLst>
              <a:gd fmla="val 8676" name="adj"/>
            </a:avLst>
          </a:prstGeom>
          <a:noFill/>
          <a:ln cap="flat" cmpd="sng" w="24750">
            <a:solidFill>
              <a:srgbClr val="96DF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59375" lIns="59375" spcFirstLastPara="1" rIns="59375" wrap="square" tIns="593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677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boca</a:t>
            </a:r>
            <a:endParaRPr sz="909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19" name="Google Shape;419;p52"/>
          <p:cNvSpPr/>
          <p:nvPr/>
        </p:nvSpPr>
        <p:spPr>
          <a:xfrm>
            <a:off x="2985600" y="3770775"/>
            <a:ext cx="3172800" cy="837600"/>
          </a:xfrm>
          <a:prstGeom prst="roundRect">
            <a:avLst>
              <a:gd fmla="val 8676" name="adj"/>
            </a:avLst>
          </a:prstGeom>
          <a:solidFill>
            <a:srgbClr val="C8F0FA"/>
          </a:solidFill>
          <a:ln>
            <a:noFill/>
          </a:ln>
        </p:spPr>
        <p:txBody>
          <a:bodyPr anchorCtr="0" anchor="ctr" bIns="59375" lIns="59375" spcFirstLastPara="1" rIns="59375" wrap="square" tIns="593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677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bocaza</a:t>
            </a:r>
            <a:endParaRPr sz="909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0" name="Google Shape;420;p52"/>
          <p:cNvSpPr txBox="1"/>
          <p:nvPr/>
        </p:nvSpPr>
        <p:spPr>
          <a:xfrm>
            <a:off x="4387515" y="2175970"/>
            <a:ext cx="880800" cy="839700"/>
          </a:xfrm>
          <a:prstGeom prst="rect">
            <a:avLst/>
          </a:prstGeom>
          <a:noFill/>
          <a:ln>
            <a:noFill/>
          </a:ln>
        </p:spPr>
        <p:txBody>
          <a:bodyPr anchorCtr="0" anchor="t" bIns="59375" lIns="59375" spcFirstLastPara="1" rIns="59375" wrap="square" tIns="5937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677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+</a:t>
            </a:r>
            <a:endParaRPr sz="2923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1" name="Google Shape;421;p52"/>
          <p:cNvSpPr/>
          <p:nvPr/>
        </p:nvSpPr>
        <p:spPr>
          <a:xfrm rot="5400000">
            <a:off x="4360954" y="3277127"/>
            <a:ext cx="422100" cy="4530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6DFF0"/>
          </a:solidFill>
          <a:ln cap="flat" cmpd="sng" w="620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59375" lIns="59375" spcFirstLastPara="1" rIns="59375" wrap="square" tIns="593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9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2" name="Google Shape;422;p52"/>
          <p:cNvSpPr/>
          <p:nvPr/>
        </p:nvSpPr>
        <p:spPr>
          <a:xfrm>
            <a:off x="441600" y="439800"/>
            <a:ext cx="1392600" cy="11082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rgbClr val="96DF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3" name="Google Shape;423;p52"/>
          <p:cNvSpPr/>
          <p:nvPr/>
        </p:nvSpPr>
        <p:spPr>
          <a:xfrm>
            <a:off x="2407850" y="439800"/>
            <a:ext cx="6294600" cy="11517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rgbClr val="96DF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4" name="Google Shape;424;p52"/>
          <p:cNvSpPr/>
          <p:nvPr/>
        </p:nvSpPr>
        <p:spPr>
          <a:xfrm>
            <a:off x="1902475" y="645150"/>
            <a:ext cx="427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6DFF0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5" name="Google Shape;425;p52"/>
          <p:cNvSpPr/>
          <p:nvPr/>
        </p:nvSpPr>
        <p:spPr>
          <a:xfrm rot="5400000">
            <a:off x="4331250" y="1404975"/>
            <a:ext cx="481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6DFF0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6" name="Google Shape;426;p52"/>
          <p:cNvSpPr txBox="1"/>
          <p:nvPr/>
        </p:nvSpPr>
        <p:spPr>
          <a:xfrm>
            <a:off x="2578600" y="643775"/>
            <a:ext cx="59526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Los sufijos se escriben unidos a la palabra, sin espacio y sin guion</a:t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7" name="Google Shape;427;p52"/>
          <p:cNvSpPr txBox="1"/>
          <p:nvPr/>
        </p:nvSpPr>
        <p:spPr>
          <a:xfrm>
            <a:off x="532937" y="362850"/>
            <a:ext cx="13926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-azo/</a:t>
            </a:r>
            <a:endParaRPr b="1" sz="3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-aza</a:t>
            </a:r>
            <a:endParaRPr b="1" sz="3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2" name="Google Shape;432;p53" title="icons_final_Phonics_BW_Learn-Idea.png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33" name="Google Shape;433;p53"/>
          <p:cNvSpPr/>
          <p:nvPr/>
        </p:nvSpPr>
        <p:spPr>
          <a:xfrm>
            <a:off x="5362500" y="2113500"/>
            <a:ext cx="1392600" cy="964800"/>
          </a:xfrm>
          <a:prstGeom prst="roundRect">
            <a:avLst>
              <a:gd fmla="val 8676" name="adj"/>
            </a:avLst>
          </a:prstGeom>
          <a:noFill/>
          <a:ln cap="flat" cmpd="sng" w="24750">
            <a:solidFill>
              <a:srgbClr val="96DF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59375" lIns="59375" spcFirstLastPara="1" rIns="59375" wrap="square" tIns="593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677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ona</a:t>
            </a:r>
            <a:endParaRPr sz="909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34" name="Google Shape;434;p53"/>
          <p:cNvSpPr/>
          <p:nvPr/>
        </p:nvSpPr>
        <p:spPr>
          <a:xfrm>
            <a:off x="2388902" y="2113500"/>
            <a:ext cx="1773300" cy="964800"/>
          </a:xfrm>
          <a:prstGeom prst="roundRect">
            <a:avLst>
              <a:gd fmla="val 8676" name="adj"/>
            </a:avLst>
          </a:prstGeom>
          <a:noFill/>
          <a:ln cap="flat" cmpd="sng" w="24750">
            <a:solidFill>
              <a:srgbClr val="96DF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59375" lIns="59375" spcFirstLastPara="1" rIns="59375" wrap="square" tIns="593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677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mira</a:t>
            </a:r>
            <a:endParaRPr sz="909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35" name="Google Shape;435;p53"/>
          <p:cNvSpPr/>
          <p:nvPr/>
        </p:nvSpPr>
        <p:spPr>
          <a:xfrm>
            <a:off x="3380100" y="3770775"/>
            <a:ext cx="2383800" cy="837600"/>
          </a:xfrm>
          <a:prstGeom prst="roundRect">
            <a:avLst>
              <a:gd fmla="val 8676" name="adj"/>
            </a:avLst>
          </a:prstGeom>
          <a:solidFill>
            <a:srgbClr val="C8F0FA"/>
          </a:solidFill>
          <a:ln>
            <a:noFill/>
          </a:ln>
        </p:spPr>
        <p:txBody>
          <a:bodyPr anchorCtr="0" anchor="ctr" bIns="59375" lIns="59375" spcFirstLastPara="1" rIns="59375" wrap="square" tIns="593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677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mirona</a:t>
            </a:r>
            <a:endParaRPr sz="909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36" name="Google Shape;436;p53"/>
          <p:cNvSpPr txBox="1"/>
          <p:nvPr/>
        </p:nvSpPr>
        <p:spPr>
          <a:xfrm>
            <a:off x="4316953" y="2175970"/>
            <a:ext cx="880800" cy="839700"/>
          </a:xfrm>
          <a:prstGeom prst="rect">
            <a:avLst/>
          </a:prstGeom>
          <a:noFill/>
          <a:ln>
            <a:noFill/>
          </a:ln>
        </p:spPr>
        <p:txBody>
          <a:bodyPr anchorCtr="0" anchor="t" bIns="59375" lIns="59375" spcFirstLastPara="1" rIns="59375" wrap="square" tIns="5937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677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+</a:t>
            </a:r>
            <a:endParaRPr sz="2923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37" name="Google Shape;437;p53"/>
          <p:cNvSpPr/>
          <p:nvPr/>
        </p:nvSpPr>
        <p:spPr>
          <a:xfrm rot="5400000">
            <a:off x="4360954" y="3277127"/>
            <a:ext cx="422100" cy="4530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6DFF0"/>
          </a:solidFill>
          <a:ln cap="flat" cmpd="sng" w="620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59375" lIns="59375" spcFirstLastPara="1" rIns="59375" wrap="square" tIns="593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9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38" name="Google Shape;438;p53"/>
          <p:cNvSpPr/>
          <p:nvPr/>
        </p:nvSpPr>
        <p:spPr>
          <a:xfrm>
            <a:off x="441600" y="439800"/>
            <a:ext cx="1392600" cy="11082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rgbClr val="96DF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39" name="Google Shape;439;p53"/>
          <p:cNvSpPr/>
          <p:nvPr/>
        </p:nvSpPr>
        <p:spPr>
          <a:xfrm>
            <a:off x="2407850" y="439800"/>
            <a:ext cx="6294600" cy="11517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rgbClr val="96DF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40" name="Google Shape;440;p53"/>
          <p:cNvSpPr/>
          <p:nvPr/>
        </p:nvSpPr>
        <p:spPr>
          <a:xfrm>
            <a:off x="1902475" y="645150"/>
            <a:ext cx="427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6DFF0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41" name="Google Shape;441;p53"/>
          <p:cNvSpPr/>
          <p:nvPr/>
        </p:nvSpPr>
        <p:spPr>
          <a:xfrm rot="5400000">
            <a:off x="4331250" y="1404975"/>
            <a:ext cx="481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6DFF0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42" name="Google Shape;442;p53"/>
          <p:cNvSpPr txBox="1"/>
          <p:nvPr/>
        </p:nvSpPr>
        <p:spPr>
          <a:xfrm>
            <a:off x="2578600" y="643775"/>
            <a:ext cx="59526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Los sufijos se escriben unidos a la palabra, sin espacio y sin guion</a:t>
            </a:r>
            <a:r>
              <a:rPr lang="en" sz="2000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43" name="Google Shape;443;p53"/>
          <p:cNvSpPr txBox="1"/>
          <p:nvPr/>
        </p:nvSpPr>
        <p:spPr>
          <a:xfrm>
            <a:off x="532937" y="362850"/>
            <a:ext cx="13926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</a:t>
            </a: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ón</a:t>
            </a: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</a:t>
            </a:r>
            <a:endParaRPr b="1" sz="3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-ona</a:t>
            </a:r>
            <a:endParaRPr b="1" sz="3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7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8" name="Google Shape;448;p54" title="icons_final_Phonics_BW_Learn-Idea.png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49" name="Google Shape;449;p54"/>
          <p:cNvSpPr/>
          <p:nvPr/>
        </p:nvSpPr>
        <p:spPr>
          <a:xfrm>
            <a:off x="5848750" y="2113500"/>
            <a:ext cx="1392600" cy="964800"/>
          </a:xfrm>
          <a:prstGeom prst="roundRect">
            <a:avLst>
              <a:gd fmla="val 8676" name="adj"/>
            </a:avLst>
          </a:prstGeom>
          <a:noFill/>
          <a:ln cap="flat" cmpd="sng" w="24750">
            <a:solidFill>
              <a:srgbClr val="96DF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59375" lIns="59375" spcFirstLastPara="1" rIns="59375" wrap="square" tIns="593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677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ote</a:t>
            </a:r>
            <a:endParaRPr sz="909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50" name="Google Shape;450;p54"/>
          <p:cNvSpPr/>
          <p:nvPr/>
        </p:nvSpPr>
        <p:spPr>
          <a:xfrm>
            <a:off x="1902632" y="2113500"/>
            <a:ext cx="2745900" cy="964800"/>
          </a:xfrm>
          <a:prstGeom prst="roundRect">
            <a:avLst>
              <a:gd fmla="val 8676" name="adj"/>
            </a:avLst>
          </a:prstGeom>
          <a:noFill/>
          <a:ln cap="flat" cmpd="sng" w="24750">
            <a:solidFill>
              <a:srgbClr val="96DF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59375" lIns="59375" spcFirstLastPara="1" rIns="59375" wrap="square" tIns="593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677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grande</a:t>
            </a:r>
            <a:endParaRPr sz="909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51" name="Google Shape;451;p54"/>
          <p:cNvSpPr/>
          <p:nvPr/>
        </p:nvSpPr>
        <p:spPr>
          <a:xfrm>
            <a:off x="2985600" y="3770775"/>
            <a:ext cx="3172800" cy="837600"/>
          </a:xfrm>
          <a:prstGeom prst="roundRect">
            <a:avLst>
              <a:gd fmla="val 8676" name="adj"/>
            </a:avLst>
          </a:prstGeom>
          <a:solidFill>
            <a:srgbClr val="C8F0FA"/>
          </a:solidFill>
          <a:ln>
            <a:noFill/>
          </a:ln>
        </p:spPr>
        <p:txBody>
          <a:bodyPr anchorCtr="0" anchor="ctr" bIns="59375" lIns="59375" spcFirstLastPara="1" rIns="59375" wrap="square" tIns="593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677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grandote</a:t>
            </a:r>
            <a:endParaRPr sz="909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52" name="Google Shape;452;p54"/>
          <p:cNvSpPr txBox="1"/>
          <p:nvPr/>
        </p:nvSpPr>
        <p:spPr>
          <a:xfrm>
            <a:off x="4803203" y="2175970"/>
            <a:ext cx="880800" cy="839700"/>
          </a:xfrm>
          <a:prstGeom prst="rect">
            <a:avLst/>
          </a:prstGeom>
          <a:noFill/>
          <a:ln>
            <a:noFill/>
          </a:ln>
        </p:spPr>
        <p:txBody>
          <a:bodyPr anchorCtr="0" anchor="t" bIns="59375" lIns="59375" spcFirstLastPara="1" rIns="59375" wrap="square" tIns="5937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677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+</a:t>
            </a:r>
            <a:endParaRPr sz="2923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53" name="Google Shape;453;p54"/>
          <p:cNvSpPr/>
          <p:nvPr/>
        </p:nvSpPr>
        <p:spPr>
          <a:xfrm rot="5400000">
            <a:off x="4360954" y="3277127"/>
            <a:ext cx="422100" cy="4530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6DFF0"/>
          </a:solidFill>
          <a:ln cap="flat" cmpd="sng" w="620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59375" lIns="59375" spcFirstLastPara="1" rIns="59375" wrap="square" tIns="593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9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54" name="Google Shape;454;p54"/>
          <p:cNvSpPr/>
          <p:nvPr/>
        </p:nvSpPr>
        <p:spPr>
          <a:xfrm>
            <a:off x="441600" y="439800"/>
            <a:ext cx="1392600" cy="11082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rgbClr val="96DF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55" name="Google Shape;455;p54"/>
          <p:cNvSpPr/>
          <p:nvPr/>
        </p:nvSpPr>
        <p:spPr>
          <a:xfrm>
            <a:off x="2407850" y="439800"/>
            <a:ext cx="6294600" cy="11517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rgbClr val="96DF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56" name="Google Shape;456;p54"/>
          <p:cNvSpPr/>
          <p:nvPr/>
        </p:nvSpPr>
        <p:spPr>
          <a:xfrm>
            <a:off x="1902475" y="645150"/>
            <a:ext cx="427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6DFF0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57" name="Google Shape;457;p54"/>
          <p:cNvSpPr/>
          <p:nvPr/>
        </p:nvSpPr>
        <p:spPr>
          <a:xfrm rot="5400000">
            <a:off x="4331250" y="1404975"/>
            <a:ext cx="481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6DFF0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58" name="Google Shape;458;p54"/>
          <p:cNvSpPr txBox="1"/>
          <p:nvPr/>
        </p:nvSpPr>
        <p:spPr>
          <a:xfrm>
            <a:off x="2578600" y="643775"/>
            <a:ext cx="59526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Los sufijos se escriben unidos a la palabra, sin espacio y sin guion</a:t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59" name="Google Shape;459;p54"/>
          <p:cNvSpPr txBox="1"/>
          <p:nvPr/>
        </p:nvSpPr>
        <p:spPr>
          <a:xfrm>
            <a:off x="532937" y="362850"/>
            <a:ext cx="13926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-ote/</a:t>
            </a:r>
            <a:endParaRPr b="1" sz="3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-ota</a:t>
            </a:r>
            <a:endParaRPr b="1" sz="3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3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4" name="Google Shape;464;p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465" name="Google Shape;465;p55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 </a:t>
            </a:r>
            <a:r>
              <a:rPr lang="en"/>
              <a:t>3</a:t>
            </a:r>
            <a:r>
              <a:rPr lang="en" sz="3500"/>
              <a:t>. </a:t>
            </a:r>
            <a:r>
              <a:rPr lang="en"/>
              <a:t>Ortografía </a:t>
            </a:r>
            <a:endParaRPr sz="35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9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0" name="Google Shape;470;p5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471" name="Google Shape;471;p56"/>
          <p:cNvSpPr txBox="1"/>
          <p:nvPr/>
        </p:nvSpPr>
        <p:spPr>
          <a:xfrm>
            <a:off x="0" y="1627632"/>
            <a:ext cx="9144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port</a:t>
            </a:r>
            <a:r>
              <a:rPr lang="en" sz="9600">
                <a:solidFill>
                  <a:srgbClr val="363535"/>
                </a:solidFill>
                <a:highlight>
                  <a:schemeClr val="accent4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azo</a:t>
            </a:r>
            <a:endParaRPr sz="9600">
              <a:solidFill>
                <a:srgbClr val="363535"/>
              </a:solidFill>
              <a:highlight>
                <a:schemeClr val="accent4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39"/>
          <p:cNvSpPr txBox="1"/>
          <p:nvPr>
            <p:ph type="ctrTitle"/>
          </p:nvPr>
        </p:nvSpPr>
        <p:spPr>
          <a:xfrm>
            <a:off x="457213" y="2265289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Día 1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5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6" name="Google Shape;476;p5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477" name="Google Shape;477;p57"/>
          <p:cNvSpPr txBox="1"/>
          <p:nvPr/>
        </p:nvSpPr>
        <p:spPr>
          <a:xfrm>
            <a:off x="0" y="1627632"/>
            <a:ext cx="9144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notici</a:t>
            </a:r>
            <a:r>
              <a:rPr lang="en" sz="9600">
                <a:solidFill>
                  <a:srgbClr val="363535"/>
                </a:solidFill>
                <a:highlight>
                  <a:schemeClr val="accent4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ón</a:t>
            </a:r>
            <a:endParaRPr sz="9600">
              <a:solidFill>
                <a:srgbClr val="363535"/>
              </a:solidFill>
              <a:highlight>
                <a:schemeClr val="accent4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2" name="Google Shape;482;p5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483" name="Google Shape;483;p58"/>
          <p:cNvSpPr txBox="1"/>
          <p:nvPr/>
        </p:nvSpPr>
        <p:spPr>
          <a:xfrm>
            <a:off x="0" y="1627632"/>
            <a:ext cx="9144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pat</a:t>
            </a:r>
            <a:r>
              <a:rPr lang="en" sz="9600">
                <a:solidFill>
                  <a:srgbClr val="363535"/>
                </a:solidFill>
                <a:highlight>
                  <a:schemeClr val="accent4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ota</a:t>
            </a:r>
            <a:endParaRPr sz="9600">
              <a:solidFill>
                <a:srgbClr val="363535"/>
              </a:solidFill>
              <a:highlight>
                <a:schemeClr val="accent4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7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p59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</a:t>
            </a:r>
            <a:r>
              <a:rPr lang="en" sz="3500"/>
              <a:t>. </a:t>
            </a:r>
            <a:r>
              <a:rPr lang="en"/>
              <a:t>Palabras de alta frecuencia</a:t>
            </a:r>
            <a:endParaRPr sz="3500"/>
          </a:p>
        </p:txBody>
      </p:sp>
      <p:pic>
        <p:nvPicPr>
          <p:cNvPr id="489" name="Google Shape;489;p59" title="icons_final_Phonics_BW_Palabras de alta frecuencia.png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3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p60"/>
          <p:cNvSpPr txBox="1"/>
          <p:nvPr>
            <p:ph idx="4294967295" type="body"/>
          </p:nvPr>
        </p:nvSpPr>
        <p:spPr>
          <a:xfrm>
            <a:off x="0" y="1627632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edad</a:t>
            </a:r>
            <a:r>
              <a:rPr lang="en" sz="9600"/>
              <a:t> </a:t>
            </a:r>
            <a:endParaRPr sz="9600"/>
          </a:p>
        </p:txBody>
      </p:sp>
      <p:pic>
        <p:nvPicPr>
          <p:cNvPr id="495" name="Google Shape;495;p6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9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0" name="Google Shape;500;p6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501" name="Google Shape;501;p61"/>
          <p:cNvSpPr txBox="1"/>
          <p:nvPr>
            <p:ph idx="4294967295" type="body"/>
          </p:nvPr>
        </p:nvSpPr>
        <p:spPr>
          <a:xfrm>
            <a:off x="0" y="1627632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joven</a:t>
            </a:r>
            <a:endParaRPr sz="960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5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6" name="Google Shape;506;p6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507" name="Google Shape;507;p62"/>
          <p:cNvSpPr txBox="1"/>
          <p:nvPr>
            <p:ph idx="4294967295" type="body"/>
          </p:nvPr>
        </p:nvSpPr>
        <p:spPr>
          <a:xfrm>
            <a:off x="0" y="1627632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llegó</a:t>
            </a:r>
            <a:endParaRPr sz="960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" name="Google Shape;512;p63" title="icons_final_Phonics_BW_Sentences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513" name="Google Shape;513;p63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</a:t>
            </a:r>
            <a:r>
              <a:rPr lang="en" sz="3500"/>
              <a:t>. Oraciones</a:t>
            </a:r>
            <a:endParaRPr sz="350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7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8" name="Google Shape;518;p6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519" name="Google Shape;519;p64"/>
          <p:cNvSpPr txBox="1"/>
          <p:nvPr/>
        </p:nvSpPr>
        <p:spPr>
          <a:xfrm>
            <a:off x="441600" y="439800"/>
            <a:ext cx="8260800" cy="190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200">
                <a:latin typeface="Century Gothic"/>
                <a:ea typeface="Century Gothic"/>
                <a:cs typeface="Century Gothic"/>
                <a:sym typeface="Century Gothic"/>
              </a:rPr>
              <a:t>La comida en Asia es muy variada y sabrosa. </a:t>
            </a:r>
            <a:endParaRPr sz="5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3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4" name="Google Shape;524;p6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525" name="Google Shape;525;p65"/>
          <p:cNvSpPr txBox="1"/>
          <p:nvPr/>
        </p:nvSpPr>
        <p:spPr>
          <a:xfrm>
            <a:off x="441600" y="439800"/>
            <a:ext cx="8260800" cy="292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latin typeface="Century Gothic"/>
                <a:ea typeface="Century Gothic"/>
                <a:cs typeface="Century Gothic"/>
                <a:sym typeface="Century Gothic"/>
              </a:rPr>
              <a:t>En algunos lugares, las personas cuidan animalitos en granjas y en otros, protegen animales salvajes en reservas naturales.</a:t>
            </a:r>
            <a:endParaRPr sz="4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9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p66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6</a:t>
            </a:r>
            <a:r>
              <a:rPr lang="en" sz="3500"/>
              <a:t>. Dictado</a:t>
            </a:r>
            <a:endParaRPr sz="3500"/>
          </a:p>
        </p:txBody>
      </p:sp>
      <p:pic>
        <p:nvPicPr>
          <p:cNvPr id="531" name="Google Shape;531;p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" name="Google Shape;317;p4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ellipse">
            <a:avLst/>
          </a:prstGeom>
          <a:noFill/>
        </p:spPr>
      </p:pic>
      <p:sp>
        <p:nvSpPr>
          <p:cNvPr id="318" name="Google Shape;318;p40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1. Leer palabras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5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6" name="Google Shape;536;p6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cxnSp>
        <p:nvCxnSpPr>
          <p:cNvPr id="537" name="Google Shape;537;p67"/>
          <p:cNvCxnSpPr/>
          <p:nvPr/>
        </p:nvCxnSpPr>
        <p:spPr>
          <a:xfrm>
            <a:off x="765000" y="1216675"/>
            <a:ext cx="7614000" cy="0"/>
          </a:xfrm>
          <a:prstGeom prst="straightConnector1">
            <a:avLst/>
          </a:prstGeom>
          <a:noFill/>
          <a:ln cap="flat" cmpd="sng" w="28575">
            <a:solidFill>
              <a:srgbClr val="59595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38" name="Google Shape;538;p67"/>
          <p:cNvCxnSpPr/>
          <p:nvPr/>
        </p:nvCxnSpPr>
        <p:spPr>
          <a:xfrm>
            <a:off x="765000" y="2435875"/>
            <a:ext cx="7614000" cy="0"/>
          </a:xfrm>
          <a:prstGeom prst="straightConnector1">
            <a:avLst/>
          </a:prstGeom>
          <a:noFill/>
          <a:ln cap="flat" cmpd="sng" w="28575">
            <a:solidFill>
              <a:srgbClr val="59595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39" name="Google Shape;539;p67"/>
          <p:cNvCxnSpPr/>
          <p:nvPr/>
        </p:nvCxnSpPr>
        <p:spPr>
          <a:xfrm>
            <a:off x="765000" y="3578875"/>
            <a:ext cx="7614000" cy="0"/>
          </a:xfrm>
          <a:prstGeom prst="straightConnector1">
            <a:avLst/>
          </a:prstGeom>
          <a:noFill/>
          <a:ln cap="flat" cmpd="sng" w="28575">
            <a:solidFill>
              <a:srgbClr val="595959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3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4" name="Google Shape;544;p6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545" name="Google Shape;545;p68"/>
          <p:cNvSpPr txBox="1"/>
          <p:nvPr/>
        </p:nvSpPr>
        <p:spPr>
          <a:xfrm>
            <a:off x="441600" y="439800"/>
            <a:ext cx="8260800" cy="190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200">
                <a:latin typeface="Century Gothic"/>
                <a:ea typeface="Century Gothic"/>
                <a:cs typeface="Century Gothic"/>
                <a:sym typeface="Century Gothic"/>
              </a:rPr>
              <a:t>La comida en Asia es muy variada y sabrosa. </a:t>
            </a:r>
            <a:endParaRPr sz="5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9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p69"/>
          <p:cNvSpPr txBox="1"/>
          <p:nvPr>
            <p:ph type="ctrTitle"/>
          </p:nvPr>
        </p:nvSpPr>
        <p:spPr>
          <a:xfrm>
            <a:off x="457200" y="1835075"/>
            <a:ext cx="4114800" cy="92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¡Felicidades!</a:t>
            </a:r>
            <a:endParaRPr sz="4800"/>
          </a:p>
        </p:txBody>
      </p:sp>
      <p:sp>
        <p:nvSpPr>
          <p:cNvPr id="551" name="Google Shape;551;p69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/>
              <a:t>El día está completo, </a:t>
            </a:r>
            <a:endParaRPr b="1" sz="2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/>
              <a:t>¡excelente trabajo!</a:t>
            </a:r>
            <a:endParaRPr sz="2200"/>
          </a:p>
        </p:txBody>
      </p:sp>
      <p:pic>
        <p:nvPicPr>
          <p:cNvPr id="552" name="Google Shape;552;p69" title="Las flores de mama_Ilus1B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609601"/>
            <a:ext cx="3861148" cy="4094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6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p70"/>
          <p:cNvSpPr txBox="1"/>
          <p:nvPr>
            <p:ph type="ctrTitle"/>
          </p:nvPr>
        </p:nvSpPr>
        <p:spPr>
          <a:xfrm>
            <a:off x="457213" y="2265289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Día 2</a:t>
            </a: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2" name="Google Shape;562;p7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ellipse">
            <a:avLst/>
          </a:prstGeom>
          <a:noFill/>
        </p:spPr>
      </p:pic>
      <p:sp>
        <p:nvSpPr>
          <p:cNvPr id="563" name="Google Shape;563;p71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1. Leer palabras multisilábicas</a:t>
            </a:r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7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p72"/>
          <p:cNvSpPr/>
          <p:nvPr/>
        </p:nvSpPr>
        <p:spPr>
          <a:xfrm>
            <a:off x="441600" y="479700"/>
            <a:ext cx="2973300" cy="606600"/>
          </a:xfrm>
          <a:prstGeom prst="roundRect">
            <a:avLst>
              <a:gd fmla="val 5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69" name="Google Shape;569;p72"/>
          <p:cNvSpPr txBox="1"/>
          <p:nvPr/>
        </p:nvSpPr>
        <p:spPr>
          <a:xfrm>
            <a:off x="980050" y="439800"/>
            <a:ext cx="24759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latin typeface="Century Gothic"/>
                <a:ea typeface="Century Gothic"/>
                <a:cs typeface="Century Gothic"/>
                <a:sym typeface="Century Gothic"/>
              </a:rPr>
              <a:t>¡</a:t>
            </a:r>
            <a:r>
              <a:rPr b="1" lang="en" sz="3000">
                <a:latin typeface="Century Gothic"/>
                <a:ea typeface="Century Gothic"/>
                <a:cs typeface="Century Gothic"/>
                <a:sym typeface="Century Gothic"/>
              </a:rPr>
              <a:t>Recuerda</a:t>
            </a:r>
            <a:r>
              <a:rPr b="1" lang="en" sz="3000">
                <a:latin typeface="Century Gothic"/>
                <a:ea typeface="Century Gothic"/>
                <a:cs typeface="Century Gothic"/>
                <a:sym typeface="Century Gothic"/>
              </a:rPr>
              <a:t>!</a:t>
            </a:r>
            <a:endParaRPr sz="3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70" name="Google Shape;570;p72" title="icons_final_Phonics_BW_Remember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2850" y="554400"/>
            <a:ext cx="45720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1" name="Google Shape;571;p72"/>
          <p:cNvPicPr preferRelativeResize="0"/>
          <p:nvPr>
            <p:ph idx="2" type="pic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pic>
        <p:nvPicPr>
          <p:cNvPr id="572" name="Google Shape;572;p72"/>
          <p:cNvPicPr preferRelativeResize="0"/>
          <p:nvPr>
            <p:ph idx="2" type="pic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573" name="Google Shape;573;p72"/>
          <p:cNvSpPr txBox="1"/>
          <p:nvPr/>
        </p:nvSpPr>
        <p:spPr>
          <a:xfrm>
            <a:off x="3881451" y="2172288"/>
            <a:ext cx="41013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cuchar</a:t>
            </a:r>
            <a:r>
              <a:rPr b="1"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ón</a:t>
            </a:r>
            <a:endParaRPr sz="6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74" name="Google Shape;574;p72"/>
          <p:cNvSpPr txBox="1"/>
          <p:nvPr/>
        </p:nvSpPr>
        <p:spPr>
          <a:xfrm>
            <a:off x="3881444" y="3384535"/>
            <a:ext cx="4101300" cy="103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sombrer</a:t>
            </a:r>
            <a:r>
              <a:rPr b="1" lang="en" sz="5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ote</a:t>
            </a:r>
            <a:endParaRPr sz="5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75" name="Google Shape;575;p72"/>
          <p:cNvSpPr txBox="1"/>
          <p:nvPr/>
        </p:nvSpPr>
        <p:spPr>
          <a:xfrm>
            <a:off x="3881451" y="960063"/>
            <a:ext cx="41013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pelot</a:t>
            </a:r>
            <a:r>
              <a:rPr b="1"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azo</a:t>
            </a:r>
            <a:endParaRPr sz="6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76" name="Google Shape;576;p72"/>
          <p:cNvSpPr/>
          <p:nvPr/>
        </p:nvSpPr>
        <p:spPr>
          <a:xfrm>
            <a:off x="441589" y="1474625"/>
            <a:ext cx="2475900" cy="2475900"/>
          </a:xfrm>
          <a:prstGeom prst="ellipse">
            <a:avLst/>
          </a:prstGeom>
          <a:noFill/>
          <a:ln cap="flat" cmpd="sng" w="2857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77" name="Google Shape;577;p72"/>
          <p:cNvSpPr/>
          <p:nvPr/>
        </p:nvSpPr>
        <p:spPr>
          <a:xfrm>
            <a:off x="654000" y="1906375"/>
            <a:ext cx="949800" cy="949800"/>
          </a:xfrm>
          <a:prstGeom prst="ellipse">
            <a:avLst/>
          </a:prstGeom>
          <a:noFill/>
          <a:ln cap="flat" cmpd="sng" w="937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89950" lIns="0" spcFirstLastPara="1" rIns="0" wrap="square" tIns="899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latin typeface="Century Gothic"/>
                <a:ea typeface="Century Gothic"/>
                <a:cs typeface="Century Gothic"/>
                <a:sym typeface="Century Gothic"/>
              </a:rPr>
              <a:t>-azo/</a:t>
            </a:r>
            <a:endParaRPr b="1" sz="20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latin typeface="Century Gothic"/>
                <a:ea typeface="Century Gothic"/>
                <a:cs typeface="Century Gothic"/>
                <a:sym typeface="Century Gothic"/>
              </a:rPr>
              <a:t>-aza</a:t>
            </a:r>
            <a:endParaRPr b="1" sz="2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78" name="Google Shape;578;p72"/>
          <p:cNvSpPr/>
          <p:nvPr/>
        </p:nvSpPr>
        <p:spPr>
          <a:xfrm>
            <a:off x="1755304" y="1927964"/>
            <a:ext cx="949800" cy="949800"/>
          </a:xfrm>
          <a:prstGeom prst="ellipse">
            <a:avLst/>
          </a:prstGeom>
          <a:noFill/>
          <a:ln cap="flat" cmpd="sng" w="937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89950" lIns="0" spcFirstLastPara="1" rIns="0" wrap="square" tIns="899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latin typeface="Century Gothic"/>
                <a:ea typeface="Century Gothic"/>
                <a:cs typeface="Century Gothic"/>
                <a:sym typeface="Century Gothic"/>
              </a:rPr>
              <a:t>-ón/</a:t>
            </a:r>
            <a:endParaRPr b="1" sz="20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latin typeface="Century Gothic"/>
                <a:ea typeface="Century Gothic"/>
                <a:cs typeface="Century Gothic"/>
                <a:sym typeface="Century Gothic"/>
              </a:rPr>
              <a:t>-ona</a:t>
            </a:r>
            <a:endParaRPr b="1" sz="2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79" name="Google Shape;579;p72"/>
          <p:cNvSpPr/>
          <p:nvPr/>
        </p:nvSpPr>
        <p:spPr>
          <a:xfrm rot="-1019631">
            <a:off x="3150932" y="1691706"/>
            <a:ext cx="603553" cy="301777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6DFF0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80" name="Google Shape;580;p72"/>
          <p:cNvSpPr/>
          <p:nvPr/>
        </p:nvSpPr>
        <p:spPr>
          <a:xfrm rot="1319193">
            <a:off x="3151018" y="3552855"/>
            <a:ext cx="603383" cy="301887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6DFF0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81" name="Google Shape;581;p72"/>
          <p:cNvSpPr/>
          <p:nvPr/>
        </p:nvSpPr>
        <p:spPr>
          <a:xfrm rot="-1709">
            <a:off x="3151043" y="2598938"/>
            <a:ext cx="603300" cy="3018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6DFF0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82" name="Google Shape;582;p72"/>
          <p:cNvSpPr/>
          <p:nvPr/>
        </p:nvSpPr>
        <p:spPr>
          <a:xfrm>
            <a:off x="1199858" y="2848038"/>
            <a:ext cx="949800" cy="949800"/>
          </a:xfrm>
          <a:prstGeom prst="ellipse">
            <a:avLst/>
          </a:prstGeom>
          <a:noFill/>
          <a:ln cap="flat" cmpd="sng" w="937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89950" lIns="0" spcFirstLastPara="1" rIns="0" wrap="square" tIns="899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latin typeface="Century Gothic"/>
                <a:ea typeface="Century Gothic"/>
                <a:cs typeface="Century Gothic"/>
                <a:sym typeface="Century Gothic"/>
              </a:rPr>
              <a:t>-ote/</a:t>
            </a:r>
            <a:endParaRPr b="1" sz="20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latin typeface="Century Gothic"/>
                <a:ea typeface="Century Gothic"/>
                <a:cs typeface="Century Gothic"/>
                <a:sym typeface="Century Gothic"/>
              </a:rPr>
              <a:t>-ota</a:t>
            </a:r>
            <a:endParaRPr b="1" sz="2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83" name="Google Shape;583;p72" title="305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238524" y="554399"/>
            <a:ext cx="1439223" cy="1644836"/>
          </a:xfrm>
          <a:prstGeom prst="rect">
            <a:avLst/>
          </a:prstGeom>
          <a:noFill/>
          <a:ln>
            <a:noFill/>
          </a:ln>
        </p:spPr>
      </p:pic>
      <p:pic>
        <p:nvPicPr>
          <p:cNvPr id="584" name="Google Shape;584;p72" title="306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573875" y="1906374"/>
            <a:ext cx="1274250" cy="1456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85" name="Google Shape;585;p72" title="307.png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788674" y="3280500"/>
            <a:ext cx="1099149" cy="1256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9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p73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martillazo</a:t>
            </a:r>
            <a:endParaRPr sz="9600"/>
          </a:p>
        </p:txBody>
      </p:sp>
      <p:pic>
        <p:nvPicPr>
          <p:cNvPr id="591" name="Google Shape;591;p7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592" name="Google Shape;592;p73"/>
          <p:cNvSpPr/>
          <p:nvPr/>
        </p:nvSpPr>
        <p:spPr>
          <a:xfrm>
            <a:off x="1814775" y="3291850"/>
            <a:ext cx="55038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6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Google Shape;597;p74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caserón</a:t>
            </a:r>
            <a:endParaRPr sz="9600"/>
          </a:p>
        </p:txBody>
      </p:sp>
      <p:pic>
        <p:nvPicPr>
          <p:cNvPr id="598" name="Google Shape;598;p7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599" name="Google Shape;599;p74"/>
          <p:cNvSpPr/>
          <p:nvPr/>
        </p:nvSpPr>
        <p:spPr>
          <a:xfrm>
            <a:off x="2245900" y="3291850"/>
            <a:ext cx="47820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3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Google Shape;604;p75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cabezazo</a:t>
            </a:r>
            <a:endParaRPr sz="9600"/>
          </a:p>
        </p:txBody>
      </p:sp>
      <p:pic>
        <p:nvPicPr>
          <p:cNvPr id="605" name="Google Shape;605;p7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606" name="Google Shape;606;p75"/>
          <p:cNvSpPr/>
          <p:nvPr/>
        </p:nvSpPr>
        <p:spPr>
          <a:xfrm>
            <a:off x="1694450" y="3291850"/>
            <a:ext cx="58653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0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Google Shape;611;p76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peliculón</a:t>
            </a:r>
            <a:endParaRPr sz="9600"/>
          </a:p>
        </p:txBody>
      </p:sp>
      <p:pic>
        <p:nvPicPr>
          <p:cNvPr id="612" name="Google Shape;612;p7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613" name="Google Shape;613;p76"/>
          <p:cNvSpPr/>
          <p:nvPr/>
        </p:nvSpPr>
        <p:spPr>
          <a:xfrm>
            <a:off x="1935075" y="3291850"/>
            <a:ext cx="53940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41"/>
          <p:cNvSpPr/>
          <p:nvPr/>
        </p:nvSpPr>
        <p:spPr>
          <a:xfrm>
            <a:off x="441600" y="479700"/>
            <a:ext cx="2973300" cy="606600"/>
          </a:xfrm>
          <a:prstGeom prst="roundRect">
            <a:avLst>
              <a:gd fmla="val 5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24" name="Google Shape;324;p41"/>
          <p:cNvSpPr txBox="1"/>
          <p:nvPr/>
        </p:nvSpPr>
        <p:spPr>
          <a:xfrm>
            <a:off x="980050" y="439800"/>
            <a:ext cx="24759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latin typeface="Century Gothic"/>
                <a:ea typeface="Century Gothic"/>
                <a:cs typeface="Century Gothic"/>
                <a:sym typeface="Century Gothic"/>
              </a:rPr>
              <a:t>¡</a:t>
            </a:r>
            <a:r>
              <a:rPr b="1" lang="en" sz="3000">
                <a:latin typeface="Century Gothic"/>
                <a:ea typeface="Century Gothic"/>
                <a:cs typeface="Century Gothic"/>
                <a:sym typeface="Century Gothic"/>
              </a:rPr>
              <a:t>Recuerda</a:t>
            </a:r>
            <a:r>
              <a:rPr b="1" lang="en" sz="3000">
                <a:latin typeface="Century Gothic"/>
                <a:ea typeface="Century Gothic"/>
                <a:cs typeface="Century Gothic"/>
                <a:sym typeface="Century Gothic"/>
              </a:rPr>
              <a:t>!</a:t>
            </a:r>
            <a:endParaRPr sz="3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25" name="Google Shape;325;p41" title="icons_final_Phonics_BW_Remember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2850" y="554400"/>
            <a:ext cx="45720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6" name="Google Shape;326;p41"/>
          <p:cNvPicPr preferRelativeResize="0"/>
          <p:nvPr>
            <p:ph idx="2" type="pic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pic>
        <p:nvPicPr>
          <p:cNvPr id="327" name="Google Shape;327;p41"/>
          <p:cNvPicPr preferRelativeResize="0"/>
          <p:nvPr>
            <p:ph idx="2" type="pic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328" name="Google Shape;328;p41"/>
          <p:cNvSpPr txBox="1"/>
          <p:nvPr/>
        </p:nvSpPr>
        <p:spPr>
          <a:xfrm>
            <a:off x="3881451" y="2172288"/>
            <a:ext cx="41013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taz</a:t>
            </a:r>
            <a:r>
              <a:rPr b="1"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ón</a:t>
            </a:r>
            <a:endParaRPr sz="6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29" name="Google Shape;329;p41"/>
          <p:cNvSpPr txBox="1"/>
          <p:nvPr/>
        </p:nvSpPr>
        <p:spPr>
          <a:xfrm>
            <a:off x="3881444" y="3384535"/>
            <a:ext cx="41013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pat</a:t>
            </a:r>
            <a:r>
              <a:rPr b="1"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ota</a:t>
            </a:r>
            <a:endParaRPr sz="6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30" name="Google Shape;330;p41"/>
          <p:cNvSpPr txBox="1"/>
          <p:nvPr/>
        </p:nvSpPr>
        <p:spPr>
          <a:xfrm>
            <a:off x="3881451" y="960063"/>
            <a:ext cx="41013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gol</a:t>
            </a:r>
            <a:r>
              <a:rPr b="1"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azo</a:t>
            </a:r>
            <a:endParaRPr sz="6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31" name="Google Shape;331;p41"/>
          <p:cNvPicPr preferRelativeResize="0"/>
          <p:nvPr>
            <p:ph idx="2" type="pic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pic>
        <p:nvPicPr>
          <p:cNvPr id="332" name="Google Shape;332;p41"/>
          <p:cNvPicPr preferRelativeResize="0"/>
          <p:nvPr>
            <p:ph idx="2" type="pic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333" name="Google Shape;333;p41"/>
          <p:cNvSpPr/>
          <p:nvPr/>
        </p:nvSpPr>
        <p:spPr>
          <a:xfrm>
            <a:off x="441589" y="1474625"/>
            <a:ext cx="2475900" cy="2475900"/>
          </a:xfrm>
          <a:prstGeom prst="ellipse">
            <a:avLst/>
          </a:prstGeom>
          <a:noFill/>
          <a:ln cap="flat" cmpd="sng" w="2857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34" name="Google Shape;334;p41"/>
          <p:cNvSpPr/>
          <p:nvPr/>
        </p:nvSpPr>
        <p:spPr>
          <a:xfrm>
            <a:off x="654000" y="1906375"/>
            <a:ext cx="949800" cy="949800"/>
          </a:xfrm>
          <a:prstGeom prst="ellipse">
            <a:avLst/>
          </a:prstGeom>
          <a:noFill/>
          <a:ln cap="flat" cmpd="sng" w="937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89950" lIns="0" spcFirstLastPara="1" rIns="0" wrap="square" tIns="899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latin typeface="Century Gothic"/>
                <a:ea typeface="Century Gothic"/>
                <a:cs typeface="Century Gothic"/>
                <a:sym typeface="Century Gothic"/>
              </a:rPr>
              <a:t>-azo/</a:t>
            </a:r>
            <a:endParaRPr b="1" sz="20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latin typeface="Century Gothic"/>
                <a:ea typeface="Century Gothic"/>
                <a:cs typeface="Century Gothic"/>
                <a:sym typeface="Century Gothic"/>
              </a:rPr>
              <a:t>-aza</a:t>
            </a:r>
            <a:endParaRPr b="1" sz="2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35" name="Google Shape;335;p41"/>
          <p:cNvSpPr/>
          <p:nvPr/>
        </p:nvSpPr>
        <p:spPr>
          <a:xfrm>
            <a:off x="1755304" y="1927964"/>
            <a:ext cx="949800" cy="949800"/>
          </a:xfrm>
          <a:prstGeom prst="ellipse">
            <a:avLst/>
          </a:prstGeom>
          <a:noFill/>
          <a:ln cap="flat" cmpd="sng" w="937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89950" lIns="0" spcFirstLastPara="1" rIns="0" wrap="square" tIns="899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latin typeface="Century Gothic"/>
                <a:ea typeface="Century Gothic"/>
                <a:cs typeface="Century Gothic"/>
                <a:sym typeface="Century Gothic"/>
              </a:rPr>
              <a:t>-ón/</a:t>
            </a:r>
            <a:endParaRPr b="1" sz="20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latin typeface="Century Gothic"/>
                <a:ea typeface="Century Gothic"/>
                <a:cs typeface="Century Gothic"/>
                <a:sym typeface="Century Gothic"/>
              </a:rPr>
              <a:t>-ona</a:t>
            </a:r>
            <a:endParaRPr b="1" sz="2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36" name="Google Shape;336;p41"/>
          <p:cNvSpPr/>
          <p:nvPr/>
        </p:nvSpPr>
        <p:spPr>
          <a:xfrm rot="-1019631">
            <a:off x="3150932" y="1691706"/>
            <a:ext cx="603553" cy="301777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6DFF0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37" name="Google Shape;337;p41"/>
          <p:cNvSpPr/>
          <p:nvPr/>
        </p:nvSpPr>
        <p:spPr>
          <a:xfrm rot="1319193">
            <a:off x="3151018" y="3552855"/>
            <a:ext cx="603383" cy="301887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6DFF0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38" name="Google Shape;338;p41"/>
          <p:cNvSpPr/>
          <p:nvPr/>
        </p:nvSpPr>
        <p:spPr>
          <a:xfrm rot="-1709">
            <a:off x="3151043" y="2598938"/>
            <a:ext cx="603300" cy="3018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6DFF0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39" name="Google Shape;339;p41"/>
          <p:cNvSpPr/>
          <p:nvPr/>
        </p:nvSpPr>
        <p:spPr>
          <a:xfrm>
            <a:off x="1199858" y="2848038"/>
            <a:ext cx="949800" cy="949800"/>
          </a:xfrm>
          <a:prstGeom prst="ellipse">
            <a:avLst/>
          </a:prstGeom>
          <a:noFill/>
          <a:ln cap="flat" cmpd="sng" w="937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89950" lIns="0" spcFirstLastPara="1" rIns="0" wrap="square" tIns="899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latin typeface="Century Gothic"/>
                <a:ea typeface="Century Gothic"/>
                <a:cs typeface="Century Gothic"/>
                <a:sym typeface="Century Gothic"/>
              </a:rPr>
              <a:t>-ote/</a:t>
            </a:r>
            <a:endParaRPr b="1" sz="20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latin typeface="Century Gothic"/>
                <a:ea typeface="Century Gothic"/>
                <a:cs typeface="Century Gothic"/>
                <a:sym typeface="Century Gothic"/>
              </a:rPr>
              <a:t>-ota</a:t>
            </a:r>
            <a:endParaRPr b="1" sz="2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40" name="Google Shape;340;p41" title="302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587896" y="288308"/>
            <a:ext cx="1960214" cy="2240248"/>
          </a:xfrm>
          <a:prstGeom prst="rect">
            <a:avLst/>
          </a:prstGeom>
          <a:noFill/>
          <a:ln>
            <a:noFill/>
          </a:ln>
        </p:spPr>
      </p:pic>
      <p:pic>
        <p:nvPicPr>
          <p:cNvPr id="341" name="Google Shape;341;p41" title="303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152049" y="2071426"/>
            <a:ext cx="1121987" cy="1282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2" name="Google Shape;342;p41" title="304.png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587911" y="3024850"/>
            <a:ext cx="1599094" cy="1827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7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Google Shape;618;p77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partidazo</a:t>
            </a:r>
            <a:endParaRPr sz="9600"/>
          </a:p>
        </p:txBody>
      </p:sp>
      <p:pic>
        <p:nvPicPr>
          <p:cNvPr id="619" name="Google Shape;619;p7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620" name="Google Shape;620;p77"/>
          <p:cNvSpPr/>
          <p:nvPr/>
        </p:nvSpPr>
        <p:spPr>
          <a:xfrm>
            <a:off x="1794700" y="3291850"/>
            <a:ext cx="55242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4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Google Shape;625;p78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dormilona</a:t>
            </a:r>
            <a:endParaRPr sz="9600"/>
          </a:p>
        </p:txBody>
      </p:sp>
      <p:pic>
        <p:nvPicPr>
          <p:cNvPr id="626" name="Google Shape;626;p7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627" name="Google Shape;627;p78"/>
          <p:cNvSpPr/>
          <p:nvPr/>
        </p:nvSpPr>
        <p:spPr>
          <a:xfrm>
            <a:off x="1643776" y="3291850"/>
            <a:ext cx="59826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1" name="Shape 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" name="Google Shape;632;p79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pizarrota</a:t>
            </a:r>
            <a:endParaRPr sz="9600"/>
          </a:p>
        </p:txBody>
      </p:sp>
      <p:pic>
        <p:nvPicPr>
          <p:cNvPr id="633" name="Google Shape;633;p7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634" name="Google Shape;634;p79"/>
          <p:cNvSpPr/>
          <p:nvPr/>
        </p:nvSpPr>
        <p:spPr>
          <a:xfrm>
            <a:off x="2035350" y="3291850"/>
            <a:ext cx="51735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8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Google Shape;639;p80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comilona</a:t>
            </a:r>
            <a:endParaRPr sz="9600"/>
          </a:p>
        </p:txBody>
      </p:sp>
      <p:pic>
        <p:nvPicPr>
          <p:cNvPr id="640" name="Google Shape;640;p8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641" name="Google Shape;641;p80"/>
          <p:cNvSpPr/>
          <p:nvPr/>
        </p:nvSpPr>
        <p:spPr>
          <a:xfrm>
            <a:off x="1874925" y="3291850"/>
            <a:ext cx="55044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5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6" name="Google Shape;646;p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647" name="Google Shape;647;p81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 </a:t>
            </a:r>
            <a:r>
              <a:rPr lang="en"/>
              <a:t>2</a:t>
            </a:r>
            <a:r>
              <a:rPr lang="en" sz="3500"/>
              <a:t>. </a:t>
            </a:r>
            <a:r>
              <a:rPr lang="en"/>
              <a:t>Ortografía </a:t>
            </a:r>
            <a:endParaRPr sz="350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2" name="Google Shape;652;p8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653" name="Google Shape;653;p82"/>
          <p:cNvSpPr txBox="1"/>
          <p:nvPr/>
        </p:nvSpPr>
        <p:spPr>
          <a:xfrm>
            <a:off x="0" y="1627632"/>
            <a:ext cx="9144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pelot</a:t>
            </a:r>
            <a:r>
              <a:rPr lang="en" sz="9600">
                <a:solidFill>
                  <a:srgbClr val="363535"/>
                </a:solidFill>
                <a:highlight>
                  <a:schemeClr val="accent4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azo</a:t>
            </a:r>
            <a:endParaRPr sz="9600">
              <a:solidFill>
                <a:srgbClr val="363535"/>
              </a:solidFill>
              <a:highlight>
                <a:schemeClr val="accent4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7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8" name="Google Shape;658;p8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659" name="Google Shape;659;p83"/>
          <p:cNvSpPr txBox="1"/>
          <p:nvPr/>
        </p:nvSpPr>
        <p:spPr>
          <a:xfrm>
            <a:off x="0" y="1627632"/>
            <a:ext cx="9144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problem</a:t>
            </a:r>
            <a:r>
              <a:rPr lang="en" sz="9600">
                <a:solidFill>
                  <a:srgbClr val="363535"/>
                </a:solidFill>
                <a:highlight>
                  <a:schemeClr val="accent4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ón</a:t>
            </a:r>
            <a:endParaRPr sz="9600">
              <a:solidFill>
                <a:srgbClr val="363535"/>
              </a:solidFill>
              <a:highlight>
                <a:schemeClr val="accent4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3" name="Shape 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4" name="Google Shape;664;p8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665" name="Google Shape;665;p84"/>
          <p:cNvSpPr txBox="1"/>
          <p:nvPr/>
        </p:nvSpPr>
        <p:spPr>
          <a:xfrm>
            <a:off x="0" y="1627632"/>
            <a:ext cx="9144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sombrer</a:t>
            </a:r>
            <a:r>
              <a:rPr lang="en" sz="9600">
                <a:solidFill>
                  <a:srgbClr val="363535"/>
                </a:solidFill>
                <a:highlight>
                  <a:schemeClr val="accent4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ote</a:t>
            </a:r>
            <a:endParaRPr sz="9600">
              <a:solidFill>
                <a:srgbClr val="363535"/>
              </a:solidFill>
              <a:highlight>
                <a:schemeClr val="accent4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9" name="Shape 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0" name="Google Shape;670;p85" title="icons_final_Phonics_BW_Morphological Awarness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671" name="Google Shape;671;p85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 </a:t>
            </a:r>
            <a:r>
              <a:rPr lang="en"/>
              <a:t>3</a:t>
            </a:r>
            <a:r>
              <a:rPr lang="en" sz="3500"/>
              <a:t>. </a:t>
            </a:r>
            <a:r>
              <a:rPr lang="en"/>
              <a:t>Análisis</a:t>
            </a:r>
            <a:r>
              <a:rPr lang="en" sz="3500"/>
              <a:t> </a:t>
            </a:r>
            <a:r>
              <a:rPr lang="en"/>
              <a:t>morfológico</a:t>
            </a:r>
            <a:r>
              <a:rPr lang="en"/>
              <a:t> </a:t>
            </a:r>
            <a:endParaRPr sz="350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5" name="Shape 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6" name="Google Shape;676;p8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677" name="Google Shape;677;p86"/>
          <p:cNvSpPr/>
          <p:nvPr/>
        </p:nvSpPr>
        <p:spPr>
          <a:xfrm>
            <a:off x="6140839" y="746450"/>
            <a:ext cx="2075400" cy="14853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rgbClr val="96DF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azo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78" name="Google Shape;678;p86"/>
          <p:cNvSpPr/>
          <p:nvPr/>
        </p:nvSpPr>
        <p:spPr>
          <a:xfrm>
            <a:off x="927750" y="746450"/>
            <a:ext cx="3857400" cy="14853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rgbClr val="96DF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martillo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79" name="Google Shape;679;p86"/>
          <p:cNvSpPr/>
          <p:nvPr/>
        </p:nvSpPr>
        <p:spPr>
          <a:xfrm>
            <a:off x="2112150" y="3213900"/>
            <a:ext cx="4919700" cy="1289400"/>
          </a:xfrm>
          <a:prstGeom prst="roundRect">
            <a:avLst>
              <a:gd fmla="val 8676" name="adj"/>
            </a:avLst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martillazo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80" name="Google Shape;680;p86"/>
          <p:cNvSpPr/>
          <p:nvPr/>
        </p:nvSpPr>
        <p:spPr>
          <a:xfrm rot="5400000">
            <a:off x="4247244" y="2453738"/>
            <a:ext cx="649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6DFF0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81" name="Google Shape;681;p86"/>
          <p:cNvSpPr txBox="1"/>
          <p:nvPr/>
        </p:nvSpPr>
        <p:spPr>
          <a:xfrm>
            <a:off x="4784812" y="842589"/>
            <a:ext cx="13560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+</a:t>
            </a:r>
            <a:endParaRPr sz="4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42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mirona</a:t>
            </a:r>
            <a:endParaRPr sz="9600"/>
          </a:p>
        </p:txBody>
      </p:sp>
      <p:pic>
        <p:nvPicPr>
          <p:cNvPr id="348" name="Google Shape;348;p4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349" name="Google Shape;349;p42"/>
          <p:cNvSpPr/>
          <p:nvPr/>
        </p:nvSpPr>
        <p:spPr>
          <a:xfrm>
            <a:off x="2578600" y="3291850"/>
            <a:ext cx="41334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6DFF0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5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" name="Google Shape;686;p8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687" name="Google Shape;687;p87"/>
          <p:cNvSpPr/>
          <p:nvPr/>
        </p:nvSpPr>
        <p:spPr>
          <a:xfrm>
            <a:off x="6456575" y="746450"/>
            <a:ext cx="1818600" cy="14853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rgbClr val="96DF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ón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88" name="Google Shape;688;p87"/>
          <p:cNvSpPr/>
          <p:nvPr/>
        </p:nvSpPr>
        <p:spPr>
          <a:xfrm>
            <a:off x="868812" y="746450"/>
            <a:ext cx="4232100" cy="14853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rgbClr val="96DF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cuchara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89" name="Google Shape;689;p87"/>
          <p:cNvSpPr/>
          <p:nvPr/>
        </p:nvSpPr>
        <p:spPr>
          <a:xfrm>
            <a:off x="2153550" y="3213900"/>
            <a:ext cx="4836900" cy="1289400"/>
          </a:xfrm>
          <a:prstGeom prst="roundRect">
            <a:avLst>
              <a:gd fmla="val 8676" name="adj"/>
            </a:avLst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cucharón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90" name="Google Shape;690;p87"/>
          <p:cNvSpPr/>
          <p:nvPr/>
        </p:nvSpPr>
        <p:spPr>
          <a:xfrm rot="5400000">
            <a:off x="4247244" y="2453738"/>
            <a:ext cx="649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6DFF0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91" name="Google Shape;691;p87"/>
          <p:cNvSpPr txBox="1"/>
          <p:nvPr/>
        </p:nvSpPr>
        <p:spPr>
          <a:xfrm>
            <a:off x="5100562" y="842589"/>
            <a:ext cx="13560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+</a:t>
            </a:r>
            <a:endParaRPr sz="4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5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" name="Google Shape;696;p8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697" name="Google Shape;697;p88"/>
          <p:cNvSpPr/>
          <p:nvPr/>
        </p:nvSpPr>
        <p:spPr>
          <a:xfrm>
            <a:off x="5315414" y="746450"/>
            <a:ext cx="2075400" cy="14853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rgbClr val="96DF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ota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98" name="Google Shape;698;p88"/>
          <p:cNvSpPr/>
          <p:nvPr/>
        </p:nvSpPr>
        <p:spPr>
          <a:xfrm>
            <a:off x="1753175" y="746450"/>
            <a:ext cx="2206500" cy="14853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rgbClr val="96DF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silla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99" name="Google Shape;699;p88"/>
          <p:cNvSpPr/>
          <p:nvPr/>
        </p:nvSpPr>
        <p:spPr>
          <a:xfrm>
            <a:off x="2925900" y="3213900"/>
            <a:ext cx="3292200" cy="1289400"/>
          </a:xfrm>
          <a:prstGeom prst="roundRect">
            <a:avLst>
              <a:gd fmla="val 8676" name="adj"/>
            </a:avLst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sillota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00" name="Google Shape;700;p88"/>
          <p:cNvSpPr/>
          <p:nvPr/>
        </p:nvSpPr>
        <p:spPr>
          <a:xfrm rot="5400000">
            <a:off x="4247244" y="2453738"/>
            <a:ext cx="649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6DFF0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01" name="Google Shape;701;p88"/>
          <p:cNvSpPr txBox="1"/>
          <p:nvPr/>
        </p:nvSpPr>
        <p:spPr>
          <a:xfrm>
            <a:off x="3959387" y="842589"/>
            <a:ext cx="13560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+</a:t>
            </a:r>
            <a:endParaRPr sz="4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5" name="Shape 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" name="Google Shape;706;p8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707" name="Google Shape;707;p89"/>
          <p:cNvSpPr/>
          <p:nvPr/>
        </p:nvSpPr>
        <p:spPr>
          <a:xfrm>
            <a:off x="5714339" y="746450"/>
            <a:ext cx="2075400" cy="14853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rgbClr val="96DF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azo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08" name="Google Shape;708;p89"/>
          <p:cNvSpPr/>
          <p:nvPr/>
        </p:nvSpPr>
        <p:spPr>
          <a:xfrm>
            <a:off x="1354250" y="746450"/>
            <a:ext cx="3004500" cy="14853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rgbClr val="96DF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codo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09" name="Google Shape;709;p89"/>
          <p:cNvSpPr/>
          <p:nvPr/>
        </p:nvSpPr>
        <p:spPr>
          <a:xfrm>
            <a:off x="2625600" y="3213900"/>
            <a:ext cx="3892800" cy="1289400"/>
          </a:xfrm>
          <a:prstGeom prst="roundRect">
            <a:avLst>
              <a:gd fmla="val 8676" name="adj"/>
            </a:avLst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codazo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10" name="Google Shape;710;p89"/>
          <p:cNvSpPr/>
          <p:nvPr/>
        </p:nvSpPr>
        <p:spPr>
          <a:xfrm rot="5400000">
            <a:off x="4247244" y="2453738"/>
            <a:ext cx="649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6DFF0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11" name="Google Shape;711;p89"/>
          <p:cNvSpPr txBox="1"/>
          <p:nvPr/>
        </p:nvSpPr>
        <p:spPr>
          <a:xfrm>
            <a:off x="4358312" y="842589"/>
            <a:ext cx="13560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+</a:t>
            </a:r>
            <a:endParaRPr sz="4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5" name="Shape 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" name="Google Shape;716;p9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717" name="Google Shape;717;p90"/>
          <p:cNvSpPr/>
          <p:nvPr/>
        </p:nvSpPr>
        <p:spPr>
          <a:xfrm>
            <a:off x="6787450" y="746450"/>
            <a:ext cx="1818600" cy="14853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rgbClr val="96DF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ón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18" name="Google Shape;718;p90"/>
          <p:cNvSpPr/>
          <p:nvPr/>
        </p:nvSpPr>
        <p:spPr>
          <a:xfrm>
            <a:off x="537950" y="746450"/>
            <a:ext cx="4893900" cy="14853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rgbClr val="96DF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problema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19" name="Google Shape;719;p90"/>
          <p:cNvSpPr/>
          <p:nvPr/>
        </p:nvSpPr>
        <p:spPr>
          <a:xfrm>
            <a:off x="1760100" y="3213900"/>
            <a:ext cx="5623800" cy="1289400"/>
          </a:xfrm>
          <a:prstGeom prst="roundRect">
            <a:avLst>
              <a:gd fmla="val 8676" name="adj"/>
            </a:avLst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problemón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20" name="Google Shape;720;p90"/>
          <p:cNvSpPr/>
          <p:nvPr/>
        </p:nvSpPr>
        <p:spPr>
          <a:xfrm rot="5400000">
            <a:off x="4247244" y="2453738"/>
            <a:ext cx="649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6DFF0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21" name="Google Shape;721;p90"/>
          <p:cNvSpPr txBox="1"/>
          <p:nvPr/>
        </p:nvSpPr>
        <p:spPr>
          <a:xfrm>
            <a:off x="5431437" y="842589"/>
            <a:ext cx="13560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+</a:t>
            </a:r>
            <a:endParaRPr sz="4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5" name="Shape 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6" name="Google Shape;726;p9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727" name="Google Shape;727;p91"/>
          <p:cNvSpPr/>
          <p:nvPr/>
        </p:nvSpPr>
        <p:spPr>
          <a:xfrm>
            <a:off x="6533664" y="746450"/>
            <a:ext cx="2075400" cy="14853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rgbClr val="96DF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ona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28" name="Google Shape;728;p91"/>
          <p:cNvSpPr/>
          <p:nvPr/>
        </p:nvSpPr>
        <p:spPr>
          <a:xfrm>
            <a:off x="534925" y="746450"/>
            <a:ext cx="4642800" cy="14853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rgbClr val="96DF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pregunta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29" name="Google Shape;729;p91"/>
          <p:cNvSpPr/>
          <p:nvPr/>
        </p:nvSpPr>
        <p:spPr>
          <a:xfrm>
            <a:off x="1689875" y="3213900"/>
            <a:ext cx="5895000" cy="1289400"/>
          </a:xfrm>
          <a:prstGeom prst="roundRect">
            <a:avLst>
              <a:gd fmla="val 8676" name="adj"/>
            </a:avLst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preguntona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30" name="Google Shape;730;p91"/>
          <p:cNvSpPr/>
          <p:nvPr/>
        </p:nvSpPr>
        <p:spPr>
          <a:xfrm rot="5400000">
            <a:off x="4247244" y="2453738"/>
            <a:ext cx="649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6DFF0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31" name="Google Shape;731;p91"/>
          <p:cNvSpPr txBox="1"/>
          <p:nvPr/>
        </p:nvSpPr>
        <p:spPr>
          <a:xfrm>
            <a:off x="5177637" y="842589"/>
            <a:ext cx="13560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+</a:t>
            </a:r>
            <a:endParaRPr sz="4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5" name="Shape 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" name="Google Shape;736;p92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 </a:t>
            </a:r>
            <a:r>
              <a:rPr lang="en"/>
              <a:t>4</a:t>
            </a:r>
            <a:r>
              <a:rPr lang="en" sz="3500"/>
              <a:t>. </a:t>
            </a:r>
            <a:r>
              <a:rPr lang="en"/>
              <a:t>Desarrollo de la fluidez</a:t>
            </a:r>
            <a:endParaRPr sz="3500"/>
          </a:p>
        </p:txBody>
      </p:sp>
      <p:pic>
        <p:nvPicPr>
          <p:cNvPr id="737" name="Google Shape;737;p92" title="icons_final_Read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1" name="Shape 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2" name="Google Shape;742;p9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743" name="Google Shape;743;p93"/>
          <p:cNvSpPr txBox="1"/>
          <p:nvPr/>
        </p:nvSpPr>
        <p:spPr>
          <a:xfrm>
            <a:off x="441600" y="439789"/>
            <a:ext cx="8260800" cy="190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200">
                <a:latin typeface="Century Gothic"/>
                <a:ea typeface="Century Gothic"/>
                <a:cs typeface="Century Gothic"/>
                <a:sym typeface="Century Gothic"/>
              </a:rPr>
              <a:t>Asia es el continente más grande del mundo.</a:t>
            </a:r>
            <a:endParaRPr sz="5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7" name="Shape 7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8" name="Google Shape;748;p9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749" name="Google Shape;749;p94"/>
          <p:cNvSpPr txBox="1"/>
          <p:nvPr/>
        </p:nvSpPr>
        <p:spPr>
          <a:xfrm>
            <a:off x="441600" y="439800"/>
            <a:ext cx="8260800" cy="272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>
                <a:latin typeface="Century Gothic"/>
                <a:ea typeface="Century Gothic"/>
                <a:cs typeface="Century Gothic"/>
                <a:sym typeface="Century Gothic"/>
              </a:rPr>
              <a:t>Algunas comidas pueden ser picantes, pero otras son suaves y dulces.</a:t>
            </a:r>
            <a:endParaRPr sz="5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3" name="Shape 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4" name="Google Shape;754;p9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755" name="Google Shape;755;p95"/>
          <p:cNvSpPr txBox="1"/>
          <p:nvPr/>
        </p:nvSpPr>
        <p:spPr>
          <a:xfrm>
            <a:off x="441600" y="439800"/>
            <a:ext cx="8260800" cy="190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200">
                <a:latin typeface="Century Gothic"/>
                <a:ea typeface="Century Gothic"/>
                <a:cs typeface="Century Gothic"/>
                <a:sym typeface="Century Gothic"/>
              </a:rPr>
              <a:t>Asia también tiene una historia muy importante.</a:t>
            </a:r>
            <a:endParaRPr sz="5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9" name="Shape 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0" name="Google Shape;760;p9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761" name="Google Shape;761;p96"/>
          <p:cNvSpPr txBox="1"/>
          <p:nvPr/>
        </p:nvSpPr>
        <p:spPr>
          <a:xfrm>
            <a:off x="441600" y="439800"/>
            <a:ext cx="8260800" cy="326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>
                <a:latin typeface="Century Gothic"/>
                <a:ea typeface="Century Gothic"/>
                <a:cs typeface="Century Gothic"/>
                <a:sym typeface="Century Gothic"/>
              </a:rPr>
              <a:t>Hace muchísimos años, las personas construyeron templos, murallas, murallotas y palacios bellísimos.</a:t>
            </a:r>
            <a:endParaRPr sz="45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43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bocaza</a:t>
            </a:r>
            <a:endParaRPr sz="9600"/>
          </a:p>
        </p:txBody>
      </p:sp>
      <p:pic>
        <p:nvPicPr>
          <p:cNvPr id="355" name="Google Shape;355;p4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356" name="Google Shape;356;p43"/>
          <p:cNvSpPr/>
          <p:nvPr/>
        </p:nvSpPr>
        <p:spPr>
          <a:xfrm>
            <a:off x="2322875" y="3291850"/>
            <a:ext cx="46383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5" name="Shape 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" name="Google Shape;766;p97"/>
          <p:cNvSpPr txBox="1"/>
          <p:nvPr>
            <p:ph type="ctrTitle"/>
          </p:nvPr>
        </p:nvSpPr>
        <p:spPr>
          <a:xfrm>
            <a:off x="457200" y="1835075"/>
            <a:ext cx="4114800" cy="92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¡Felicidades!</a:t>
            </a:r>
            <a:endParaRPr sz="4800"/>
          </a:p>
        </p:txBody>
      </p:sp>
      <p:sp>
        <p:nvSpPr>
          <p:cNvPr id="767" name="Google Shape;767;p97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/>
              <a:t>El día está completo, </a:t>
            </a:r>
            <a:endParaRPr b="1" sz="2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/>
              <a:t>¡excelente trabajo!</a:t>
            </a:r>
            <a:endParaRPr sz="2200"/>
          </a:p>
        </p:txBody>
      </p:sp>
      <p:pic>
        <p:nvPicPr>
          <p:cNvPr id="768" name="Google Shape;768;p97" title="Las flores de mama_Ilus1B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609601"/>
            <a:ext cx="3861148" cy="4094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2" name="Shape 77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44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jarrón</a:t>
            </a:r>
            <a:endParaRPr sz="9600"/>
          </a:p>
        </p:txBody>
      </p:sp>
      <p:pic>
        <p:nvPicPr>
          <p:cNvPr id="362" name="Google Shape;362;p4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363" name="Google Shape;363;p44"/>
          <p:cNvSpPr/>
          <p:nvPr/>
        </p:nvSpPr>
        <p:spPr>
          <a:xfrm>
            <a:off x="2857501" y="3291850"/>
            <a:ext cx="34806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6DFF0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45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grandote</a:t>
            </a:r>
            <a:endParaRPr sz="9600"/>
          </a:p>
        </p:txBody>
      </p:sp>
      <p:pic>
        <p:nvPicPr>
          <p:cNvPr id="369" name="Google Shape;369;p4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370" name="Google Shape;370;p45"/>
          <p:cNvSpPr/>
          <p:nvPr/>
        </p:nvSpPr>
        <p:spPr>
          <a:xfrm>
            <a:off x="1946125" y="3291850"/>
            <a:ext cx="54513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46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perrazo</a:t>
            </a:r>
            <a:endParaRPr sz="9600"/>
          </a:p>
        </p:txBody>
      </p:sp>
      <p:pic>
        <p:nvPicPr>
          <p:cNvPr id="376" name="Google Shape;376;p4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377" name="Google Shape;377;p46"/>
          <p:cNvSpPr/>
          <p:nvPr/>
        </p:nvSpPr>
        <p:spPr>
          <a:xfrm>
            <a:off x="2385700" y="3291850"/>
            <a:ext cx="45045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6DFF0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EFFAF9"/>
      </a:dk1>
      <a:lt1>
        <a:srgbClr val="FFFFFF"/>
      </a:lt1>
      <a:dk2>
        <a:srgbClr val="F6F2F7"/>
      </a:dk2>
      <a:lt2>
        <a:srgbClr val="FFE2D6"/>
      </a:lt2>
      <a:accent1>
        <a:srgbClr val="9ADCB4"/>
      </a:accent1>
      <a:accent2>
        <a:srgbClr val="DAC2E0"/>
      </a:accent2>
      <a:accent3>
        <a:srgbClr val="FCB497"/>
      </a:accent3>
      <a:accent4>
        <a:srgbClr val="96DFF0"/>
      </a:accent4>
      <a:accent5>
        <a:srgbClr val="FFC91F"/>
      </a:accent5>
      <a:accent6>
        <a:srgbClr val="FDF0B1"/>
      </a:accent6>
      <a:hlink>
        <a:srgbClr val="177F9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