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69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6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71.xml"/>
  <Override ContentType="application/vnd.openxmlformats-officedocument.presentationml.slide+xml" PartName="/ppt/slides/slide41.xml"/>
  <Override ContentType="application/vnd.openxmlformats-officedocument.presentationml.slide+xml" PartName="/ppt/slides/slide67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6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7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64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2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  <p:sldId id="315" r:id="rId66"/>
    <p:sldId id="316" r:id="rId67"/>
    <p:sldId id="317" r:id="rId68"/>
    <p:sldId id="318" r:id="rId69"/>
    <p:sldId id="319" r:id="rId70"/>
    <p:sldId id="320" r:id="rId71"/>
    <p:sldId id="321" r:id="rId72"/>
    <p:sldId id="322" r:id="rId73"/>
    <p:sldId id="323" r:id="rId74"/>
    <p:sldId id="324" r:id="rId75"/>
    <p:sldId id="325" r:id="rId76"/>
    <p:sldId id="326" r:id="rId77"/>
    <p:sldId id="327" r:id="rId78"/>
  </p:sldIdLst>
  <p:sldSz cy="5143500" cx="9144000"/>
  <p:notesSz cx="6858000" cy="9144000"/>
  <p:embeddedFontLst>
    <p:embeddedFont>
      <p:font typeface="Century Gothic"/>
      <p:regular r:id="rId79"/>
      <p:bold r:id="rId80"/>
      <p:italic r:id="rId81"/>
      <p:boldItalic r:id="rId8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  <p15:guide id="3" pos="196">
          <p15:clr>
            <a:srgbClr val="747775"/>
          </p15:clr>
        </p15:guide>
        <p15:guide id="4" pos="5564">
          <p15:clr>
            <a:srgbClr val="747775"/>
          </p15:clr>
        </p15:guide>
        <p15:guide id="5" pos="2719">
          <p15:clr>
            <a:srgbClr val="747775"/>
          </p15:clr>
        </p15:guide>
        <p15:guide id="6" pos="3041">
          <p15:clr>
            <a:srgbClr val="747775"/>
          </p15:clr>
        </p15:guide>
        <p15:guide id="7" pos="2857">
          <p15:clr>
            <a:srgbClr val="747775"/>
          </p15:clr>
        </p15:guide>
        <p15:guide id="8" orient="horz" pos="605">
          <p15:clr>
            <a:srgbClr val="747775"/>
          </p15:clr>
        </p15:guide>
        <p15:guide id="9" orient="horz" pos="2857">
          <p15:clr>
            <a:srgbClr val="747775"/>
          </p15:clr>
        </p15:guide>
        <p15:guide id="10" orient="horz" pos="662">
          <p15:clr>
            <a:srgbClr val="747775"/>
          </p15:clr>
        </p15:guide>
        <p15:guide id="11" orient="horz" pos="2667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3BAE2982-5711-4A57-A888-850E34148CF1}">
  <a:tblStyle styleId="{3BAE2982-5711-4A57-A888-850E34148CF1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  <a:tblStyle styleId="{503E2B27-A7C8-4820-9631-732D9639CB91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  <p:guide pos="196"/>
        <p:guide pos="5564"/>
        <p:guide pos="2719"/>
        <p:guide pos="3041"/>
        <p:guide pos="2857"/>
        <p:guide pos="605" orient="horz"/>
        <p:guide pos="2857" orient="horz"/>
        <p:guide pos="662" orient="horz"/>
        <p:guide pos="2667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80" Type="http://schemas.openxmlformats.org/officeDocument/2006/relationships/font" Target="fonts/CenturyGothic-bold.fntdata"/><Relationship Id="rId82" Type="http://schemas.openxmlformats.org/officeDocument/2006/relationships/font" Target="fonts/CenturyGothic-boldItalic.fntdata"/><Relationship Id="rId81" Type="http://schemas.openxmlformats.org/officeDocument/2006/relationships/font" Target="fonts/CenturyGothic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73" Type="http://schemas.openxmlformats.org/officeDocument/2006/relationships/slide" Target="slides/slide67.xml"/><Relationship Id="rId72" Type="http://schemas.openxmlformats.org/officeDocument/2006/relationships/slide" Target="slides/slide66.xml"/><Relationship Id="rId31" Type="http://schemas.openxmlformats.org/officeDocument/2006/relationships/slide" Target="slides/slide25.xml"/><Relationship Id="rId75" Type="http://schemas.openxmlformats.org/officeDocument/2006/relationships/slide" Target="slides/slide69.xml"/><Relationship Id="rId30" Type="http://schemas.openxmlformats.org/officeDocument/2006/relationships/slide" Target="slides/slide24.xml"/><Relationship Id="rId74" Type="http://schemas.openxmlformats.org/officeDocument/2006/relationships/slide" Target="slides/slide68.xml"/><Relationship Id="rId33" Type="http://schemas.openxmlformats.org/officeDocument/2006/relationships/slide" Target="slides/slide27.xml"/><Relationship Id="rId77" Type="http://schemas.openxmlformats.org/officeDocument/2006/relationships/slide" Target="slides/slide71.xml"/><Relationship Id="rId32" Type="http://schemas.openxmlformats.org/officeDocument/2006/relationships/slide" Target="slides/slide26.xml"/><Relationship Id="rId76" Type="http://schemas.openxmlformats.org/officeDocument/2006/relationships/slide" Target="slides/slide70.xml"/><Relationship Id="rId35" Type="http://schemas.openxmlformats.org/officeDocument/2006/relationships/slide" Target="slides/slide29.xml"/><Relationship Id="rId79" Type="http://schemas.openxmlformats.org/officeDocument/2006/relationships/font" Target="fonts/CenturyGothic-regular.fntdata"/><Relationship Id="rId34" Type="http://schemas.openxmlformats.org/officeDocument/2006/relationships/slide" Target="slides/slide28.xml"/><Relationship Id="rId78" Type="http://schemas.openxmlformats.org/officeDocument/2006/relationships/slide" Target="slides/slide72.xml"/><Relationship Id="rId71" Type="http://schemas.openxmlformats.org/officeDocument/2006/relationships/slide" Target="slides/slide65.xml"/><Relationship Id="rId70" Type="http://schemas.openxmlformats.org/officeDocument/2006/relationships/slide" Target="slides/slide64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62" Type="http://schemas.openxmlformats.org/officeDocument/2006/relationships/slide" Target="slides/slide56.xml"/><Relationship Id="rId61" Type="http://schemas.openxmlformats.org/officeDocument/2006/relationships/slide" Target="slides/slide55.xml"/><Relationship Id="rId20" Type="http://schemas.openxmlformats.org/officeDocument/2006/relationships/slide" Target="slides/slide14.xml"/><Relationship Id="rId64" Type="http://schemas.openxmlformats.org/officeDocument/2006/relationships/slide" Target="slides/slide58.xml"/><Relationship Id="rId63" Type="http://schemas.openxmlformats.org/officeDocument/2006/relationships/slide" Target="slides/slide57.xml"/><Relationship Id="rId22" Type="http://schemas.openxmlformats.org/officeDocument/2006/relationships/slide" Target="slides/slide16.xml"/><Relationship Id="rId66" Type="http://schemas.openxmlformats.org/officeDocument/2006/relationships/slide" Target="slides/slide60.xml"/><Relationship Id="rId21" Type="http://schemas.openxmlformats.org/officeDocument/2006/relationships/slide" Target="slides/slide15.xml"/><Relationship Id="rId65" Type="http://schemas.openxmlformats.org/officeDocument/2006/relationships/slide" Target="slides/slide59.xml"/><Relationship Id="rId24" Type="http://schemas.openxmlformats.org/officeDocument/2006/relationships/slide" Target="slides/slide18.xml"/><Relationship Id="rId68" Type="http://schemas.openxmlformats.org/officeDocument/2006/relationships/slide" Target="slides/slide62.xml"/><Relationship Id="rId23" Type="http://schemas.openxmlformats.org/officeDocument/2006/relationships/slide" Target="slides/slide17.xml"/><Relationship Id="rId67" Type="http://schemas.openxmlformats.org/officeDocument/2006/relationships/slide" Target="slides/slide61.xml"/><Relationship Id="rId60" Type="http://schemas.openxmlformats.org/officeDocument/2006/relationships/slide" Target="slides/slide54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69" Type="http://schemas.openxmlformats.org/officeDocument/2006/relationships/slide" Target="slides/slide63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11" Type="http://schemas.openxmlformats.org/officeDocument/2006/relationships/slide" Target="slides/slide5.xml"/><Relationship Id="rId55" Type="http://schemas.openxmlformats.org/officeDocument/2006/relationships/slide" Target="slides/slide49.xml"/><Relationship Id="rId10" Type="http://schemas.openxmlformats.org/officeDocument/2006/relationships/slide" Target="slides/slide4.xml"/><Relationship Id="rId54" Type="http://schemas.openxmlformats.org/officeDocument/2006/relationships/slide" Target="slides/slide48.xml"/><Relationship Id="rId13" Type="http://schemas.openxmlformats.org/officeDocument/2006/relationships/slide" Target="slides/slide7.xml"/><Relationship Id="rId57" Type="http://schemas.openxmlformats.org/officeDocument/2006/relationships/slide" Target="slides/slide51.xml"/><Relationship Id="rId12" Type="http://schemas.openxmlformats.org/officeDocument/2006/relationships/slide" Target="slides/slide6.xml"/><Relationship Id="rId56" Type="http://schemas.openxmlformats.org/officeDocument/2006/relationships/slide" Target="slides/slide50.xml"/><Relationship Id="rId15" Type="http://schemas.openxmlformats.org/officeDocument/2006/relationships/slide" Target="slides/slide9.xml"/><Relationship Id="rId59" Type="http://schemas.openxmlformats.org/officeDocument/2006/relationships/slide" Target="slides/slide53.xml"/><Relationship Id="rId14" Type="http://schemas.openxmlformats.org/officeDocument/2006/relationships/slide" Target="slides/slide8.xml"/><Relationship Id="rId58" Type="http://schemas.openxmlformats.org/officeDocument/2006/relationships/slide" Target="slides/slide5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3c7b890c1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33c7b890c1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5" name="Google Shape;20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/n/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Estudiantes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/n/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las próximas letras diremos el sonido juntos. ¿Listos?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1" name="Google Shape;211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/f/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7" name="Google Shape;217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/e/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3" name="Google Shape;223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/k/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9" name="Google Shape;229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/i/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5" name="Google Shape;235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/d/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1" name="Google Shape;241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/g/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7" name="Google Shape;247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/rr/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3" name="Google Shape;253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/ñ/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9" name="Google Shape;259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/b/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3c7b890c1a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33c7b890c1a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Hola, lectores. Ahora vamos a practicar lo que hemos aprendido sobre los sonidos y cómo los unimos para formar sílabas y luego palabras.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5" name="Google Shape;265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/r/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1" name="Google Shape;271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/b/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7" name="Google Shape;277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3" name="Google Shape;283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Ahora,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voy a decir un sonido en voz alta. Todos repetirán el sonido y escribirán en su pizarra qué letra corresponde al sonido.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los siguientes sonidos uno por uno: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/n/, /f/, /e/, /k/, /i/, /d/, /g/, /rr/, /ñ/, /b/, /r/, /b/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cada letra para verificar su respuesta. Repita si es necesario.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a consultar los </a:t>
            </a:r>
            <a:r>
              <a:rPr b="1" lang="en" sz="1000">
                <a:solidFill>
                  <a:srgbClr val="177F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Cartelitos de formación de letras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para apoyarse al escribir las letras correctamente si es necesario.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9" name="Google Shape;289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practicar cómo combinar dos o tres letras para formar una sílaba. Diremos cada sílaba que aparece sobre la flecha amarilla. ¿Listos?</a:t>
            </a:r>
            <a:endParaRPr i="1" sz="1000">
              <a:solidFill>
                <a:srgbClr val="363535"/>
              </a:solidFill>
              <a:highlight>
                <a:srgbClr val="EEFF4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6" name="Google Shape;296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/g/, /e/,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gue.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los estudiantes.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3" name="Google Shape;303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/g/, /u/,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los estudiantes.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0" name="Google Shape;310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/g/, /o/,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go.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los estudiantes.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7" name="Google Shape;317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/rr/, /i/,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rri.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los estudiantes.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4" name="Google Shape;324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/g/, /u/, /s/,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los estudiantes.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3c7b890c1a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2" name="Google Shape;162;g33c7b890c1a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1" name="Google Shape;331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/t/, /u/, /m/,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tum.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los estudiantes.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8" name="Google Shape;338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/t/, /a/, /n/,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tan.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los estudiantes.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5" name="Google Shape;345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/b/, /a/, /n/,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ban.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los estudiantes.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2" name="Google Shape;352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/m/, /e/, /n/,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men.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los estudiantes.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9" name="Google Shape;359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5" name="Google Shape;365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escucha atentamente las sílabas. Escribe las letras que escuchas para formar cada sílaba.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/g/, /u/, gu.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cada sílaba para verificar su respuesta. Repita si es necesario.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32678d6081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1" name="Google Shape;371;g32678d6081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/g/, /e/, gue.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Recuerde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cuando la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está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junto a la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como en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gui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es muda.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cada sílaba para verificar su respuesta. Repita si es necesario.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7" name="Google Shape;377;p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Ahora, vamos a leer palabras juntos. Primero, lee parte por parte. Luego une cada parte y lee la palabra completa.</a:t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3" name="Google Shape;383;p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/pi/, /ña/, /ta/, piñata.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con usted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32eddc47331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2" name="Google Shape;392;g32eddc47331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/ju/, /gue/, /te/, juguete.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con usted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8" name="Google Shape;16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combinar sílabas para formar palabras. </a:t>
            </a:r>
            <a:endParaRPr i="1" sz="5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ejemplo: /te/, /men/, temen.</a:t>
            </a:r>
            <a:endParaRPr i="1" sz="5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</a:t>
            </a:r>
            <a:r>
              <a:rPr i="1"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mamos con /te/, /men/?</a:t>
            </a: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/te/, /men/, temen)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separar palabras en sílabas.</a:t>
            </a:r>
            <a:endParaRPr i="1" sz="5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ejemplo: temen, /te/, /men/.</a:t>
            </a:r>
            <a:endParaRPr i="1" sz="5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temen</a:t>
            </a:r>
            <a:r>
              <a:rPr i="1"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temen, /te/, /men/)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C. Combinar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combinar fonemas para formar palabras.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ejemplo: /t/, /e/, /m/, /e/, /n/, temen.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/t/, /e/, /m/,</a:t>
            </a:r>
            <a:r>
              <a:rPr i="1"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/e/, /n/?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/t/, /e/, /m/, /e/, /n/, temen)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D. Segmentar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separar palabras en fonemas.</a:t>
            </a:r>
            <a:endParaRPr i="1" sz="5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ejemplo: temen, /t/, /e/, /m/, /e/, /n/</a:t>
            </a:r>
            <a:r>
              <a:rPr b="1"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temen. Ahora todos juntos: temen, /t/, /e/, /m/, /e/, /n/, temen.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32ede226a22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1" name="Google Shape;401;g32ede226a22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/ko/, /rre/, corre.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con usted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32ede226a22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9" name="Google Shape;409;g32ede226a22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/da/, /le/, dale.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con usted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32eddc47331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7" name="Google Shape;417;g32eddc47331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/as/, /tu/, /ta/, astuta.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con usted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32eddc47331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6" name="Google Shape;426;g32eddc47331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/te/, /men/, temen.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con usted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32eddc47331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4" name="Google Shape;434;g32eddc47331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/tum/, /ban/, tumban.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con usted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32edf0c6f1d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2" name="Google Shape;442;g32edf0c6f1d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/es/, /kon/, /di/, /te/, escondite.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con usted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g32eddc47331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2" name="Google Shape;452;g32eddc47331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/es/, /kon/, /di/, /das/, escondidas.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con usted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32eddc47331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2" name="Google Shape;462;g32eddc47331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/sa/, /len/, salen.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con usted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g33c7b890c1a_0_4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0" name="Google Shape;470;g33c7b890c1a_0_4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33c7b890c1a_0_4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7" name="Google Shape;477;g33c7b890c1a_0_4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¡Hola, lectores! Hoy vamos a continuar identificando los sonidos iniciales de las palabras y leeremos un libro decodificable. ¿Listos?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4" name="Google Shape;17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/pi/, /ña/, /ta/?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/pi/, /ña/, /ta/, piñata)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piñata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piñata, /pi/, /ña/. /ta/)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C. Combinar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/p/, /i/, /ñ/, /a/, /t/, /a/?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/p/, /i/, /ñ/, /a/, /t/, /a/, piñata)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D. Segmentar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separar en fonemas la palabra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piñata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(Estudiantes: piñata, /p/, /i/, /ñ/, /a/, /t/, /a/)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g33c7b890c1a_0_4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2" name="Google Shape;482;g33c7b890c1a_0_4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8" name="Google Shape;488;p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escucha atentamente mientras digo una palabra. Piensa en las letras que escuchas y en qué grafema corresponde al sonido que escuchas. Escucha la sílaba, luego cada sonido y finalmente toda la palabra.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temen, /te/, /men/, temen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¿Cuántas sílabas tiene la palabra? (2)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/te/, /men/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/te/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(2),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/t/, /e/.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segunda sílaba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/men/,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(3)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/m/, /e/, /n/. Temen, /t/, /e/, /m/, /e/, /n/.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Consulte la </a:t>
            </a:r>
            <a:r>
              <a:rPr b="1" lang="en" sz="1000">
                <a:solidFill>
                  <a:srgbClr val="177F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Guía con indicaciones para retroalimentación correctiva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para apoyarse al proporcionar retroalimentación a los estudiantes según sus necesidades.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330dfee78e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4" name="Google Shape;494;g330dfee78e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escucha atentamente mientras digo una palabra. Piensa en las letras que escuchas y en qué grafema corresponde al sonido que escuchas. Escucha la sílaba, luego cada sonido y finalmente toda la palabra.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Piñata, /pi/, /ña/, /ta/, piñata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¿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Cuántas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sílabas tiene la palabra? (3)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/pi/, /ña/, /ta/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/pi/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(2),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/p/, /i/.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segunda sílaba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ña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/,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ñ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/, /a/.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/ta/,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/t/, /a/. Piñata, /p/, /i/, /ñ/, /a/, /t/, /a/.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Consulte la </a:t>
            </a:r>
            <a:r>
              <a:rPr b="1" lang="en" sz="1000">
                <a:solidFill>
                  <a:srgbClr val="177F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Guía con indicaciones para retroalimentación correctiva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para apoyarse al proporcionar retroalimentación a los estudiantes según sus necesidades.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0" name="Google Shape;500;p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escucha atentamente mientras digo una palabra. Piensa en las letras que escuchas y en qué grafema corresponde al sonido que escuchas. Escucha la sílaba, luego cada sonido y finalmente toda la palabra.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Begoña, /be/, /go/, /ña/, Begoña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¿Cuántas sílabas tiene la palabra? (3)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/be/, /go/, /ña/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/be/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(2),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/b/, /e/.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segunda sílaba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/go/,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/g/, /o/.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/ña/,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/ñ/, /a/. Begoña, /b/, /e/, /g/, /o/, /ñ/, /a/.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Consulte la </a:t>
            </a:r>
            <a:r>
              <a:rPr b="1" lang="en" sz="1000">
                <a:solidFill>
                  <a:srgbClr val="177F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Guía con indicaciones para retroalimentación correctiva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para apoyarse al proporcionar retroalimentación a los estudiantes según sus necesidades.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6" name="Google Shape;506;p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palabras de alta frecuencia. Estas son palabras que vemos todo el tiempo y que podemos leer rápidamente. Vamos a leer estas palabras juntos.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2" name="Google Shape;512;p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lentamente cada palabra junto con los estudiantes.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8" name="Google Shape;518;p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lentamente cada palabra junto con los estudiantes.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4" name="Google Shape;524;p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sus.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lentamente cada palabra junto con los estudiantes.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0" name="Google Shape;530;p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las.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lentamente cada palabra junto con los estudiantes.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6" name="Google Shape;536;p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lentamente cada palabra junto con los estudiantes.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0" name="Google Shape;18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/go/, /lo/, /si/, /nas/?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/go/, /lo/, /si/, /nas/, golosinas)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golosinas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golosinas, /go/, /lo/, /si/, /nas/)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C. Combinar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/g/, /o/, /l/, /o/, /s/, /i/, /n/, /a/, /s/?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/g/, /o/, /l/, /o/, /s/, /i/, /n/, /a/, /s/, golosinas)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D. Segmentar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separar en fonemas la palabra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golosinas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(Estudiantes: golosinas, /g/, /o/, /l/, /o/, /s/, /i/, /n/, /a/, /s/)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2" name="Google Shape;542;p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lentamente cada palabra junto con los estudiantes.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8" name="Google Shape;548;p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oraciones. Asegúrate de prestar atención a la puntuación y la entonación de tu voz. Primero las vamos a leer despacio y luego con más fluidez. 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4" name="Google Shape;554;p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Primero lea la oración despacio junto con los estudiantes y luego repitan la oración con fluidez. 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Ema le encantan las piñatas.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indicar la palabra.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6" name="Google Shape;566;p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Primero lea la oración despacio junto con los estudiantes y luego repitan la oración con fluidez. 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Pepe no le gustan las piñatas y menos a Begoña.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indicar la palabra.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g326c4876316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3" name="Google Shape;583;g326c4876316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juntos el texto llamado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piñata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A Ema y a Coco les encantan las piñatas, pero Pepe y Begoña no piensan lo mismo.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diapositiva número 65.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7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g32b8c4f7e0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9" name="Google Shape;589;g32b8c4f7e0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Antes de comenzar a leer, vamos a prepararnos para los tipos de palabras que encontraremos en este cuento. ¿Listos? Todos nuestros libros tienen esta sección, que nos ayudará a practicar los sonidos de las palabras y estar preparados para leer. Recuerda estar atento al ícono, que te indicará cuándo es tu turno para ayudarme a leer. ¡También puedes leer todo el tiempo si puedes hacerlo! Ahora, comencemos.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Vamos a practicar y leer cada letra juntos.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9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32b8c4f7e05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32b8c4f7e05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tocar y leer cada sílaba juntos.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cada sílaba una por una con los estudiantes.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g32b8c4f7e05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7" name="Google Shape;617;g32b8c4f7e05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cada palabra parte por parte y luego vamos a unir cada parte para leer la palabra completa.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cada sílaba una por una y luego siga la flecha para leer la palabra completa. 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que repitan con usted.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0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g32b8c4f7e05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2" name="Google Shape;642;g32b8c4f7e05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Recuerda estar atento al ícono, que te indicará cuándo es tu turno para ayudarme a leer. ¡También puedes leer todo el tiempo si puedes hacerlo! Ahora, comencemos.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texto con los estudiantes.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Lea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fluidez y entonación.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mostrar el texto parte por parte.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Apoye a los estudiantes según sus necesidades.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9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g32b8c4f7e05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1" name="Google Shape;651;g32b8c4f7e05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texto con los estudiantes.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Lea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fluidez y entonación.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mostrar el texto parte por parte.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7" name="Google Shape;18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/es/, /kon/, /di/, /dos/?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/es/, /kon/ /di/, /dos/, escondidos)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escondidos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escondidos, /es/, /kon/, /di/, /dos/)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C. Combinar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/e/, /s/, /k/, /o/, /n/, /d/, /i/, /d/, /o/, /s/?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/e/, /s/, /k/, /o/, /n/, /d/, /i/, /d/, /o/, /s/, escondidos)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D. Segmentar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separar en fonemas la palabra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escondidos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(Estudiantes: escondidos, /e/, /s/, /k/, /o/, /n/, /d/, /i/, /d/, /o/, /s/)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8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g32b8c4f7e05_0_2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0" name="Google Shape;660;g32b8c4f7e05_0_2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texto con los estudiantes.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Lea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fluidez y entonación.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mostrar el texto parte por parte.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7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g32b8c4f7e05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9" name="Google Shape;669;g32b8c4f7e05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texto con los estudiantes.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Lea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fluidez y entonación.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mostrar el texto parte por parte.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Termine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lectura compartida y 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Gira tu cuerpo y dile a tu pareja: ¿qué opinas de las piñatas? Puedes usar el marco de oración: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 pienso que una piñata es _________ porque __________.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compartan sus ideas con un compañero.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5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g33c7b890c1a_0_7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7" name="Google Shape;677;g33c7b890c1a_0_7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3" name="Google Shape;19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/be/, /go/, /ña/?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/be/, /go/, /ña/, Begoña)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Begoña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Begoña, /be/, /go/, /ña/)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C. Combinar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/b/, /e/, /g/, /o/, /ñ/, /a/?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/b/, /e/, /g/, /o/, /ñ/, /a/, Begoña)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D. Segmentar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separar en fonemas la palabra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Begoña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(Estudiantes: Begoña, /b/, /e/, /g/, /o/, /ñ/, /a/)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9" name="Google Shape;19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Voy a mostrar una letra y ustedes van a decir el sonido de la letra juntos.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una a la vez y diga lentamente cada sonido junto con ellos.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los sonidos y no los nombres de las letras.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Chart 1">
  <p:cSld name="MAIN_POINT_1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Agave Light" type="tx">
  <p:cSld name="TITLE_AND_BOD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1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EFFAF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11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5" name="Google Shape;45;p11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6" name="Google Shape;46;p11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EFFAF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7" name="Google Shape;47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Pétalo Light">
  <p:cSld name="TITLE_AND_BODY_1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12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1" name="Google Shape;51;p12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2" name="Google Shape;52;p12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3" name="Google Shape;53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Agua Light">
  <p:cSld name="TITLE_AND_BODY_1_1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13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7" name="Google Shape;57;p13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8" name="Google Shape;58;p13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9" name="Google Shape;59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Adobe Light">
  <p:cSld name="TITLE_AND_BODY_1_1_1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14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3" name="Google Shape;63;p14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4" name="Google Shape;64;p14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5" name="Google Shape;65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Sol Light">
  <p:cSld name="TITLE_AND_BODY_1_1_1_1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FDF0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0" name="Google Shape;70;p15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DF0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1" name="Google Shape;71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Sol Light 1">
  <p:cSld name="TITLE_AND_BODY_1_1_1_1_1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16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5" name="Google Shape;75;p16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6" name="Google Shape;76;p16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DF0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7" name="Google Shape;77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3 Pictures">
  <p:cSld name="TITLE_ONLY_1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80" name="Google Shape;80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7"/>
          <p:cNvSpPr txBox="1"/>
          <p:nvPr>
            <p:ph idx="1" type="subTitle"/>
          </p:nvPr>
        </p:nvSpPr>
        <p:spPr>
          <a:xfrm>
            <a:off x="311700" y="3298375"/>
            <a:ext cx="2682000" cy="114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ctr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1"/>
            </a:lvl1pPr>
            <a:lvl2pPr lvl="1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  <p:sp>
        <p:nvSpPr>
          <p:cNvPr id="82" name="Google Shape;82;p17"/>
          <p:cNvSpPr txBox="1"/>
          <p:nvPr>
            <p:ph idx="2" type="subTitle"/>
          </p:nvPr>
        </p:nvSpPr>
        <p:spPr>
          <a:xfrm>
            <a:off x="3231000" y="3298375"/>
            <a:ext cx="2682000" cy="114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ctr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1"/>
            </a:lvl1pPr>
            <a:lvl2pPr lvl="1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  <p:sp>
        <p:nvSpPr>
          <p:cNvPr id="83" name="Google Shape;83;p17"/>
          <p:cNvSpPr txBox="1"/>
          <p:nvPr>
            <p:ph idx="3" type="subTitle"/>
          </p:nvPr>
        </p:nvSpPr>
        <p:spPr>
          <a:xfrm>
            <a:off x="6150300" y="3298375"/>
            <a:ext cx="2682000" cy="114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1"/>
            </a:lvl1pPr>
            <a:lvl2pPr lvl="1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  <p:sp>
        <p:nvSpPr>
          <p:cNvPr id="84" name="Google Shape;84;p17"/>
          <p:cNvSpPr/>
          <p:nvPr>
            <p:ph idx="4" type="pic"/>
          </p:nvPr>
        </p:nvSpPr>
        <p:spPr>
          <a:xfrm>
            <a:off x="715350" y="1271275"/>
            <a:ext cx="1874700" cy="1874700"/>
          </a:xfrm>
          <a:prstGeom prst="ellipse">
            <a:avLst/>
          </a:prstGeom>
          <a:noFill/>
          <a:ln cap="flat" cmpd="sng" w="38100">
            <a:solidFill>
              <a:srgbClr val="9ADCB4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2700000" dist="76200">
              <a:srgbClr val="FFC91F">
                <a:alpha val="24313"/>
              </a:srgbClr>
            </a:outerShdw>
          </a:effectLst>
        </p:spPr>
      </p:sp>
      <p:sp>
        <p:nvSpPr>
          <p:cNvPr id="85" name="Google Shape;85;p17"/>
          <p:cNvSpPr/>
          <p:nvPr>
            <p:ph idx="5" type="pic"/>
          </p:nvPr>
        </p:nvSpPr>
        <p:spPr>
          <a:xfrm>
            <a:off x="3634650" y="1271275"/>
            <a:ext cx="1874700" cy="1874700"/>
          </a:xfrm>
          <a:prstGeom prst="ellipse">
            <a:avLst/>
          </a:prstGeom>
          <a:noFill/>
          <a:ln cap="flat" cmpd="sng" w="38100">
            <a:solidFill>
              <a:srgbClr val="9ADCB4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2700000" dist="76200">
              <a:srgbClr val="FFC91F">
                <a:alpha val="24313"/>
              </a:srgbClr>
            </a:outerShdw>
          </a:effectLst>
        </p:spPr>
      </p:sp>
      <p:sp>
        <p:nvSpPr>
          <p:cNvPr id="86" name="Google Shape;86;p17"/>
          <p:cNvSpPr/>
          <p:nvPr>
            <p:ph idx="6" type="pic"/>
          </p:nvPr>
        </p:nvSpPr>
        <p:spPr>
          <a:xfrm>
            <a:off x="6553950" y="1271275"/>
            <a:ext cx="1874700" cy="1874700"/>
          </a:xfrm>
          <a:prstGeom prst="ellipse">
            <a:avLst/>
          </a:prstGeom>
          <a:noFill/>
          <a:ln cap="flat" cmpd="sng" w="38100">
            <a:solidFill>
              <a:srgbClr val="9ADCB4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2700000" dist="76200">
              <a:srgbClr val="FFC91F">
                <a:alpha val="24313"/>
              </a:srgbClr>
            </a:outerShdw>
          </a:effectLst>
        </p:spPr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Chart">
  <p:cSld name="MAIN_POIN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/>
          <p:nvPr/>
        </p:nvSpPr>
        <p:spPr>
          <a:xfrm>
            <a:off x="286200" y="1076350"/>
            <a:ext cx="8571600" cy="3404100"/>
          </a:xfrm>
          <a:prstGeom prst="rect">
            <a:avLst/>
          </a:prstGeom>
          <a:solidFill>
            <a:srgbClr val="FDF0B1"/>
          </a:solidFill>
          <a:ln>
            <a:noFill/>
          </a:ln>
          <a:effectLst>
            <a:outerShdw blurRad="57150" rotWithShape="0" algn="bl" dir="2700000" dist="104775">
              <a:srgbClr val="FDF0B1">
                <a:alpha val="4941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89" name="Google Shape;89;p18"/>
          <p:cNvGraphicFramePr/>
          <p:nvPr/>
        </p:nvGraphicFramePr>
        <p:xfrm>
          <a:off x="280700" y="1076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{3BAE2982-5711-4A57-A888-850E34148CF1}</a:tableStyleId>
              </a:tblPr>
              <a:tblGrid>
                <a:gridCol w="2857175"/>
                <a:gridCol w="2857175"/>
                <a:gridCol w="2857175"/>
              </a:tblGrid>
              <a:tr h="4174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" sz="18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Heading</a:t>
                      </a:r>
                      <a:endParaRPr b="1" sz="18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ADCB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" sz="18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Heading</a:t>
                      </a:r>
                      <a:endParaRPr b="1" sz="18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C2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" sz="18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Heading</a:t>
                      </a:r>
                      <a:endParaRPr b="1" sz="18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B497"/>
                    </a:solidFill>
                  </a:tcPr>
                </a:tc>
              </a:tr>
              <a:tr h="29469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3F5E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2F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2D6"/>
                    </a:solidFill>
                  </a:tcPr>
                </a:tc>
              </a:tr>
            </a:tbl>
          </a:graphicData>
        </a:graphic>
      </p:graphicFrame>
      <p:sp>
        <p:nvSpPr>
          <p:cNvPr id="90" name="Google Shape;90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91" name="Google Shape;91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Cover">
  <p:cSld name="TITLE_4_1_3_2_1">
    <p:bg>
      <p:bgPr>
        <a:noFill/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9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9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5" name="Google Shape;95;p19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6" name="Google Shape;96;p19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7" name="Google Shape;97;p19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8" name="Google Shape;98;p19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9" name="Google Shape;99;p19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0" name="Google Shape;100;p19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1" name="Google Shape;101;p19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2" name="Google Shape;102;p19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3" name="Google Shape;103;p19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4" name="Google Shape;104;p19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05" name="Google Shape;105;p19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106" name="Google Shape;106;p19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107" name="Google Shape;107;p1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8" name="Google Shape;108;p19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9" name="Google Shape;109;p19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0" name="Google Shape;110;p19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Día ">
  <p:cSld name="TITLE_4_1_3_1_1_2_1">
    <p:bg>
      <p:bgPr>
        <a:solidFill>
          <a:schemeClr val="dk2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20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0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4" name="Google Shape;114;p20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5" name="Google Shape;11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ext Slide" type="titleOnly">
  <p:cSld name="TITLE_ONLY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11" name="Google Shape;11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3"/>
          <p:cNvSpPr txBox="1"/>
          <p:nvPr>
            <p:ph idx="1" type="body"/>
          </p:nvPr>
        </p:nvSpPr>
        <p:spPr>
          <a:xfrm>
            <a:off x="311700" y="1017725"/>
            <a:ext cx="8520600" cy="24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indent="-342900" lvl="0" marL="457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Section Title">
  <p:cSld name="TITLE_4_1_3_1_1_1_2_1">
    <p:bg>
      <p:bgPr>
        <a:solidFill>
          <a:schemeClr val="dk2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21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1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9" name="Google Shape;119;p21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20" name="Google Shape;120;p21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1" name="Google Shape;12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Generic+CornerIcon">
  <p:cSld name="TITLE_4_1_3_1_1_1_1_1_1_1">
    <p:bg>
      <p:bgPr>
        <a:solidFill>
          <a:schemeClr val="lt1"/>
        </a:solid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22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2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5" name="Google Shape;125;p22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6" name="Google Shape;126;p22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chemeClr val="dk2"/>
          </a:solidFill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7" name="Google Shape;127;p22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8" name="Google Shape;12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2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0" name="Google Shape;130;p22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celebration">
  <p:cSld name="TITLE_4_1_3_1_2_1_1">
    <p:bg>
      <p:bgPr>
        <a:solidFill>
          <a:schemeClr val="dk2"/>
        </a:solid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23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3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34" name="Google Shape;134;p23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5" name="Google Shape;135;p2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36" name="Google Shape;13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3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8" name="Google Shape;138;p23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9" name="Google Shape;139;p23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0" name="Google Shape;140;p23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1" name="Google Shape;141;p23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2" name="Google Shape;142;p23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Generic">
  <p:cSld name="TITLE_4_1_3_1_1_1_1_2_1">
    <p:bg>
      <p:bgPr>
        <a:solidFill>
          <a:schemeClr val="lt1"/>
        </a:solid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24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6" name="Google Shape;14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End">
  <p:cSld name="TITLE_4_1_2_1_1">
    <p:bg>
      <p:bgPr>
        <a:solidFill>
          <a:schemeClr val="dk2"/>
        </a:solid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ext Slide with Subheading">
  <p:cSld name="TITLE_ONLY_2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15" name="Google Shape;15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4"/>
          <p:cNvSpPr txBox="1"/>
          <p:nvPr>
            <p:ph idx="1" type="body"/>
          </p:nvPr>
        </p:nvSpPr>
        <p:spPr>
          <a:xfrm>
            <a:off x="311700" y="1450125"/>
            <a:ext cx="8520600" cy="24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indent="-342900" lvl="0" marL="457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7" name="Google Shape;17;p4"/>
          <p:cNvSpPr txBox="1"/>
          <p:nvPr>
            <p:ph idx="2" type="subTitle"/>
          </p:nvPr>
        </p:nvSpPr>
        <p:spPr>
          <a:xfrm>
            <a:off x="311850" y="980925"/>
            <a:ext cx="8520600" cy="4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Agave Light" type="title">
  <p:cSld name="TITLE">
    <p:bg>
      <p:bgPr>
        <a:solidFill>
          <a:srgbClr val="EFFAF9"/>
        </a:solid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0" name="Google Shape;20;p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21" name="Google Shape;21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Pétalo Light">
  <p:cSld name="TITLE_1">
    <p:bg>
      <p:bgPr>
        <a:solidFill>
          <a:srgbClr val="F6F2F7"/>
        </a:solid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4" name="Google Shape;24;p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25" name="Google Shape;25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Agua Light">
  <p:cSld name="TITLE_2">
    <p:bg>
      <p:bgPr>
        <a:solidFill>
          <a:srgbClr val="C8F0FA"/>
        </a:solid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8" name="Google Shape;28;p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29" name="Google Shape;29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Adobe Light">
  <p:cSld name="TITLE_3">
    <p:bg>
      <p:bgPr>
        <a:solidFill>
          <a:srgbClr val="FFE2D6"/>
        </a:solid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8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2" name="Google Shape;32;p8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33" name="Google Shape;33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Sol Light">
  <p:cSld name="TITLE_4">
    <p:bg>
      <p:bgPr>
        <a:solidFill>
          <a:srgbClr val="FDF0B1"/>
        </a:solid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9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6" name="Google Shape;36;p9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37" name="Google Shape;37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Sol Light 1">
  <p:cSld name="TITLE_4_1">
    <p:bg>
      <p:bgPr>
        <a:solidFill>
          <a:srgbClr val="E3F5EA"/>
        </a:solidFill>
      </p:bgPr>
    </p:bg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0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40" name="Google Shape;40;p10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41" name="Google Shape;41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2400"/>
              <a:buFont typeface="Century Gothic"/>
              <a:buNone/>
              <a:defRPr b="1" i="0" sz="2400" u="none" cap="none" strike="noStrike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●"/>
              <a:defRPr b="0" i="0" sz="1800" u="none" cap="none" strike="noStrike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 marR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○"/>
              <a:defRPr b="0" i="0" sz="1800" u="none" cap="none" strike="noStrike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■"/>
              <a:defRPr b="0" i="0" sz="1400" u="none" cap="none" strike="noStrike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●"/>
              <a:defRPr b="0" i="0" sz="1400" u="none" cap="none" strike="noStrike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98450" lvl="4" marL="2286000" marR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b="0" i="0" sz="1100" u="none" cap="none" strike="noStrike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8450" lvl="5" marL="2743200" marR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■"/>
              <a:defRPr b="0" i="0" sz="1100" u="none" cap="none" strike="noStrike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8450" lvl="6" marL="3200400" marR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  <a:defRPr b="0" i="0" sz="1100" u="none" cap="none" strike="noStrike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8450" lvl="7" marL="3657600" marR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b="0" i="0" sz="1100" u="none" cap="none" strike="noStrike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8450" lvl="8" marL="4114800" marR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363535"/>
              </a:buClr>
              <a:buSzPts val="1100"/>
              <a:buFont typeface="Century Gothic"/>
              <a:buChar char="■"/>
              <a:defRPr b="0" i="0" sz="1100" u="none" cap="none" strike="noStrike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6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3.png"/><Relationship Id="rId4" Type="http://schemas.openxmlformats.org/officeDocument/2006/relationships/image" Target="../media/image24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2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2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2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2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2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2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2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2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1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6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6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0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2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2.png"/><Relationship Id="rId4" Type="http://schemas.openxmlformats.org/officeDocument/2006/relationships/image" Target="../media/image7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2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12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12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12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12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12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12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12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39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png"/><Relationship Id="rId4" Type="http://schemas.openxmlformats.org/officeDocument/2006/relationships/image" Target="../media/image7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11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16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16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16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23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12.pn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12.pn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12.pn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12.pn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8.png"/><Relationship Id="rId4" Type="http://schemas.openxmlformats.org/officeDocument/2006/relationships/image" Target="../media/image7.pn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12.pn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27.png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12.png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12.png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26.png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31.png"/><Relationship Id="rId4" Type="http://schemas.openxmlformats.org/officeDocument/2006/relationships/image" Target="../media/image19.png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66.xml"/><Relationship Id="rId3" Type="http://schemas.openxmlformats.org/officeDocument/2006/relationships/image" Target="../media/image29.png"/><Relationship Id="rId4" Type="http://schemas.openxmlformats.org/officeDocument/2006/relationships/image" Target="../media/image19.png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67.xml"/><Relationship Id="rId3" Type="http://schemas.openxmlformats.org/officeDocument/2006/relationships/image" Target="../media/image30.png"/><Relationship Id="rId4" Type="http://schemas.openxmlformats.org/officeDocument/2006/relationships/image" Target="../media/image19.png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68.xml"/><Relationship Id="rId3" Type="http://schemas.openxmlformats.org/officeDocument/2006/relationships/image" Target="../media/image19.png"/><Relationship Id="rId4" Type="http://schemas.openxmlformats.org/officeDocument/2006/relationships/image" Target="../media/image33.jpg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69.xml"/><Relationship Id="rId3" Type="http://schemas.openxmlformats.org/officeDocument/2006/relationships/image" Target="../media/image19.png"/><Relationship Id="rId4" Type="http://schemas.openxmlformats.org/officeDocument/2006/relationships/image" Target="../media/image38.jpg"/><Relationship Id="rId5" Type="http://schemas.openxmlformats.org/officeDocument/2006/relationships/image" Target="../media/image3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8.png"/><Relationship Id="rId4" Type="http://schemas.openxmlformats.org/officeDocument/2006/relationships/image" Target="../media/image7.png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70.xml"/><Relationship Id="rId3" Type="http://schemas.openxmlformats.org/officeDocument/2006/relationships/image" Target="../media/image19.png"/><Relationship Id="rId4" Type="http://schemas.openxmlformats.org/officeDocument/2006/relationships/image" Target="../media/image36.jpg"/><Relationship Id="rId5" Type="http://schemas.openxmlformats.org/officeDocument/2006/relationships/image" Target="../media/image35.jpg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71.xml"/><Relationship Id="rId3" Type="http://schemas.openxmlformats.org/officeDocument/2006/relationships/image" Target="../media/image19.png"/><Relationship Id="rId4" Type="http://schemas.openxmlformats.org/officeDocument/2006/relationships/image" Target="../media/image34.jpg"/></Relationships>
</file>

<file path=ppt/slides/_rels/slide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72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6"/>
          <p:cNvSpPr txBox="1"/>
          <p:nvPr>
            <p:ph type="ctrTitle"/>
          </p:nvPr>
        </p:nvSpPr>
        <p:spPr>
          <a:xfrm>
            <a:off x="311700" y="458700"/>
            <a:ext cx="8520600" cy="46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Presentación de fonética</a:t>
            </a:r>
            <a:endParaRPr/>
          </a:p>
        </p:txBody>
      </p:sp>
      <p:pic>
        <p:nvPicPr>
          <p:cNvPr id="154" name="Google Shape;15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9">
            <a:off x="3993400" y="1400693"/>
            <a:ext cx="1668406" cy="27932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5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n</a:t>
            </a:r>
            <a:endParaRPr sz="9600"/>
          </a:p>
        </p:txBody>
      </p:sp>
      <p:pic>
        <p:nvPicPr>
          <p:cNvPr id="208" name="Google Shape;208;p3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6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f</a:t>
            </a:r>
            <a:endParaRPr sz="9600"/>
          </a:p>
        </p:txBody>
      </p:sp>
      <p:pic>
        <p:nvPicPr>
          <p:cNvPr id="214" name="Google Shape;214;p3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7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e</a:t>
            </a:r>
            <a:endParaRPr sz="9600"/>
          </a:p>
        </p:txBody>
      </p:sp>
      <p:pic>
        <p:nvPicPr>
          <p:cNvPr id="220" name="Google Shape;220;p3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8"/>
          <p:cNvSpPr txBox="1"/>
          <p:nvPr>
            <p:ph idx="4294967295" type="body"/>
          </p:nvPr>
        </p:nvSpPr>
        <p:spPr>
          <a:xfrm>
            <a:off x="311700" y="18168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c</a:t>
            </a:r>
            <a:endParaRPr sz="9600"/>
          </a:p>
        </p:txBody>
      </p:sp>
      <p:pic>
        <p:nvPicPr>
          <p:cNvPr id="226" name="Google Shape;226;p3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9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i</a:t>
            </a:r>
            <a:endParaRPr sz="9600"/>
          </a:p>
        </p:txBody>
      </p:sp>
      <p:pic>
        <p:nvPicPr>
          <p:cNvPr id="232" name="Google Shape;232;p3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40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d</a:t>
            </a:r>
            <a:endParaRPr sz="9600"/>
          </a:p>
        </p:txBody>
      </p:sp>
      <p:pic>
        <p:nvPicPr>
          <p:cNvPr id="238" name="Google Shape;238;p4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41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g</a:t>
            </a:r>
            <a:endParaRPr sz="9600"/>
          </a:p>
        </p:txBody>
      </p:sp>
      <p:pic>
        <p:nvPicPr>
          <p:cNvPr id="244" name="Google Shape;244;p4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42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rr</a:t>
            </a:r>
            <a:endParaRPr sz="9600"/>
          </a:p>
        </p:txBody>
      </p:sp>
      <p:pic>
        <p:nvPicPr>
          <p:cNvPr id="250" name="Google Shape;250;p4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3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ñ</a:t>
            </a:r>
            <a:endParaRPr sz="9600"/>
          </a:p>
        </p:txBody>
      </p:sp>
      <p:pic>
        <p:nvPicPr>
          <p:cNvPr id="256" name="Google Shape;256;p4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44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v</a:t>
            </a:r>
            <a:endParaRPr sz="9600"/>
          </a:p>
        </p:txBody>
      </p:sp>
      <p:pic>
        <p:nvPicPr>
          <p:cNvPr id="262" name="Google Shape;262;p4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7"/>
          <p:cNvSpPr txBox="1"/>
          <p:nvPr>
            <p:ph type="ctrTitle"/>
          </p:nvPr>
        </p:nvSpPr>
        <p:spPr>
          <a:xfrm>
            <a:off x="457213" y="2112264"/>
            <a:ext cx="8229600" cy="92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Día 1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45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r</a:t>
            </a:r>
            <a:endParaRPr sz="9600"/>
          </a:p>
        </p:txBody>
      </p:sp>
      <p:pic>
        <p:nvPicPr>
          <p:cNvPr id="268" name="Google Shape;268;p4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46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b</a:t>
            </a:r>
            <a:endParaRPr sz="9600"/>
          </a:p>
        </p:txBody>
      </p:sp>
      <p:pic>
        <p:nvPicPr>
          <p:cNvPr id="274" name="Google Shape;274;p4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Google Shape;279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47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3500"/>
              <a:t> 3. Dictado</a:t>
            </a:r>
            <a:endParaRPr sz="35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5" name="Google Shape;285;p48"/>
          <p:cNvGraphicFramePr/>
          <p:nvPr/>
        </p:nvGraphicFramePr>
        <p:xfrm>
          <a:off x="3564600" y="17218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{3BAE2982-5711-4A57-A888-850E34148CF1}</a:tableStyleId>
              </a:tblPr>
              <a:tblGrid>
                <a:gridCol w="1941650"/>
              </a:tblGrid>
              <a:tr h="1699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286" name="Google Shape;286;p4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" name="Google Shape;291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479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49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3500"/>
              <a:t>4. Sílabas </a:t>
            </a:r>
            <a:endParaRPr sz="3500"/>
          </a:p>
        </p:txBody>
      </p:sp>
      <p:pic>
        <p:nvPicPr>
          <p:cNvPr id="293" name="Google Shape;293;p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101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50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gue</a:t>
            </a:r>
            <a:endParaRPr sz="9600"/>
          </a:p>
        </p:txBody>
      </p:sp>
      <p:sp>
        <p:nvSpPr>
          <p:cNvPr id="299" name="Google Shape;299;p50"/>
          <p:cNvSpPr/>
          <p:nvPr/>
        </p:nvSpPr>
        <p:spPr>
          <a:xfrm>
            <a:off x="3419425" y="3191525"/>
            <a:ext cx="2322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00" name="Google Shape;300;p5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51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gu</a:t>
            </a:r>
            <a:endParaRPr sz="9600"/>
          </a:p>
        </p:txBody>
      </p:sp>
      <p:sp>
        <p:nvSpPr>
          <p:cNvPr id="306" name="Google Shape;306;p51"/>
          <p:cNvSpPr/>
          <p:nvPr/>
        </p:nvSpPr>
        <p:spPr>
          <a:xfrm>
            <a:off x="3810850" y="3191525"/>
            <a:ext cx="14574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07" name="Google Shape;307;p5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52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go</a:t>
            </a:r>
            <a:endParaRPr sz="9600"/>
          </a:p>
        </p:txBody>
      </p:sp>
      <p:sp>
        <p:nvSpPr>
          <p:cNvPr id="313" name="Google Shape;313;p52"/>
          <p:cNvSpPr/>
          <p:nvPr/>
        </p:nvSpPr>
        <p:spPr>
          <a:xfrm>
            <a:off x="3802325" y="3191875"/>
            <a:ext cx="16908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14" name="Google Shape;314;p5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53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rri</a:t>
            </a:r>
            <a:endParaRPr sz="9600"/>
          </a:p>
        </p:txBody>
      </p:sp>
      <p:sp>
        <p:nvSpPr>
          <p:cNvPr id="320" name="Google Shape;320;p53"/>
          <p:cNvSpPr/>
          <p:nvPr/>
        </p:nvSpPr>
        <p:spPr>
          <a:xfrm>
            <a:off x="4032400" y="3191525"/>
            <a:ext cx="12735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21" name="Google Shape;321;p5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54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gus</a:t>
            </a:r>
            <a:endParaRPr sz="9600"/>
          </a:p>
        </p:txBody>
      </p:sp>
      <p:sp>
        <p:nvSpPr>
          <p:cNvPr id="327" name="Google Shape;327;p54"/>
          <p:cNvSpPr/>
          <p:nvPr/>
        </p:nvSpPr>
        <p:spPr>
          <a:xfrm>
            <a:off x="3513000" y="3191525"/>
            <a:ext cx="22542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28" name="Google Shape;328;p5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8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3500"/>
              <a:t>1. Conciencia fonémica </a:t>
            </a:r>
            <a:endParaRPr sz="3500"/>
          </a:p>
        </p:txBody>
      </p:sp>
      <p:pic>
        <p:nvPicPr>
          <p:cNvPr id="165" name="Google Shape;165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55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tum</a:t>
            </a:r>
            <a:endParaRPr sz="9600"/>
          </a:p>
        </p:txBody>
      </p:sp>
      <p:sp>
        <p:nvSpPr>
          <p:cNvPr id="334" name="Google Shape;334;p55"/>
          <p:cNvSpPr/>
          <p:nvPr/>
        </p:nvSpPr>
        <p:spPr>
          <a:xfrm>
            <a:off x="3444950" y="3115325"/>
            <a:ext cx="23562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35" name="Google Shape;335;p5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56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tan</a:t>
            </a:r>
            <a:endParaRPr sz="9600"/>
          </a:p>
        </p:txBody>
      </p:sp>
      <p:sp>
        <p:nvSpPr>
          <p:cNvPr id="341" name="Google Shape;341;p56"/>
          <p:cNvSpPr/>
          <p:nvPr/>
        </p:nvSpPr>
        <p:spPr>
          <a:xfrm>
            <a:off x="3583218" y="3191525"/>
            <a:ext cx="20679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42" name="Google Shape;342;p5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57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ban</a:t>
            </a:r>
            <a:endParaRPr sz="9600"/>
          </a:p>
        </p:txBody>
      </p:sp>
      <p:sp>
        <p:nvSpPr>
          <p:cNvPr id="348" name="Google Shape;348;p57"/>
          <p:cNvSpPr/>
          <p:nvPr/>
        </p:nvSpPr>
        <p:spPr>
          <a:xfrm>
            <a:off x="3427925" y="3115325"/>
            <a:ext cx="24522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49" name="Google Shape;349;p5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58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men</a:t>
            </a:r>
            <a:endParaRPr sz="9600"/>
          </a:p>
        </p:txBody>
      </p:sp>
      <p:sp>
        <p:nvSpPr>
          <p:cNvPr id="355" name="Google Shape;355;p58"/>
          <p:cNvSpPr/>
          <p:nvPr/>
        </p:nvSpPr>
        <p:spPr>
          <a:xfrm>
            <a:off x="3257825" y="3191525"/>
            <a:ext cx="26973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56" name="Google Shape;356;p5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1" name="Google Shape;361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59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3500"/>
              <a:t> 5. Dictado</a:t>
            </a:r>
            <a:endParaRPr sz="350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7" name="Google Shape;367;p60"/>
          <p:cNvGraphicFramePr/>
          <p:nvPr/>
        </p:nvGraphicFramePr>
        <p:xfrm>
          <a:off x="2887950" y="17335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{3BAE2982-5711-4A57-A888-850E34148CF1}</a:tableStyleId>
              </a:tblPr>
              <a:tblGrid>
                <a:gridCol w="1696700"/>
                <a:gridCol w="1671375"/>
              </a:tblGrid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368" name="Google Shape;368;p6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3" name="Google Shape;373;p61"/>
          <p:cNvGraphicFramePr/>
          <p:nvPr/>
        </p:nvGraphicFramePr>
        <p:xfrm>
          <a:off x="2295550" y="17335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{3BAE2982-5711-4A57-A888-850E34148CF1}</a:tableStyleId>
              </a:tblPr>
              <a:tblGrid>
                <a:gridCol w="1611075"/>
                <a:gridCol w="1587050"/>
                <a:gridCol w="1587050"/>
              </a:tblGrid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374" name="Google Shape;374;p6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" name="Google Shape;379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0" name="Google Shape;380;p62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3500"/>
              <a:t> 6. Palabras </a:t>
            </a:r>
            <a:endParaRPr sz="350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63"/>
          <p:cNvSpPr txBox="1"/>
          <p:nvPr>
            <p:ph idx="4294967295" type="body"/>
          </p:nvPr>
        </p:nvSpPr>
        <p:spPr>
          <a:xfrm>
            <a:off x="2130500" y="1793875"/>
            <a:ext cx="2033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pi</a:t>
            </a:r>
            <a:endParaRPr sz="9600"/>
          </a:p>
        </p:txBody>
      </p:sp>
      <p:sp>
        <p:nvSpPr>
          <p:cNvPr id="386" name="Google Shape;386;p63"/>
          <p:cNvSpPr txBox="1"/>
          <p:nvPr>
            <p:ph idx="4294967295" type="body"/>
          </p:nvPr>
        </p:nvSpPr>
        <p:spPr>
          <a:xfrm>
            <a:off x="3572550" y="1793875"/>
            <a:ext cx="1998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ña</a:t>
            </a:r>
            <a:endParaRPr sz="9600"/>
          </a:p>
        </p:txBody>
      </p:sp>
      <p:sp>
        <p:nvSpPr>
          <p:cNvPr id="387" name="Google Shape;387;p63"/>
          <p:cNvSpPr/>
          <p:nvPr/>
        </p:nvSpPr>
        <p:spPr>
          <a:xfrm>
            <a:off x="2517800" y="3267725"/>
            <a:ext cx="4185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8" name="Google Shape;388;p63"/>
          <p:cNvSpPr txBox="1"/>
          <p:nvPr>
            <p:ph idx="4294967295" type="body"/>
          </p:nvPr>
        </p:nvSpPr>
        <p:spPr>
          <a:xfrm>
            <a:off x="4970725" y="1793875"/>
            <a:ext cx="2033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ta</a:t>
            </a:r>
            <a:endParaRPr sz="9600"/>
          </a:p>
        </p:txBody>
      </p:sp>
      <p:pic>
        <p:nvPicPr>
          <p:cNvPr id="389" name="Google Shape;389;p6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64"/>
          <p:cNvSpPr txBox="1"/>
          <p:nvPr>
            <p:ph idx="4294967295" type="body"/>
          </p:nvPr>
        </p:nvSpPr>
        <p:spPr>
          <a:xfrm>
            <a:off x="1906588" y="1785375"/>
            <a:ext cx="2033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ju</a:t>
            </a:r>
            <a:endParaRPr sz="9600"/>
          </a:p>
        </p:txBody>
      </p:sp>
      <p:sp>
        <p:nvSpPr>
          <p:cNvPr id="395" name="Google Shape;395;p64"/>
          <p:cNvSpPr txBox="1"/>
          <p:nvPr>
            <p:ph idx="4294967295" type="body"/>
          </p:nvPr>
        </p:nvSpPr>
        <p:spPr>
          <a:xfrm>
            <a:off x="3240450" y="1785375"/>
            <a:ext cx="26283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gue</a:t>
            </a:r>
            <a:endParaRPr sz="9600"/>
          </a:p>
        </p:txBody>
      </p:sp>
      <p:sp>
        <p:nvSpPr>
          <p:cNvPr id="396" name="Google Shape;396;p64"/>
          <p:cNvSpPr/>
          <p:nvPr/>
        </p:nvSpPr>
        <p:spPr>
          <a:xfrm>
            <a:off x="2378588" y="3259225"/>
            <a:ext cx="44571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7" name="Google Shape;397;p64"/>
          <p:cNvSpPr txBox="1"/>
          <p:nvPr>
            <p:ph idx="4294967295" type="body"/>
          </p:nvPr>
        </p:nvSpPr>
        <p:spPr>
          <a:xfrm>
            <a:off x="5204013" y="1785375"/>
            <a:ext cx="2033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te</a:t>
            </a:r>
            <a:endParaRPr sz="9600"/>
          </a:p>
        </p:txBody>
      </p:sp>
      <p:pic>
        <p:nvPicPr>
          <p:cNvPr id="398" name="Google Shape;398;p6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32300" y="534550"/>
            <a:ext cx="3606400" cy="3585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9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65"/>
          <p:cNvSpPr txBox="1"/>
          <p:nvPr>
            <p:ph idx="4294967295" type="body"/>
          </p:nvPr>
        </p:nvSpPr>
        <p:spPr>
          <a:xfrm>
            <a:off x="2644850" y="1657825"/>
            <a:ext cx="2033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co</a:t>
            </a:r>
            <a:endParaRPr sz="9600"/>
          </a:p>
        </p:txBody>
      </p:sp>
      <p:sp>
        <p:nvSpPr>
          <p:cNvPr id="404" name="Google Shape;404;p65"/>
          <p:cNvSpPr txBox="1"/>
          <p:nvPr>
            <p:ph idx="4294967295" type="body"/>
          </p:nvPr>
        </p:nvSpPr>
        <p:spPr>
          <a:xfrm>
            <a:off x="4125525" y="1657825"/>
            <a:ext cx="2221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rre</a:t>
            </a:r>
            <a:endParaRPr sz="9600"/>
          </a:p>
        </p:txBody>
      </p:sp>
      <p:sp>
        <p:nvSpPr>
          <p:cNvPr id="405" name="Google Shape;405;p65"/>
          <p:cNvSpPr/>
          <p:nvPr/>
        </p:nvSpPr>
        <p:spPr>
          <a:xfrm>
            <a:off x="2994125" y="3131675"/>
            <a:ext cx="31134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06" name="Google Shape;406;p6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66"/>
          <p:cNvSpPr txBox="1"/>
          <p:nvPr>
            <p:ph idx="4294967295" type="body"/>
          </p:nvPr>
        </p:nvSpPr>
        <p:spPr>
          <a:xfrm>
            <a:off x="2872263" y="1657825"/>
            <a:ext cx="2033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da</a:t>
            </a:r>
            <a:endParaRPr sz="9600"/>
          </a:p>
        </p:txBody>
      </p:sp>
      <p:sp>
        <p:nvSpPr>
          <p:cNvPr id="412" name="Google Shape;412;p66"/>
          <p:cNvSpPr txBox="1"/>
          <p:nvPr>
            <p:ph idx="4294967295" type="body"/>
          </p:nvPr>
        </p:nvSpPr>
        <p:spPr>
          <a:xfrm>
            <a:off x="4344438" y="1657825"/>
            <a:ext cx="18543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le</a:t>
            </a:r>
            <a:endParaRPr sz="9600"/>
          </a:p>
        </p:txBody>
      </p:sp>
      <p:sp>
        <p:nvSpPr>
          <p:cNvPr id="413" name="Google Shape;413;p66"/>
          <p:cNvSpPr/>
          <p:nvPr/>
        </p:nvSpPr>
        <p:spPr>
          <a:xfrm>
            <a:off x="3181250" y="3131675"/>
            <a:ext cx="26988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14" name="Google Shape;414;p6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67"/>
          <p:cNvSpPr txBox="1"/>
          <p:nvPr>
            <p:ph idx="4294967295" type="body"/>
          </p:nvPr>
        </p:nvSpPr>
        <p:spPr>
          <a:xfrm>
            <a:off x="2359100" y="1793875"/>
            <a:ext cx="2033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as</a:t>
            </a:r>
            <a:endParaRPr sz="9600"/>
          </a:p>
        </p:txBody>
      </p:sp>
      <p:sp>
        <p:nvSpPr>
          <p:cNvPr id="420" name="Google Shape;420;p67"/>
          <p:cNvSpPr txBox="1"/>
          <p:nvPr>
            <p:ph idx="4294967295" type="body"/>
          </p:nvPr>
        </p:nvSpPr>
        <p:spPr>
          <a:xfrm>
            <a:off x="3903925" y="1793875"/>
            <a:ext cx="1446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tu</a:t>
            </a:r>
            <a:endParaRPr sz="9600"/>
          </a:p>
        </p:txBody>
      </p:sp>
      <p:sp>
        <p:nvSpPr>
          <p:cNvPr id="421" name="Google Shape;421;p67"/>
          <p:cNvSpPr/>
          <p:nvPr/>
        </p:nvSpPr>
        <p:spPr>
          <a:xfrm>
            <a:off x="2662475" y="3267725"/>
            <a:ext cx="39033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2" name="Google Shape;422;p67"/>
          <p:cNvSpPr txBox="1"/>
          <p:nvPr>
            <p:ph idx="4294967295" type="body"/>
          </p:nvPr>
        </p:nvSpPr>
        <p:spPr>
          <a:xfrm>
            <a:off x="4818325" y="1793875"/>
            <a:ext cx="2033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ta</a:t>
            </a:r>
            <a:endParaRPr sz="9600"/>
          </a:p>
        </p:txBody>
      </p:sp>
      <p:pic>
        <p:nvPicPr>
          <p:cNvPr id="423" name="Google Shape;423;p6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68"/>
          <p:cNvSpPr txBox="1"/>
          <p:nvPr>
            <p:ph idx="4294967295" type="body"/>
          </p:nvPr>
        </p:nvSpPr>
        <p:spPr>
          <a:xfrm>
            <a:off x="2319775" y="1785375"/>
            <a:ext cx="2033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te</a:t>
            </a:r>
            <a:endParaRPr sz="9600"/>
          </a:p>
        </p:txBody>
      </p:sp>
      <p:sp>
        <p:nvSpPr>
          <p:cNvPr id="429" name="Google Shape;429;p68"/>
          <p:cNvSpPr txBox="1"/>
          <p:nvPr>
            <p:ph idx="4294967295" type="body"/>
          </p:nvPr>
        </p:nvSpPr>
        <p:spPr>
          <a:xfrm>
            <a:off x="3655025" y="1785375"/>
            <a:ext cx="3169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men</a:t>
            </a:r>
            <a:endParaRPr sz="9600"/>
          </a:p>
        </p:txBody>
      </p:sp>
      <p:sp>
        <p:nvSpPr>
          <p:cNvPr id="430" name="Google Shape;430;p68"/>
          <p:cNvSpPr/>
          <p:nvPr/>
        </p:nvSpPr>
        <p:spPr>
          <a:xfrm>
            <a:off x="2800975" y="3259225"/>
            <a:ext cx="38703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31" name="Google Shape;431;p6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69"/>
          <p:cNvSpPr txBox="1"/>
          <p:nvPr>
            <p:ph idx="4294967295" type="body"/>
          </p:nvPr>
        </p:nvSpPr>
        <p:spPr>
          <a:xfrm>
            <a:off x="1780413" y="1673400"/>
            <a:ext cx="28608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tum</a:t>
            </a:r>
            <a:endParaRPr sz="9600"/>
          </a:p>
        </p:txBody>
      </p:sp>
      <p:sp>
        <p:nvSpPr>
          <p:cNvPr id="437" name="Google Shape;437;p69"/>
          <p:cNvSpPr txBox="1"/>
          <p:nvPr>
            <p:ph idx="4294967295" type="body"/>
          </p:nvPr>
        </p:nvSpPr>
        <p:spPr>
          <a:xfrm>
            <a:off x="4178538" y="1673400"/>
            <a:ext cx="2673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ban</a:t>
            </a:r>
            <a:endParaRPr sz="9600"/>
          </a:p>
        </p:txBody>
      </p:sp>
      <p:sp>
        <p:nvSpPr>
          <p:cNvPr id="438" name="Google Shape;438;p69"/>
          <p:cNvSpPr/>
          <p:nvPr/>
        </p:nvSpPr>
        <p:spPr>
          <a:xfrm>
            <a:off x="2104824" y="3147250"/>
            <a:ext cx="46788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39" name="Google Shape;439;p6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70"/>
          <p:cNvSpPr txBox="1"/>
          <p:nvPr>
            <p:ph idx="4294967295" type="body"/>
          </p:nvPr>
        </p:nvSpPr>
        <p:spPr>
          <a:xfrm>
            <a:off x="1236688" y="1740600"/>
            <a:ext cx="2033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es</a:t>
            </a:r>
            <a:endParaRPr sz="9600"/>
          </a:p>
        </p:txBody>
      </p:sp>
      <p:sp>
        <p:nvSpPr>
          <p:cNvPr id="445" name="Google Shape;445;p70"/>
          <p:cNvSpPr txBox="1"/>
          <p:nvPr>
            <p:ph idx="4294967295" type="body"/>
          </p:nvPr>
        </p:nvSpPr>
        <p:spPr>
          <a:xfrm>
            <a:off x="2567788" y="1740600"/>
            <a:ext cx="2824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con</a:t>
            </a:r>
            <a:endParaRPr sz="9600"/>
          </a:p>
        </p:txBody>
      </p:sp>
      <p:sp>
        <p:nvSpPr>
          <p:cNvPr id="446" name="Google Shape;446;p70"/>
          <p:cNvSpPr/>
          <p:nvPr/>
        </p:nvSpPr>
        <p:spPr>
          <a:xfrm>
            <a:off x="1722775" y="3267725"/>
            <a:ext cx="57708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7" name="Google Shape;447;p70"/>
          <p:cNvSpPr txBox="1"/>
          <p:nvPr>
            <p:ph idx="4294967295" type="body"/>
          </p:nvPr>
        </p:nvSpPr>
        <p:spPr>
          <a:xfrm>
            <a:off x="4610313" y="1740600"/>
            <a:ext cx="2033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di</a:t>
            </a:r>
            <a:endParaRPr sz="9600"/>
          </a:p>
        </p:txBody>
      </p:sp>
      <p:sp>
        <p:nvSpPr>
          <p:cNvPr id="448" name="Google Shape;448;p70"/>
          <p:cNvSpPr txBox="1"/>
          <p:nvPr>
            <p:ph idx="4294967295" type="body"/>
          </p:nvPr>
        </p:nvSpPr>
        <p:spPr>
          <a:xfrm>
            <a:off x="5524713" y="1740600"/>
            <a:ext cx="25128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te</a:t>
            </a:r>
            <a:endParaRPr sz="9600"/>
          </a:p>
        </p:txBody>
      </p:sp>
      <p:pic>
        <p:nvPicPr>
          <p:cNvPr id="449" name="Google Shape;449;p7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71"/>
          <p:cNvSpPr txBox="1"/>
          <p:nvPr>
            <p:ph idx="4294967295" type="body"/>
          </p:nvPr>
        </p:nvSpPr>
        <p:spPr>
          <a:xfrm>
            <a:off x="1236688" y="1740600"/>
            <a:ext cx="2033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es</a:t>
            </a:r>
            <a:endParaRPr sz="9600"/>
          </a:p>
        </p:txBody>
      </p:sp>
      <p:sp>
        <p:nvSpPr>
          <p:cNvPr id="455" name="Google Shape;455;p71"/>
          <p:cNvSpPr txBox="1"/>
          <p:nvPr>
            <p:ph idx="4294967295" type="body"/>
          </p:nvPr>
        </p:nvSpPr>
        <p:spPr>
          <a:xfrm>
            <a:off x="2567788" y="1740600"/>
            <a:ext cx="2824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con</a:t>
            </a:r>
            <a:endParaRPr sz="9600"/>
          </a:p>
        </p:txBody>
      </p:sp>
      <p:sp>
        <p:nvSpPr>
          <p:cNvPr id="456" name="Google Shape;456;p71"/>
          <p:cNvSpPr/>
          <p:nvPr/>
        </p:nvSpPr>
        <p:spPr>
          <a:xfrm>
            <a:off x="1542075" y="3267725"/>
            <a:ext cx="67224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7" name="Google Shape;457;p71"/>
          <p:cNvSpPr txBox="1"/>
          <p:nvPr>
            <p:ph idx="4294967295" type="body"/>
          </p:nvPr>
        </p:nvSpPr>
        <p:spPr>
          <a:xfrm>
            <a:off x="4610313" y="1740600"/>
            <a:ext cx="2033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di</a:t>
            </a:r>
            <a:endParaRPr sz="9600"/>
          </a:p>
        </p:txBody>
      </p:sp>
      <p:sp>
        <p:nvSpPr>
          <p:cNvPr id="458" name="Google Shape;458;p71"/>
          <p:cNvSpPr txBox="1"/>
          <p:nvPr>
            <p:ph idx="4294967295" type="body"/>
          </p:nvPr>
        </p:nvSpPr>
        <p:spPr>
          <a:xfrm>
            <a:off x="5905713" y="1740600"/>
            <a:ext cx="25128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das</a:t>
            </a:r>
            <a:endParaRPr sz="9600"/>
          </a:p>
        </p:txBody>
      </p:sp>
      <p:pic>
        <p:nvPicPr>
          <p:cNvPr id="459" name="Google Shape;459;p7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72"/>
          <p:cNvSpPr txBox="1"/>
          <p:nvPr>
            <p:ph idx="4294967295" type="body"/>
          </p:nvPr>
        </p:nvSpPr>
        <p:spPr>
          <a:xfrm>
            <a:off x="2839400" y="1649300"/>
            <a:ext cx="2033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sa</a:t>
            </a:r>
            <a:endParaRPr sz="9600"/>
          </a:p>
        </p:txBody>
      </p:sp>
      <p:sp>
        <p:nvSpPr>
          <p:cNvPr id="465" name="Google Shape;465;p72"/>
          <p:cNvSpPr txBox="1"/>
          <p:nvPr>
            <p:ph idx="4294967295" type="body"/>
          </p:nvPr>
        </p:nvSpPr>
        <p:spPr>
          <a:xfrm>
            <a:off x="4396275" y="1649300"/>
            <a:ext cx="2535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len</a:t>
            </a:r>
            <a:endParaRPr sz="9600"/>
          </a:p>
        </p:txBody>
      </p:sp>
      <p:sp>
        <p:nvSpPr>
          <p:cNvPr id="466" name="Google Shape;466;p72"/>
          <p:cNvSpPr/>
          <p:nvPr/>
        </p:nvSpPr>
        <p:spPr>
          <a:xfrm>
            <a:off x="3219575" y="3123150"/>
            <a:ext cx="3072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67" name="Google Shape;467;p7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73"/>
          <p:cNvSpPr txBox="1"/>
          <p:nvPr>
            <p:ph idx="4294967295" type="title"/>
          </p:nvPr>
        </p:nvSpPr>
        <p:spPr>
          <a:xfrm>
            <a:off x="478350" y="2461150"/>
            <a:ext cx="4072500" cy="9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¡Felicidades!</a:t>
            </a:r>
            <a:endParaRPr sz="4800"/>
          </a:p>
        </p:txBody>
      </p:sp>
      <p:sp>
        <p:nvSpPr>
          <p:cNvPr id="473" name="Google Shape;473;p73"/>
          <p:cNvSpPr txBox="1"/>
          <p:nvPr>
            <p:ph type="ctrTitle"/>
          </p:nvPr>
        </p:nvSpPr>
        <p:spPr>
          <a:xfrm>
            <a:off x="457200" y="1911275"/>
            <a:ext cx="4114800" cy="73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El día está completo, ¡excelente trabajo!  </a:t>
            </a:r>
            <a:endParaRPr sz="1800"/>
          </a:p>
        </p:txBody>
      </p:sp>
      <p:pic>
        <p:nvPicPr>
          <p:cNvPr id="474" name="Google Shape;474;p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57600" y="699001"/>
            <a:ext cx="3322226" cy="40671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74"/>
          <p:cNvSpPr txBox="1"/>
          <p:nvPr>
            <p:ph type="ctrTitle"/>
          </p:nvPr>
        </p:nvSpPr>
        <p:spPr>
          <a:xfrm>
            <a:off x="457213" y="2112264"/>
            <a:ext cx="8229600" cy="110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Día 2 </a:t>
            </a:r>
            <a:endParaRPr sz="6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79611" y="865050"/>
            <a:ext cx="2111775" cy="250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30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4" name="Google Shape;484;p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485" name="Google Shape;485;p75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3500"/>
              <a:t> 7. Dictado</a:t>
            </a:r>
            <a:endParaRPr sz="350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0" name="Google Shape;490;p76"/>
          <p:cNvGraphicFramePr/>
          <p:nvPr/>
        </p:nvGraphicFramePr>
        <p:xfrm>
          <a:off x="952500" y="1735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{3BAE2982-5711-4A57-A888-850E34148CF1}</a:tableStyleId>
              </a:tblPr>
              <a:tblGrid>
                <a:gridCol w="1447800"/>
                <a:gridCol w="1447800"/>
                <a:gridCol w="1447800"/>
                <a:gridCol w="1447800"/>
                <a:gridCol w="1447800"/>
              </a:tblGrid>
              <a:tr h="171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491" name="Google Shape;491;p7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6" name="Google Shape;496;p77"/>
          <p:cNvGraphicFramePr/>
          <p:nvPr/>
        </p:nvGraphicFramePr>
        <p:xfrm>
          <a:off x="735250" y="1658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{503E2B27-A7C8-4820-9631-732D9639CB91}</a:tableStyleId>
              </a:tblPr>
              <a:tblGrid>
                <a:gridCol w="1272775"/>
                <a:gridCol w="1272775"/>
                <a:gridCol w="1272775"/>
                <a:gridCol w="1272775"/>
                <a:gridCol w="1272775"/>
                <a:gridCol w="1272775"/>
              </a:tblGrid>
              <a:tr h="13425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497" name="Google Shape;497;p7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2" name="Google Shape;502;p78"/>
          <p:cNvGraphicFramePr/>
          <p:nvPr/>
        </p:nvGraphicFramePr>
        <p:xfrm>
          <a:off x="735250" y="1658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{503E2B27-A7C8-4820-9631-732D9639CB91}</a:tableStyleId>
              </a:tblPr>
              <a:tblGrid>
                <a:gridCol w="1272775"/>
                <a:gridCol w="1272775"/>
                <a:gridCol w="1272775"/>
                <a:gridCol w="1272775"/>
                <a:gridCol w="1272775"/>
                <a:gridCol w="1272775"/>
              </a:tblGrid>
              <a:tr h="13425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503" name="Google Shape;503;p7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8" name="Google Shape;508;p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509" name="Google Shape;509;p79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3500"/>
              <a:t>8. Palabras de alta frecuencia</a:t>
            </a:r>
            <a:endParaRPr sz="350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80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y</a:t>
            </a:r>
            <a:endParaRPr sz="9600"/>
          </a:p>
        </p:txBody>
      </p:sp>
      <p:pic>
        <p:nvPicPr>
          <p:cNvPr id="515" name="Google Shape;515;p8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3100" y="4123975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81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con</a:t>
            </a:r>
            <a:endParaRPr sz="9600"/>
          </a:p>
        </p:txBody>
      </p:sp>
      <p:pic>
        <p:nvPicPr>
          <p:cNvPr id="521" name="Google Shape;521;p8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3100" y="4123975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82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sus</a:t>
            </a:r>
            <a:endParaRPr sz="9600"/>
          </a:p>
        </p:txBody>
      </p:sp>
      <p:pic>
        <p:nvPicPr>
          <p:cNvPr id="527" name="Google Shape;527;p8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3100" y="4123975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83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las</a:t>
            </a:r>
            <a:endParaRPr sz="9600"/>
          </a:p>
        </p:txBody>
      </p:sp>
      <p:pic>
        <p:nvPicPr>
          <p:cNvPr id="533" name="Google Shape;533;p8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3100" y="4123975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84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una</a:t>
            </a:r>
            <a:endParaRPr sz="9600"/>
          </a:p>
        </p:txBody>
      </p:sp>
      <p:pic>
        <p:nvPicPr>
          <p:cNvPr id="539" name="Google Shape;539;p8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3100" y="4123975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90825" y="885725"/>
            <a:ext cx="4051200" cy="270662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3" name="Google Shape;183;p31"/>
          <p:cNvCxnSpPr/>
          <p:nvPr/>
        </p:nvCxnSpPr>
        <p:spPr>
          <a:xfrm flipH="1">
            <a:off x="5856150" y="2613075"/>
            <a:ext cx="1425300" cy="361500"/>
          </a:xfrm>
          <a:prstGeom prst="straightConnector1">
            <a:avLst/>
          </a:prstGeom>
          <a:noFill/>
          <a:ln cap="flat" cmpd="sng" w="28575">
            <a:solidFill>
              <a:srgbClr val="666666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84" name="Google Shape;184;p31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85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su</a:t>
            </a:r>
            <a:endParaRPr sz="9600"/>
          </a:p>
        </p:txBody>
      </p:sp>
      <p:pic>
        <p:nvPicPr>
          <p:cNvPr id="545" name="Google Shape;545;p8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3100" y="4123975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0" name="Google Shape;550;p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551" name="Google Shape;551;p86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3500"/>
              <a:t>9. Oraciones</a:t>
            </a:r>
            <a:endParaRPr sz="350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87"/>
          <p:cNvSpPr txBox="1"/>
          <p:nvPr>
            <p:ph idx="4294967295" type="body"/>
          </p:nvPr>
        </p:nvSpPr>
        <p:spPr>
          <a:xfrm>
            <a:off x="921300" y="872725"/>
            <a:ext cx="8520600" cy="334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</a:pPr>
            <a:r>
              <a:rPr lang="en" sz="4500"/>
              <a:t>A  Ema  le  encantan  las  </a:t>
            </a:r>
            <a:endParaRPr sz="4500"/>
          </a:p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4500"/>
          </a:p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</a:pPr>
            <a:r>
              <a:rPr lang="en" sz="4500"/>
              <a:t>piñatas.</a:t>
            </a:r>
            <a:endParaRPr sz="4500"/>
          </a:p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t/>
            </a:r>
            <a:endParaRPr sz="4500"/>
          </a:p>
        </p:txBody>
      </p:sp>
      <p:sp>
        <p:nvSpPr>
          <p:cNvPr id="557" name="Google Shape;557;p87"/>
          <p:cNvSpPr/>
          <p:nvPr/>
        </p:nvSpPr>
        <p:spPr>
          <a:xfrm>
            <a:off x="1011175" y="1606775"/>
            <a:ext cx="429600" cy="445200"/>
          </a:xfrm>
          <a:prstGeom prst="ellipse">
            <a:avLst/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8" name="Google Shape;558;p87"/>
          <p:cNvSpPr/>
          <p:nvPr/>
        </p:nvSpPr>
        <p:spPr>
          <a:xfrm>
            <a:off x="2105525" y="1606775"/>
            <a:ext cx="429600" cy="445200"/>
          </a:xfrm>
          <a:prstGeom prst="ellipse">
            <a:avLst/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9" name="Google Shape;559;p87"/>
          <p:cNvSpPr/>
          <p:nvPr/>
        </p:nvSpPr>
        <p:spPr>
          <a:xfrm>
            <a:off x="3368238" y="1606775"/>
            <a:ext cx="429600" cy="445200"/>
          </a:xfrm>
          <a:prstGeom prst="ellipse">
            <a:avLst/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0" name="Google Shape;560;p87"/>
          <p:cNvSpPr/>
          <p:nvPr/>
        </p:nvSpPr>
        <p:spPr>
          <a:xfrm>
            <a:off x="5264913" y="1606775"/>
            <a:ext cx="429600" cy="445200"/>
          </a:xfrm>
          <a:prstGeom prst="ellipse">
            <a:avLst/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1" name="Google Shape;561;p87"/>
          <p:cNvSpPr/>
          <p:nvPr/>
        </p:nvSpPr>
        <p:spPr>
          <a:xfrm>
            <a:off x="7343225" y="1606775"/>
            <a:ext cx="429600" cy="445200"/>
          </a:xfrm>
          <a:prstGeom prst="ellipse">
            <a:avLst/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2" name="Google Shape;562;p87"/>
          <p:cNvSpPr/>
          <p:nvPr/>
        </p:nvSpPr>
        <p:spPr>
          <a:xfrm>
            <a:off x="1761975" y="3225525"/>
            <a:ext cx="429600" cy="445200"/>
          </a:xfrm>
          <a:prstGeom prst="ellipse">
            <a:avLst/>
          </a:prstGeom>
          <a:solidFill>
            <a:srgbClr val="DAC2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63" name="Google Shape;563;p8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3100" y="4123975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7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88"/>
          <p:cNvSpPr txBox="1"/>
          <p:nvPr>
            <p:ph idx="4294967295" type="body"/>
          </p:nvPr>
        </p:nvSpPr>
        <p:spPr>
          <a:xfrm>
            <a:off x="656125" y="761425"/>
            <a:ext cx="8520600" cy="231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</a:pPr>
            <a:r>
              <a:rPr lang="en" sz="4100"/>
              <a:t>A  Pepe  no  le  gustan  las  </a:t>
            </a:r>
            <a:endParaRPr sz="4100"/>
          </a:p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4100"/>
          </a:p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4100"/>
              <a:t>piñatas  y  menos  a  Begoña.</a:t>
            </a:r>
            <a:endParaRPr sz="4100"/>
          </a:p>
        </p:txBody>
      </p:sp>
      <p:sp>
        <p:nvSpPr>
          <p:cNvPr id="569" name="Google Shape;569;p88"/>
          <p:cNvSpPr/>
          <p:nvPr/>
        </p:nvSpPr>
        <p:spPr>
          <a:xfrm>
            <a:off x="759075" y="1514325"/>
            <a:ext cx="429600" cy="445200"/>
          </a:xfrm>
          <a:prstGeom prst="ellipse">
            <a:avLst/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0" name="Google Shape;570;p88"/>
          <p:cNvSpPr/>
          <p:nvPr/>
        </p:nvSpPr>
        <p:spPr>
          <a:xfrm>
            <a:off x="1864525" y="1514325"/>
            <a:ext cx="429600" cy="445200"/>
          </a:xfrm>
          <a:prstGeom prst="ellipse">
            <a:avLst/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1" name="Google Shape;571;p88"/>
          <p:cNvSpPr/>
          <p:nvPr/>
        </p:nvSpPr>
        <p:spPr>
          <a:xfrm>
            <a:off x="3187925" y="1514325"/>
            <a:ext cx="429600" cy="445200"/>
          </a:xfrm>
          <a:prstGeom prst="ellipse">
            <a:avLst/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2" name="Google Shape;572;p88"/>
          <p:cNvSpPr/>
          <p:nvPr/>
        </p:nvSpPr>
        <p:spPr>
          <a:xfrm>
            <a:off x="4062775" y="1514325"/>
            <a:ext cx="429600" cy="445200"/>
          </a:xfrm>
          <a:prstGeom prst="ellipse">
            <a:avLst/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3" name="Google Shape;573;p88"/>
          <p:cNvSpPr/>
          <p:nvPr/>
        </p:nvSpPr>
        <p:spPr>
          <a:xfrm>
            <a:off x="5434375" y="1514325"/>
            <a:ext cx="429600" cy="445200"/>
          </a:xfrm>
          <a:prstGeom prst="ellipse">
            <a:avLst/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4" name="Google Shape;574;p88"/>
          <p:cNvSpPr/>
          <p:nvPr/>
        </p:nvSpPr>
        <p:spPr>
          <a:xfrm>
            <a:off x="6856050" y="1514325"/>
            <a:ext cx="429600" cy="445200"/>
          </a:xfrm>
          <a:prstGeom prst="ellipse">
            <a:avLst/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5" name="Google Shape;575;p88"/>
          <p:cNvSpPr/>
          <p:nvPr/>
        </p:nvSpPr>
        <p:spPr>
          <a:xfrm>
            <a:off x="1395300" y="2939050"/>
            <a:ext cx="429600" cy="445200"/>
          </a:xfrm>
          <a:prstGeom prst="ellipse">
            <a:avLst/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6" name="Google Shape;576;p88"/>
          <p:cNvSpPr/>
          <p:nvPr/>
        </p:nvSpPr>
        <p:spPr>
          <a:xfrm>
            <a:off x="2825275" y="2939050"/>
            <a:ext cx="429600" cy="445200"/>
          </a:xfrm>
          <a:prstGeom prst="ellipse">
            <a:avLst/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7" name="Google Shape;577;p88"/>
          <p:cNvSpPr/>
          <p:nvPr/>
        </p:nvSpPr>
        <p:spPr>
          <a:xfrm>
            <a:off x="4255250" y="2939050"/>
            <a:ext cx="429600" cy="445200"/>
          </a:xfrm>
          <a:prstGeom prst="ellipse">
            <a:avLst/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8" name="Google Shape;578;p88"/>
          <p:cNvSpPr/>
          <p:nvPr/>
        </p:nvSpPr>
        <p:spPr>
          <a:xfrm>
            <a:off x="5434375" y="2939050"/>
            <a:ext cx="429600" cy="445200"/>
          </a:xfrm>
          <a:prstGeom prst="ellipse">
            <a:avLst/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9" name="Google Shape;579;p88"/>
          <p:cNvSpPr/>
          <p:nvPr/>
        </p:nvSpPr>
        <p:spPr>
          <a:xfrm>
            <a:off x="6856050" y="2939050"/>
            <a:ext cx="429600" cy="445200"/>
          </a:xfrm>
          <a:prstGeom prst="ellipse">
            <a:avLst/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80" name="Google Shape;580;p8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3100" y="4123975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584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89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10. Lectura compartida</a:t>
            </a:r>
            <a:endParaRPr sz="3500"/>
          </a:p>
        </p:txBody>
      </p:sp>
      <p:pic>
        <p:nvPicPr>
          <p:cNvPr id="586" name="Google Shape;586;p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23175" y="1256700"/>
            <a:ext cx="2082150" cy="2082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1" name="Google Shape;591;p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7029" y="1181475"/>
            <a:ext cx="7809945" cy="2566649"/>
          </a:xfrm>
          <a:prstGeom prst="rect">
            <a:avLst/>
          </a:prstGeom>
          <a:noFill/>
          <a:ln>
            <a:noFill/>
          </a:ln>
        </p:spPr>
      </p:pic>
      <p:sp>
        <p:nvSpPr>
          <p:cNvPr id="592" name="Google Shape;592;p90"/>
          <p:cNvSpPr/>
          <p:nvPr/>
        </p:nvSpPr>
        <p:spPr>
          <a:xfrm>
            <a:off x="1802162" y="2980601"/>
            <a:ext cx="320100" cy="318900"/>
          </a:xfrm>
          <a:prstGeom prst="ellipse">
            <a:avLst/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3" name="Google Shape;593;p90"/>
          <p:cNvSpPr/>
          <p:nvPr/>
        </p:nvSpPr>
        <p:spPr>
          <a:xfrm>
            <a:off x="2794844" y="2961593"/>
            <a:ext cx="320100" cy="318900"/>
          </a:xfrm>
          <a:prstGeom prst="ellipse">
            <a:avLst/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4" name="Google Shape;594;p90"/>
          <p:cNvSpPr/>
          <p:nvPr/>
        </p:nvSpPr>
        <p:spPr>
          <a:xfrm>
            <a:off x="3775515" y="2978207"/>
            <a:ext cx="320100" cy="318900"/>
          </a:xfrm>
          <a:prstGeom prst="ellipse">
            <a:avLst/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5" name="Google Shape;595;p90"/>
          <p:cNvSpPr/>
          <p:nvPr/>
        </p:nvSpPr>
        <p:spPr>
          <a:xfrm>
            <a:off x="4803960" y="2950967"/>
            <a:ext cx="320100" cy="318900"/>
          </a:xfrm>
          <a:prstGeom prst="ellipse">
            <a:avLst/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6" name="Google Shape;596;p90"/>
          <p:cNvSpPr/>
          <p:nvPr/>
        </p:nvSpPr>
        <p:spPr>
          <a:xfrm>
            <a:off x="5772076" y="2930948"/>
            <a:ext cx="320100" cy="318900"/>
          </a:xfrm>
          <a:prstGeom prst="ellipse">
            <a:avLst/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7" name="Google Shape;597;p90"/>
          <p:cNvSpPr/>
          <p:nvPr/>
        </p:nvSpPr>
        <p:spPr>
          <a:xfrm>
            <a:off x="6745558" y="2941433"/>
            <a:ext cx="320100" cy="318900"/>
          </a:xfrm>
          <a:prstGeom prst="ellipse">
            <a:avLst/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98" name="Google Shape;598;p9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479" y="4092712"/>
            <a:ext cx="885600" cy="88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2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3" name="Google Shape;603;p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21525" y="1178925"/>
            <a:ext cx="5027950" cy="2777175"/>
          </a:xfrm>
          <a:prstGeom prst="rect">
            <a:avLst/>
          </a:prstGeom>
          <a:noFill/>
          <a:ln>
            <a:noFill/>
          </a:ln>
        </p:spPr>
      </p:pic>
      <p:sp>
        <p:nvSpPr>
          <p:cNvPr id="604" name="Google Shape;604;p91"/>
          <p:cNvSpPr/>
          <p:nvPr/>
        </p:nvSpPr>
        <p:spPr>
          <a:xfrm>
            <a:off x="2392210" y="2604335"/>
            <a:ext cx="320100" cy="318900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5" name="Google Shape;605;p91"/>
          <p:cNvSpPr/>
          <p:nvPr/>
        </p:nvSpPr>
        <p:spPr>
          <a:xfrm>
            <a:off x="2422983" y="3634584"/>
            <a:ext cx="320100" cy="318900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6" name="Google Shape;606;p91"/>
          <p:cNvSpPr/>
          <p:nvPr/>
        </p:nvSpPr>
        <p:spPr>
          <a:xfrm>
            <a:off x="3365812" y="2585346"/>
            <a:ext cx="320100" cy="318900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7" name="Google Shape;607;p91"/>
          <p:cNvSpPr/>
          <p:nvPr/>
        </p:nvSpPr>
        <p:spPr>
          <a:xfrm>
            <a:off x="3332895" y="3633004"/>
            <a:ext cx="320100" cy="318900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8" name="Google Shape;608;p91"/>
          <p:cNvSpPr/>
          <p:nvPr/>
        </p:nvSpPr>
        <p:spPr>
          <a:xfrm>
            <a:off x="4275409" y="2575972"/>
            <a:ext cx="320100" cy="318900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9" name="Google Shape;609;p91"/>
          <p:cNvSpPr/>
          <p:nvPr/>
        </p:nvSpPr>
        <p:spPr>
          <a:xfrm>
            <a:off x="4286537" y="3645673"/>
            <a:ext cx="320100" cy="318900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0" name="Google Shape;610;p91"/>
          <p:cNvSpPr/>
          <p:nvPr/>
        </p:nvSpPr>
        <p:spPr>
          <a:xfrm>
            <a:off x="5222142" y="2566358"/>
            <a:ext cx="320100" cy="318900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1" name="Google Shape;611;p91"/>
          <p:cNvSpPr/>
          <p:nvPr/>
        </p:nvSpPr>
        <p:spPr>
          <a:xfrm>
            <a:off x="5241144" y="3626533"/>
            <a:ext cx="320100" cy="318900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2" name="Google Shape;612;p91"/>
          <p:cNvSpPr/>
          <p:nvPr/>
        </p:nvSpPr>
        <p:spPr>
          <a:xfrm>
            <a:off x="6194396" y="2566358"/>
            <a:ext cx="320100" cy="318900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3" name="Google Shape;613;p91"/>
          <p:cNvSpPr/>
          <p:nvPr/>
        </p:nvSpPr>
        <p:spPr>
          <a:xfrm>
            <a:off x="6228703" y="3622506"/>
            <a:ext cx="320100" cy="318900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14" name="Google Shape;614;p9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479" y="4092712"/>
            <a:ext cx="885600" cy="88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8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9" name="Google Shape;619;p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71363" y="1229519"/>
            <a:ext cx="6280676" cy="2742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0" name="Google Shape;620;p92"/>
          <p:cNvSpPr/>
          <p:nvPr/>
        </p:nvSpPr>
        <p:spPr>
          <a:xfrm>
            <a:off x="1787903" y="1965327"/>
            <a:ext cx="240600" cy="226800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21" name="Google Shape;621;p92"/>
          <p:cNvSpPr/>
          <p:nvPr/>
        </p:nvSpPr>
        <p:spPr>
          <a:xfrm>
            <a:off x="2592531" y="1965543"/>
            <a:ext cx="240600" cy="226800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22" name="Google Shape;622;p92"/>
          <p:cNvSpPr/>
          <p:nvPr/>
        </p:nvSpPr>
        <p:spPr>
          <a:xfrm>
            <a:off x="1597064" y="2246475"/>
            <a:ext cx="1567200" cy="2268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23" name="Google Shape;623;p92"/>
          <p:cNvSpPr/>
          <p:nvPr/>
        </p:nvSpPr>
        <p:spPr>
          <a:xfrm>
            <a:off x="3617050" y="1965326"/>
            <a:ext cx="240600" cy="226800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24" name="Google Shape;624;p92"/>
          <p:cNvSpPr/>
          <p:nvPr/>
        </p:nvSpPr>
        <p:spPr>
          <a:xfrm>
            <a:off x="4463939" y="1965322"/>
            <a:ext cx="240600" cy="226800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25" name="Google Shape;625;p92"/>
          <p:cNvSpPr/>
          <p:nvPr/>
        </p:nvSpPr>
        <p:spPr>
          <a:xfrm>
            <a:off x="3415138" y="2228425"/>
            <a:ext cx="1567200" cy="2268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26" name="Google Shape;626;p92"/>
          <p:cNvSpPr/>
          <p:nvPr/>
        </p:nvSpPr>
        <p:spPr>
          <a:xfrm>
            <a:off x="5466214" y="1955914"/>
            <a:ext cx="240600" cy="226800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27" name="Google Shape;627;p92"/>
          <p:cNvSpPr/>
          <p:nvPr/>
        </p:nvSpPr>
        <p:spPr>
          <a:xfrm>
            <a:off x="6265007" y="1974931"/>
            <a:ext cx="240600" cy="226800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28" name="Google Shape;628;p92"/>
          <p:cNvSpPr/>
          <p:nvPr/>
        </p:nvSpPr>
        <p:spPr>
          <a:xfrm>
            <a:off x="5267588" y="2246475"/>
            <a:ext cx="1489200" cy="2268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29" name="Google Shape;629;p92"/>
          <p:cNvSpPr/>
          <p:nvPr/>
        </p:nvSpPr>
        <p:spPr>
          <a:xfrm>
            <a:off x="1847357" y="3402851"/>
            <a:ext cx="240600" cy="226800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0" name="Google Shape;630;p92"/>
          <p:cNvSpPr/>
          <p:nvPr/>
        </p:nvSpPr>
        <p:spPr>
          <a:xfrm>
            <a:off x="2659895" y="3410698"/>
            <a:ext cx="240600" cy="226800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1" name="Google Shape;631;p92"/>
          <p:cNvSpPr/>
          <p:nvPr/>
        </p:nvSpPr>
        <p:spPr>
          <a:xfrm>
            <a:off x="1621649" y="3717712"/>
            <a:ext cx="1567200" cy="2268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2" name="Google Shape;632;p92"/>
          <p:cNvSpPr/>
          <p:nvPr/>
        </p:nvSpPr>
        <p:spPr>
          <a:xfrm>
            <a:off x="3675492" y="3410818"/>
            <a:ext cx="240600" cy="226800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3" name="Google Shape;633;p92"/>
          <p:cNvSpPr/>
          <p:nvPr/>
        </p:nvSpPr>
        <p:spPr>
          <a:xfrm>
            <a:off x="4522852" y="3412424"/>
            <a:ext cx="240600" cy="226800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4" name="Google Shape;634;p92"/>
          <p:cNvSpPr/>
          <p:nvPr/>
        </p:nvSpPr>
        <p:spPr>
          <a:xfrm>
            <a:off x="5518228" y="3409241"/>
            <a:ext cx="240600" cy="226800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5" name="Google Shape;635;p92"/>
          <p:cNvSpPr/>
          <p:nvPr/>
        </p:nvSpPr>
        <p:spPr>
          <a:xfrm>
            <a:off x="6312830" y="3422021"/>
            <a:ext cx="240600" cy="226800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6" name="Google Shape;636;p92"/>
          <p:cNvSpPr/>
          <p:nvPr/>
        </p:nvSpPr>
        <p:spPr>
          <a:xfrm>
            <a:off x="3432515" y="3715167"/>
            <a:ext cx="1567200" cy="2268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7" name="Google Shape;637;p92"/>
          <p:cNvSpPr/>
          <p:nvPr/>
        </p:nvSpPr>
        <p:spPr>
          <a:xfrm>
            <a:off x="7097830" y="3393179"/>
            <a:ext cx="240600" cy="226800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8" name="Google Shape;638;p92"/>
          <p:cNvSpPr/>
          <p:nvPr/>
        </p:nvSpPr>
        <p:spPr>
          <a:xfrm>
            <a:off x="5280935" y="3698475"/>
            <a:ext cx="2242800" cy="2268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39" name="Google Shape;639;p9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479" y="4092712"/>
            <a:ext cx="885600" cy="88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93"/>
          <p:cNvSpPr txBox="1"/>
          <p:nvPr/>
        </p:nvSpPr>
        <p:spPr>
          <a:xfrm>
            <a:off x="387100" y="1119475"/>
            <a:ext cx="3649500" cy="15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Ema le encantan las piñatas. </a:t>
            </a:r>
            <a:endParaRPr sz="2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Coco le encantan las piñatas.  </a:t>
            </a:r>
            <a:endParaRPr sz="2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5" name="Google Shape;645;p93"/>
          <p:cNvSpPr txBox="1"/>
          <p:nvPr/>
        </p:nvSpPr>
        <p:spPr>
          <a:xfrm>
            <a:off x="1149100" y="2768825"/>
            <a:ext cx="25236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Les gustan las golosinas y juguetes que salen de las piñatas.</a:t>
            </a:r>
            <a:endParaRPr b="1" sz="2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6" name="Google Shape;646;p93"/>
          <p:cNvSpPr txBox="1"/>
          <p:nvPr/>
        </p:nvSpPr>
        <p:spPr>
          <a:xfrm>
            <a:off x="2035500" y="163300"/>
            <a:ext cx="5073000" cy="5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piñata</a:t>
            </a:r>
            <a:endParaRPr b="1" sz="3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47" name="Google Shape;647;p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7101" y="2961877"/>
            <a:ext cx="721350" cy="721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8" name="Google Shape;648;p9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08000" y="1412350"/>
            <a:ext cx="4652948" cy="243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2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p94"/>
          <p:cNvSpPr txBox="1"/>
          <p:nvPr/>
        </p:nvSpPr>
        <p:spPr>
          <a:xfrm>
            <a:off x="398299" y="230450"/>
            <a:ext cx="38415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Pepe no le gustan las piñatas y menos a Begoña. </a:t>
            </a:r>
            <a:endParaRPr sz="2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Solo les gustan las golosinas que salen de las piñatas. </a:t>
            </a:r>
            <a:endParaRPr sz="2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54" name="Google Shape;654;p94"/>
          <p:cNvSpPr txBox="1"/>
          <p:nvPr/>
        </p:nvSpPr>
        <p:spPr>
          <a:xfrm>
            <a:off x="5263900" y="256450"/>
            <a:ext cx="3445800" cy="307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—¡Dale palo a la piñata! ¡Dale palo a la piñata! —resalta mamá. </a:t>
            </a:r>
            <a:endParaRPr b="1" sz="2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Ema y Coco gozan dándole palo a la piñata. </a:t>
            </a:r>
            <a:endParaRPr b="1" sz="2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55" name="Google Shape;655;p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81200" y="379225"/>
            <a:ext cx="682700" cy="682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56" name="Google Shape;656;p9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3400" y="1800100"/>
            <a:ext cx="2879677" cy="2879677"/>
          </a:xfrm>
          <a:prstGeom prst="rect">
            <a:avLst/>
          </a:prstGeom>
          <a:noFill/>
          <a:ln>
            <a:noFill/>
          </a:ln>
        </p:spPr>
      </p:pic>
      <p:pic>
        <p:nvPicPr>
          <p:cNvPr id="657" name="Google Shape;657;p9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96850" y="2085050"/>
            <a:ext cx="2594724" cy="2594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79750" y="206550"/>
            <a:ext cx="3673350" cy="38756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32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p95"/>
          <p:cNvSpPr txBox="1"/>
          <p:nvPr/>
        </p:nvSpPr>
        <p:spPr>
          <a:xfrm>
            <a:off x="398299" y="3202250"/>
            <a:ext cx="3841500" cy="10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Pepe y Coco están escondidos. </a:t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 temen a la piñata y al palo de la piñata. </a:t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3" name="Google Shape;663;p95"/>
          <p:cNvSpPr txBox="1"/>
          <p:nvPr/>
        </p:nvSpPr>
        <p:spPr>
          <a:xfrm>
            <a:off x="5022450" y="3146575"/>
            <a:ext cx="3841500" cy="208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fin salen las golosinas de la piñata. Ema y Coco corren y se tumban al piso. </a:t>
            </a:r>
            <a:endParaRPr b="1"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 una bolsa meten golosinas y más golosinas y unos juguetes. </a:t>
            </a:r>
            <a:endParaRPr b="1"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64" name="Google Shape;664;p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18201" y="2253538"/>
            <a:ext cx="740625" cy="74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5" name="Google Shape;665;p9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29775" y="361575"/>
            <a:ext cx="2688276" cy="2688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66" name="Google Shape;666;p9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46975" y="437775"/>
            <a:ext cx="2061087" cy="2612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0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p96"/>
          <p:cNvSpPr txBox="1"/>
          <p:nvPr/>
        </p:nvSpPr>
        <p:spPr>
          <a:xfrm>
            <a:off x="310900" y="2872067"/>
            <a:ext cx="38298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—¡Golosinas! y ¡Juguetes! —señalan Ema y Coco. </a:t>
            </a:r>
            <a:endParaRPr sz="2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Pepe y Begoña salen de su escondite. </a:t>
            </a:r>
            <a:endParaRPr sz="2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2" name="Google Shape;672;p96"/>
          <p:cNvSpPr txBox="1"/>
          <p:nvPr/>
        </p:nvSpPr>
        <p:spPr>
          <a:xfrm>
            <a:off x="5248675" y="2845025"/>
            <a:ext cx="34662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Ema y Coco le dan unas golosinas a Pepe y Begoña. </a:t>
            </a:r>
            <a:endParaRPr b="1" sz="2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Todos comen golosinas muy contentos. </a:t>
            </a:r>
            <a:endParaRPr b="1" sz="2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73" name="Google Shape;673;p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08626" y="2935327"/>
            <a:ext cx="642900" cy="6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4" name="Google Shape;674;p9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53650" y="365675"/>
            <a:ext cx="4247424" cy="2326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8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30525" y="544875"/>
            <a:ext cx="3409950" cy="3257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33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4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3500"/>
              <a:t>2. Sonidos</a:t>
            </a:r>
            <a:endParaRPr sz="3500"/>
          </a:p>
        </p:txBody>
      </p:sp>
      <p:pic>
        <p:nvPicPr>
          <p:cNvPr id="202" name="Google Shape;202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EFFAF9"/>
      </a:dk1>
      <a:lt1>
        <a:srgbClr val="FFFFFF"/>
      </a:lt1>
      <a:dk2>
        <a:srgbClr val="F6F2F7"/>
      </a:dk2>
      <a:lt2>
        <a:srgbClr val="FFE2D6"/>
      </a:lt2>
      <a:accent1>
        <a:srgbClr val="9ADCB4"/>
      </a:accent1>
      <a:accent2>
        <a:srgbClr val="DAC2E0"/>
      </a:accent2>
      <a:accent3>
        <a:srgbClr val="FCB497"/>
      </a:accent3>
      <a:accent4>
        <a:srgbClr val="96DFF0"/>
      </a:accent4>
      <a:accent5>
        <a:srgbClr val="FFC91F"/>
      </a:accent5>
      <a:accent6>
        <a:srgbClr val="FDF0B1"/>
      </a:accent6>
      <a:hlink>
        <a:srgbClr val="177F9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