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</p:sldIdLst>
  <p:sldSz cy="5143500" cx="9144000"/>
  <p:notesSz cx="6858000" cy="9144000"/>
  <p:embeddedFontLst>
    <p:embeddedFont>
      <p:font typeface="Century Gothic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C2A893-A31B-4EEE-A4AF-17EE1F5E6D9E}">
  <a:tblStyle styleId="{A8C2A893-A31B-4EEE-A4AF-17EE1F5E6D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CenturyGothic-regular.fntdata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CenturyGothic-italic.fntdata"/><Relationship Id="rId32" Type="http://schemas.openxmlformats.org/officeDocument/2006/relationships/slide" Target="slides/slide26.xml"/><Relationship Id="rId76" Type="http://schemas.openxmlformats.org/officeDocument/2006/relationships/font" Target="fonts/CenturyGothic-bold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CenturyGothic-bold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7cdf82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7cdf82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cc2a68a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cc2a68a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cc2a68a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cc2a68a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cc2a68a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cc2a68a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cc2a68a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cc2a68a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cc2a68a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cc2a68a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cc2a68a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cc2a68a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cc2a68a7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cc2a68a7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cc2a68a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cc2a68a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cc2a68a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cc2a68a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cc2a68a7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cc2a68a7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7cdf82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7cdf82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cc2a68a7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cc2a68a7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cc2a68a7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cc2a68a7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cc2a68a7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cc2a68a7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cc2a68a7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cc2a68a7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cc2a68a7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cc2a68a7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cc2a68a7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cc2a68a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cc2a68a7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4cc2a68a7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o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puede representar varios sonidos dependiendo de su posición en la palabra, como /s/ al inicio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xilófono,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/ks/ en el medio de la palabra, como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cc2a68a7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4cc2a68a7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cc2a68a7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4cc2a68a7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cc2a68a7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4cc2a68a7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7cdf821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7cdf821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8a893d46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8a893d46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28a893d46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28a893d46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/s/, /m/, /p/, /t/, /d/, /n/, /f/, /b/, /b/, /r/, /o/, /rr/, /i/, /ñ/, /a/ /ks/, /k/, /u/,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8a893d46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28a893d46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diga cada palabra en voz alta junto con ellos. </a:t>
            </a:r>
            <a:endParaRPr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be, sabe.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be, sube.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bo, subo.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ro, pero.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ro, paro.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lo, palo.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28a893d46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28a893d46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pi - do, rápido.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-pi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(rá - pi - do, rápido)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rápido	 	rápido, rá - pi - do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rá			rá, /rr/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pi 			pi, /p/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do			do, /d/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- que, porque.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 - són, bolsón.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ten -ta, intenta.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 - tar -se, sentarse.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rar -se, pararse.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-do, rápido.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47-49 una a la vez.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ti - ne - ta, patineta.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do, divertido.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no - pa - tín, monopatín.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dol - fo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dol - fo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 - dol - fo, Rodolfo)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Rodolfo 	Rodolfo,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dol - fo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		Ro, /rr/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 		dol, /d/ /o/ /l/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		fo, /f/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28a893d461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28a893d461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51-53 una a la vez.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13f2987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313f2987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sabe, sa - be, sabe.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/e/. Sabe, /s/, /a/, /b/,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13f2987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13f2987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bol - són,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/n/. B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olsón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/b/, /o/, /l/, /s/, /o/,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d95c4fe3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d95c4fe3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rápido, rá - pi - do, rápido.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segunda,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Rápido, /rr/, /a/, /p/, /i/,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8a893d461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28a893d461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55-60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55.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ti - ne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ti - ne -ta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ti - ne - ta, patineta)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patineta	patineta, pa - ti - ne - ta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		ne, /n/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07b75975fb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07b75975fb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Rodolfo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no sabe ir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monopatín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(1) no (2) sabe (3) ir (4) en (5) monopatín (6). ¡Tiene seis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28a893d461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28a893d461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07cdf8213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407cdf821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407cdf8213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407cdf821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no - pa - tín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no - pa -tín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(mo - no - pa - tín, monopatín)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monopatín	monopatín, mo - no - pa - tín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		mo, /m/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	no, /n/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tín		tín, /t/ /i/ /n/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ver - ti - do, divertido)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divertido	divertido, di - ver - ti - do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		ver, /b/ /e/ 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 	do, /d/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8a893d4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8a893d4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10-29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{A8C2A893-A31B-4EEE-A4AF-17EE1F5E6D9E}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99" y="1336350"/>
            <a:ext cx="1876800" cy="28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29" name="Google Shape;229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5" name="Google Shape;235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41" name="Google Shape;241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47" name="Google Shape;24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53" name="Google Shape;25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59" name="Google Shape;25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604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5" name="Google Shape;26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71" name="Google Shape;27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77" name="Google Shape;27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83" name="Google Shape;283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89" name="Google Shape;28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95" name="Google Shape;2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pic>
        <p:nvPicPr>
          <p:cNvPr id="301" name="Google Shape;3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13" name="Google Shape;31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9" name="Google Shape;319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55"/>
          <p:cNvGraphicFramePr/>
          <p:nvPr/>
        </p:nvGraphicFramePr>
        <p:xfrm>
          <a:off x="3601175" y="1637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{A8C2A893-A31B-4EEE-A4AF-17EE1F5E6D9E}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1" name="Google Shape;33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mínimo contraste</a:t>
            </a:r>
            <a:endParaRPr sz="3500"/>
          </a:p>
        </p:txBody>
      </p:sp>
      <p:pic>
        <p:nvPicPr>
          <p:cNvPr id="337" name="Google Shape;3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idx="4294967295" type="body"/>
          </p:nvPr>
        </p:nvSpPr>
        <p:spPr>
          <a:xfrm>
            <a:off x="1651125" y="1606975"/>
            <a:ext cx="3084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43" name="Google Shape;343;p57"/>
          <p:cNvSpPr txBox="1"/>
          <p:nvPr/>
        </p:nvSpPr>
        <p:spPr>
          <a:xfrm>
            <a:off x="4556475" y="1606975"/>
            <a:ext cx="293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353675" y="30433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/>
          <p:nvPr>
            <p:ph idx="4294967295" type="body"/>
          </p:nvPr>
        </p:nvSpPr>
        <p:spPr>
          <a:xfrm>
            <a:off x="1898842" y="1659100"/>
            <a:ext cx="2742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351" name="Google Shape;351;p58"/>
          <p:cNvSpPr txBox="1"/>
          <p:nvPr/>
        </p:nvSpPr>
        <p:spPr>
          <a:xfrm>
            <a:off x="4453542" y="1659100"/>
            <a:ext cx="339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8"/>
          <p:cNvSpPr/>
          <p:nvPr/>
        </p:nvSpPr>
        <p:spPr>
          <a:xfrm>
            <a:off x="3315492" y="2991200"/>
            <a:ext cx="289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>
            <p:ph idx="4294967295" type="body"/>
          </p:nvPr>
        </p:nvSpPr>
        <p:spPr>
          <a:xfrm>
            <a:off x="1795963" y="1645075"/>
            <a:ext cx="291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359" name="Google Shape;359;p59"/>
          <p:cNvSpPr txBox="1"/>
          <p:nvPr/>
        </p:nvSpPr>
        <p:spPr>
          <a:xfrm>
            <a:off x="4522338" y="1645075"/>
            <a:ext cx="28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442388" y="3005225"/>
            <a:ext cx="275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0"/>
          <p:cNvSpPr txBox="1"/>
          <p:nvPr>
            <p:ph idx="4294967295" type="body"/>
          </p:nvPr>
        </p:nvSpPr>
        <p:spPr>
          <a:xfrm>
            <a:off x="2352000" y="1547850"/>
            <a:ext cx="263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67" name="Google Shape;367;p60"/>
          <p:cNvSpPr txBox="1"/>
          <p:nvPr/>
        </p:nvSpPr>
        <p:spPr>
          <a:xfrm>
            <a:off x="4800675" y="1547850"/>
            <a:ext cx="326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60"/>
          <p:cNvSpPr/>
          <p:nvPr/>
        </p:nvSpPr>
        <p:spPr>
          <a:xfrm>
            <a:off x="3317350" y="2984200"/>
            <a:ext cx="268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/>
          <p:nvPr>
            <p:ph idx="4294967295" type="body"/>
          </p:nvPr>
        </p:nvSpPr>
        <p:spPr>
          <a:xfrm>
            <a:off x="1702000" y="16069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75" name="Google Shape;375;p61"/>
          <p:cNvSpPr txBox="1"/>
          <p:nvPr/>
        </p:nvSpPr>
        <p:spPr>
          <a:xfrm>
            <a:off x="4453200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61"/>
          <p:cNvSpPr/>
          <p:nvPr/>
        </p:nvSpPr>
        <p:spPr>
          <a:xfrm>
            <a:off x="3272100" y="3043325"/>
            <a:ext cx="271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>
            <p:ph idx="4294967295" type="body"/>
          </p:nvPr>
        </p:nvSpPr>
        <p:spPr>
          <a:xfrm>
            <a:off x="1855832" y="1568875"/>
            <a:ext cx="3328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83" name="Google Shape;383;p62"/>
          <p:cNvSpPr txBox="1"/>
          <p:nvPr/>
        </p:nvSpPr>
        <p:spPr>
          <a:xfrm>
            <a:off x="4998257" y="1568875"/>
            <a:ext cx="153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2"/>
          <p:cNvSpPr/>
          <p:nvPr/>
        </p:nvSpPr>
        <p:spPr>
          <a:xfrm>
            <a:off x="3459182" y="3081425"/>
            <a:ext cx="267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91" name="Google Shape;39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087" y="626637"/>
            <a:ext cx="3217826" cy="38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/>
          <p:nvPr>
            <p:ph idx="4294967295" type="body"/>
          </p:nvPr>
        </p:nvSpPr>
        <p:spPr>
          <a:xfrm>
            <a:off x="1804000" y="16069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por</a:t>
            </a:r>
            <a:endParaRPr sz="9600"/>
          </a:p>
        </p:txBody>
      </p:sp>
      <p:sp>
        <p:nvSpPr>
          <p:cNvPr id="398" name="Google Shape;398;p64"/>
          <p:cNvSpPr txBox="1"/>
          <p:nvPr/>
        </p:nvSpPr>
        <p:spPr>
          <a:xfrm>
            <a:off x="441890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64"/>
          <p:cNvSpPr/>
          <p:nvPr/>
        </p:nvSpPr>
        <p:spPr>
          <a:xfrm>
            <a:off x="2575800" y="3043325"/>
            <a:ext cx="45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1555538" y="1551800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bol</a:t>
            </a:r>
            <a:endParaRPr sz="9600"/>
          </a:p>
        </p:txBody>
      </p:sp>
      <p:sp>
        <p:nvSpPr>
          <p:cNvPr id="406" name="Google Shape;406;p65"/>
          <p:cNvSpPr txBox="1"/>
          <p:nvPr/>
        </p:nvSpPr>
        <p:spPr>
          <a:xfrm>
            <a:off x="4667363" y="1551800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5"/>
          <p:cNvSpPr/>
          <p:nvPr/>
        </p:nvSpPr>
        <p:spPr>
          <a:xfrm>
            <a:off x="2920663" y="2911950"/>
            <a:ext cx="388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1355325" y="1606975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  in</a:t>
            </a:r>
            <a:endParaRPr sz="9600"/>
          </a:p>
        </p:txBody>
      </p:sp>
      <p:sp>
        <p:nvSpPr>
          <p:cNvPr id="414" name="Google Shape;414;p66"/>
          <p:cNvSpPr txBox="1"/>
          <p:nvPr/>
        </p:nvSpPr>
        <p:spPr>
          <a:xfrm>
            <a:off x="3681625" y="1606975"/>
            <a:ext cx="243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66"/>
          <p:cNvSpPr txBox="1"/>
          <p:nvPr/>
        </p:nvSpPr>
        <p:spPr>
          <a:xfrm>
            <a:off x="55935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6"/>
          <p:cNvSpPr/>
          <p:nvPr/>
        </p:nvSpPr>
        <p:spPr>
          <a:xfrm>
            <a:off x="2806725" y="3043325"/>
            <a:ext cx="417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1601200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sen</a:t>
            </a:r>
            <a:endParaRPr sz="9600"/>
          </a:p>
        </p:txBody>
      </p:sp>
      <p:sp>
        <p:nvSpPr>
          <p:cNvPr id="423" name="Google Shape;423;p67"/>
          <p:cNvSpPr txBox="1"/>
          <p:nvPr/>
        </p:nvSpPr>
        <p:spPr>
          <a:xfrm>
            <a:off x="41365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5740125" y="1606975"/>
            <a:ext cx="273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7"/>
          <p:cNvSpPr/>
          <p:nvPr/>
        </p:nvSpPr>
        <p:spPr>
          <a:xfrm>
            <a:off x="2248700" y="3043325"/>
            <a:ext cx="490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1660250" y="1568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32" name="Google Shape;432;p68"/>
          <p:cNvSpPr txBox="1"/>
          <p:nvPr/>
        </p:nvSpPr>
        <p:spPr>
          <a:xfrm>
            <a:off x="4195625" y="15688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8"/>
          <p:cNvSpPr txBox="1"/>
          <p:nvPr/>
        </p:nvSpPr>
        <p:spPr>
          <a:xfrm>
            <a:off x="5799175" y="1568875"/>
            <a:ext cx="273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8"/>
          <p:cNvSpPr/>
          <p:nvPr/>
        </p:nvSpPr>
        <p:spPr>
          <a:xfrm>
            <a:off x="2671075" y="3081425"/>
            <a:ext cx="440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1322935" y="161702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rá</a:t>
            </a:r>
            <a:endParaRPr sz="9600"/>
          </a:p>
        </p:txBody>
      </p:sp>
      <p:sp>
        <p:nvSpPr>
          <p:cNvPr id="441" name="Google Shape;441;p69"/>
          <p:cNvSpPr txBox="1"/>
          <p:nvPr/>
        </p:nvSpPr>
        <p:spPr>
          <a:xfrm>
            <a:off x="4028460" y="161702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9"/>
          <p:cNvSpPr txBox="1"/>
          <p:nvPr/>
        </p:nvSpPr>
        <p:spPr>
          <a:xfrm>
            <a:off x="5046910" y="161702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9"/>
          <p:cNvSpPr/>
          <p:nvPr/>
        </p:nvSpPr>
        <p:spPr>
          <a:xfrm>
            <a:off x="2851597" y="3057366"/>
            <a:ext cx="403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4" name="Google Shape;44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</a:t>
            </a:r>
            <a:r>
              <a:rPr lang="en" sz="3500"/>
              <a:t>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50" name="Google Shape;45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1320037" y="1512000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a</a:t>
            </a:r>
            <a:endParaRPr sz="9600"/>
          </a:p>
        </p:txBody>
      </p:sp>
      <p:sp>
        <p:nvSpPr>
          <p:cNvPr id="456" name="Google Shape;456;p71"/>
          <p:cNvSpPr txBox="1"/>
          <p:nvPr/>
        </p:nvSpPr>
        <p:spPr>
          <a:xfrm>
            <a:off x="3577487" y="1512000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71"/>
          <p:cNvSpPr txBox="1"/>
          <p:nvPr/>
        </p:nvSpPr>
        <p:spPr>
          <a:xfrm>
            <a:off x="4289437" y="151200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71"/>
          <p:cNvSpPr txBox="1"/>
          <p:nvPr/>
        </p:nvSpPr>
        <p:spPr>
          <a:xfrm>
            <a:off x="5706587" y="151200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1"/>
          <p:cNvSpPr/>
          <p:nvPr/>
        </p:nvSpPr>
        <p:spPr>
          <a:xfrm>
            <a:off x="2088387" y="3024550"/>
            <a:ext cx="51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766425" y="1639050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66" name="Google Shape;466;p72"/>
          <p:cNvSpPr txBox="1"/>
          <p:nvPr/>
        </p:nvSpPr>
        <p:spPr>
          <a:xfrm>
            <a:off x="3023875" y="1639050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2"/>
          <p:cNvSpPr txBox="1"/>
          <p:nvPr/>
        </p:nvSpPr>
        <p:spPr>
          <a:xfrm>
            <a:off x="4609425" y="16390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72"/>
          <p:cNvSpPr txBox="1"/>
          <p:nvPr/>
        </p:nvSpPr>
        <p:spPr>
          <a:xfrm>
            <a:off x="5646750" y="16390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72"/>
          <p:cNvSpPr/>
          <p:nvPr/>
        </p:nvSpPr>
        <p:spPr>
          <a:xfrm>
            <a:off x="2050650" y="3011250"/>
            <a:ext cx="535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0" name="Google Shape;47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idx="4294967295" type="body"/>
          </p:nvPr>
        </p:nvSpPr>
        <p:spPr>
          <a:xfrm>
            <a:off x="779838" y="159492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76" name="Google Shape;476;p73"/>
          <p:cNvSpPr txBox="1"/>
          <p:nvPr/>
        </p:nvSpPr>
        <p:spPr>
          <a:xfrm>
            <a:off x="3037288" y="1594925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3"/>
          <p:cNvSpPr txBox="1"/>
          <p:nvPr/>
        </p:nvSpPr>
        <p:spPr>
          <a:xfrm>
            <a:off x="4548038" y="159492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73"/>
          <p:cNvSpPr txBox="1"/>
          <p:nvPr/>
        </p:nvSpPr>
        <p:spPr>
          <a:xfrm>
            <a:off x="6174513" y="159492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73"/>
          <p:cNvSpPr/>
          <p:nvPr/>
        </p:nvSpPr>
        <p:spPr>
          <a:xfrm>
            <a:off x="1339863" y="3055366"/>
            <a:ext cx="64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0" name="Google Shape;4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012" y="944838"/>
            <a:ext cx="2692825" cy="32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486" name="Google Shape;48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Google Shape;491;p75"/>
          <p:cNvGraphicFramePr/>
          <p:nvPr/>
        </p:nvGraphicFramePr>
        <p:xfrm>
          <a:off x="1200250" y="1821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{A8C2A893-A31B-4EEE-A4AF-17EE1F5E6D9E}</a:tableStyleId>
              </a:tblPr>
              <a:tblGrid>
                <a:gridCol w="1685875"/>
                <a:gridCol w="1685875"/>
                <a:gridCol w="1685875"/>
                <a:gridCol w="1685875"/>
              </a:tblGrid>
              <a:tr h="15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2" name="Google Shape;4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" name="Google Shape;497;p76"/>
          <p:cNvGraphicFramePr/>
          <p:nvPr/>
        </p:nvGraphicFramePr>
        <p:xfrm>
          <a:off x="952500" y="187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{A8C2A893-A31B-4EEE-A4AF-17EE1F5E6D9E}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39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8" name="Google Shape;49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p77"/>
          <p:cNvGraphicFramePr/>
          <p:nvPr/>
        </p:nvGraphicFramePr>
        <p:xfrm>
          <a:off x="952500" y="187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{A8C2A893-A31B-4EEE-A4AF-17EE1F5E6D9E}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39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4" name="Google Shape;5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Repaso</a:t>
            </a:r>
            <a:endParaRPr sz="3500"/>
          </a:p>
        </p:txBody>
      </p:sp>
      <p:pic>
        <p:nvPicPr>
          <p:cNvPr id="510" name="Google Shape;51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516" name="Google Shape;516;p79"/>
          <p:cNvSpPr/>
          <p:nvPr/>
        </p:nvSpPr>
        <p:spPr>
          <a:xfrm>
            <a:off x="3563050" y="3176950"/>
            <a:ext cx="220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7" name="Google Shape;51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523" name="Google Shape;523;p80"/>
          <p:cNvSpPr/>
          <p:nvPr/>
        </p:nvSpPr>
        <p:spPr>
          <a:xfrm>
            <a:off x="3834250" y="3176950"/>
            <a:ext cx="158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4" name="Google Shape;52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530" name="Google Shape;530;p81"/>
          <p:cNvSpPr/>
          <p:nvPr/>
        </p:nvSpPr>
        <p:spPr>
          <a:xfrm>
            <a:off x="3963625" y="3176950"/>
            <a:ext cx="145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ir</a:t>
            </a:r>
            <a:endParaRPr sz="9600"/>
          </a:p>
        </p:txBody>
      </p:sp>
      <p:sp>
        <p:nvSpPr>
          <p:cNvPr id="537" name="Google Shape;537;p82"/>
          <p:cNvSpPr/>
          <p:nvPr/>
        </p:nvSpPr>
        <p:spPr>
          <a:xfrm>
            <a:off x="3993225" y="3176950"/>
            <a:ext cx="110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8" name="Google Shape;53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44" name="Google Shape;544;p83"/>
          <p:cNvSpPr/>
          <p:nvPr/>
        </p:nvSpPr>
        <p:spPr>
          <a:xfrm>
            <a:off x="3899700" y="3176950"/>
            <a:ext cx="15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911" y="605700"/>
            <a:ext cx="3518175" cy="39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51" name="Google Shape;551;p84"/>
          <p:cNvSpPr/>
          <p:nvPr/>
        </p:nvSpPr>
        <p:spPr>
          <a:xfrm>
            <a:off x="3927775" y="3176950"/>
            <a:ext cx="117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" name="Google Shape;55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</a:t>
            </a:r>
            <a:r>
              <a:rPr lang="en" sz="3500"/>
              <a:t>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6"/>
          <p:cNvSpPr txBox="1"/>
          <p:nvPr>
            <p:ph idx="4294967295" type="body"/>
          </p:nvPr>
        </p:nvSpPr>
        <p:spPr>
          <a:xfrm>
            <a:off x="311700" y="597600"/>
            <a:ext cx="85206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Félix   no   sabe   ir   en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monopatín.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564" name="Google Shape;564;p86"/>
          <p:cNvSpPr/>
          <p:nvPr/>
        </p:nvSpPr>
        <p:spPr>
          <a:xfrm>
            <a:off x="915025" y="1597224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6"/>
          <p:cNvSpPr/>
          <p:nvPr/>
        </p:nvSpPr>
        <p:spPr>
          <a:xfrm>
            <a:off x="2820025" y="1597224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6"/>
          <p:cNvSpPr/>
          <p:nvPr/>
        </p:nvSpPr>
        <p:spPr>
          <a:xfrm>
            <a:off x="4801225" y="1597224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6"/>
          <p:cNvSpPr/>
          <p:nvPr/>
        </p:nvSpPr>
        <p:spPr>
          <a:xfrm>
            <a:off x="6553825" y="1597224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6"/>
          <p:cNvSpPr/>
          <p:nvPr/>
        </p:nvSpPr>
        <p:spPr>
          <a:xfrm>
            <a:off x="7925425" y="1597224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6"/>
          <p:cNvSpPr/>
          <p:nvPr/>
        </p:nvSpPr>
        <p:spPr>
          <a:xfrm>
            <a:off x="2210425" y="2979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7"/>
          <p:cNvSpPr txBox="1"/>
          <p:nvPr>
            <p:ph idx="4294967295" type="body"/>
          </p:nvPr>
        </p:nvSpPr>
        <p:spPr>
          <a:xfrm>
            <a:off x="503725" y="441950"/>
            <a:ext cx="8520600" cy="48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Rodolfo  no  sabe  ir en patineta.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  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Se  sube.  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Pero no va…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576" name="Google Shape;576;p87"/>
          <p:cNvSpPr/>
          <p:nvPr/>
        </p:nvSpPr>
        <p:spPr>
          <a:xfrm>
            <a:off x="1342975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7"/>
          <p:cNvSpPr/>
          <p:nvPr/>
        </p:nvSpPr>
        <p:spPr>
          <a:xfrm>
            <a:off x="2943578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7"/>
          <p:cNvSpPr/>
          <p:nvPr/>
        </p:nvSpPr>
        <p:spPr>
          <a:xfrm>
            <a:off x="4030328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7"/>
          <p:cNvSpPr/>
          <p:nvPr/>
        </p:nvSpPr>
        <p:spPr>
          <a:xfrm>
            <a:off x="5029464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7"/>
          <p:cNvSpPr/>
          <p:nvPr/>
        </p:nvSpPr>
        <p:spPr>
          <a:xfrm>
            <a:off x="5657168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7"/>
          <p:cNvSpPr/>
          <p:nvPr/>
        </p:nvSpPr>
        <p:spPr>
          <a:xfrm>
            <a:off x="7115373" y="1118825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7"/>
          <p:cNvSpPr/>
          <p:nvPr/>
        </p:nvSpPr>
        <p:spPr>
          <a:xfrm>
            <a:off x="708490" y="2274242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7"/>
          <p:cNvSpPr/>
          <p:nvPr/>
        </p:nvSpPr>
        <p:spPr>
          <a:xfrm>
            <a:off x="1840465" y="2274242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7"/>
          <p:cNvSpPr/>
          <p:nvPr/>
        </p:nvSpPr>
        <p:spPr>
          <a:xfrm>
            <a:off x="879413" y="3492717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87"/>
          <p:cNvSpPr/>
          <p:nvPr/>
        </p:nvSpPr>
        <p:spPr>
          <a:xfrm>
            <a:off x="1840463" y="3492717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87"/>
          <p:cNvSpPr/>
          <p:nvPr/>
        </p:nvSpPr>
        <p:spPr>
          <a:xfrm>
            <a:off x="2737063" y="3492717"/>
            <a:ext cx="354000" cy="3483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93" name="Google Shape;59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9"/>
          <p:cNvSpPr txBox="1"/>
          <p:nvPr>
            <p:ph idx="4294967295" type="body"/>
          </p:nvPr>
        </p:nvSpPr>
        <p:spPr>
          <a:xfrm>
            <a:off x="275125" y="6414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  __   ____   </a:t>
            </a:r>
            <a:r>
              <a:rPr lang="en" sz="6000">
                <a:solidFill>
                  <a:srgbClr val="000000"/>
                </a:solidFill>
              </a:rPr>
              <a:t>__ </a:t>
            </a:r>
            <a:r>
              <a:rPr lang="en" sz="6000">
                <a:solidFill>
                  <a:srgbClr val="000000"/>
                </a:solidFill>
              </a:rPr>
              <a:t>  </a:t>
            </a:r>
            <a:r>
              <a:rPr lang="en" sz="6000">
                <a:solidFill>
                  <a:srgbClr val="000000"/>
                </a:solidFill>
              </a:rPr>
              <a:t>__</a:t>
            </a:r>
            <a:r>
              <a:rPr lang="en" sz="6000">
                <a:solidFill>
                  <a:srgbClr val="000000"/>
                </a:solidFill>
              </a:rPr>
              <a:t> ________.</a:t>
            </a:r>
            <a:endParaRPr sz="9600"/>
          </a:p>
        </p:txBody>
      </p:sp>
      <p:pic>
        <p:nvPicPr>
          <p:cNvPr id="599" name="Google Shape;599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0"/>
          <p:cNvSpPr txBox="1"/>
          <p:nvPr>
            <p:ph idx="4294967295" type="body"/>
          </p:nvPr>
        </p:nvSpPr>
        <p:spPr>
          <a:xfrm>
            <a:off x="3117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Félix   no   sabe   ir   en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monopatín.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605" name="Google Shape;60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1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11" name="Google Shape;611;p91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12" name="Google Shape;612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8" name="Google Shape;61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650" y="725513"/>
            <a:ext cx="3230925" cy="3692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 flipH="1">
            <a:off x="5030250" y="2345288"/>
            <a:ext cx="1565100" cy="14721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200" y="587850"/>
            <a:ext cx="3479600" cy="3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