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02" r:id="rId6"/>
    <p:sldMasterId id="2147483703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298" r:id="rId51"/>
    <p:sldId id="299" r:id="rId52"/>
    <p:sldId id="300" r:id="rId53"/>
    <p:sldId id="301" r:id="rId54"/>
    <p:sldId id="302" r:id="rId55"/>
    <p:sldId id="303" r:id="rId56"/>
    <p:sldId id="304" r:id="rId57"/>
    <p:sldId id="305" r:id="rId58"/>
    <p:sldId id="306" r:id="rId59"/>
    <p:sldId id="307" r:id="rId60"/>
    <p:sldId id="308" r:id="rId61"/>
    <p:sldId id="309" r:id="rId62"/>
    <p:sldId id="310" r:id="rId63"/>
    <p:sldId id="311" r:id="rId64"/>
    <p:sldId id="312" r:id="rId65"/>
    <p:sldId id="313" r:id="rId66"/>
    <p:sldId id="314" r:id="rId67"/>
    <p:sldId id="315" r:id="rId68"/>
    <p:sldId id="316" r:id="rId69"/>
  </p:sldIdLst>
  <p:sldSz cy="5143500" cx="9144000"/>
  <p:notesSz cx="6858000" cy="9144000"/>
  <p:embeddedFontLst>
    <p:embeddedFont>
      <p:font typeface="Century Gothic"/>
      <p:regular r:id="rId70"/>
      <p:bold r:id="rId71"/>
      <p:italic r:id="rId72"/>
      <p:boldItalic r:id="rId7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470">
          <p15:clr>
            <a:srgbClr val="747775"/>
          </p15:clr>
        </p15:guide>
        <p15:guide id="2" orient="horz" pos="2837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Gabrielle Wagner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565676C-22EB-45A7-8C86-46A96C61CDD9}">
  <a:tblStyle styleId="{1565676C-22EB-45A7-8C86-46A96C61CDD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470" orient="horz"/>
        <p:guide pos="2837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2.xml"/><Relationship Id="rId42" Type="http://schemas.openxmlformats.org/officeDocument/2006/relationships/slide" Target="slides/slide34.xml"/><Relationship Id="rId41" Type="http://schemas.openxmlformats.org/officeDocument/2006/relationships/slide" Target="slides/slide33.xml"/><Relationship Id="rId44" Type="http://schemas.openxmlformats.org/officeDocument/2006/relationships/slide" Target="slides/slide36.xml"/><Relationship Id="rId43" Type="http://schemas.openxmlformats.org/officeDocument/2006/relationships/slide" Target="slides/slide35.xml"/><Relationship Id="rId46" Type="http://schemas.openxmlformats.org/officeDocument/2006/relationships/slide" Target="slides/slide38.xml"/><Relationship Id="rId45" Type="http://schemas.openxmlformats.org/officeDocument/2006/relationships/slide" Target="slides/slide37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1.xml"/><Relationship Id="rId48" Type="http://schemas.openxmlformats.org/officeDocument/2006/relationships/slide" Target="slides/slide40.xml"/><Relationship Id="rId47" Type="http://schemas.openxmlformats.org/officeDocument/2006/relationships/slide" Target="slides/slide39.xml"/><Relationship Id="rId49" Type="http://schemas.openxmlformats.org/officeDocument/2006/relationships/slide" Target="slides/slide41.xml"/><Relationship Id="rId5" Type="http://schemas.openxmlformats.org/officeDocument/2006/relationships/commentAuthors" Target="commentAuthors.xml"/><Relationship Id="rId6" Type="http://schemas.openxmlformats.org/officeDocument/2006/relationships/slideMaster" Target="slideMasters/slideMaster1.xml"/><Relationship Id="rId7" Type="http://schemas.openxmlformats.org/officeDocument/2006/relationships/slideMaster" Target="slideMasters/slideMaster2.xml"/><Relationship Id="rId8" Type="http://schemas.openxmlformats.org/officeDocument/2006/relationships/notesMaster" Target="notesMasters/notesMaster1.xml"/><Relationship Id="rId73" Type="http://schemas.openxmlformats.org/officeDocument/2006/relationships/font" Target="fonts/CenturyGothic-boldItalic.fntdata"/><Relationship Id="rId72" Type="http://schemas.openxmlformats.org/officeDocument/2006/relationships/font" Target="fonts/CenturyGothic-italic.fntdata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33" Type="http://schemas.openxmlformats.org/officeDocument/2006/relationships/slide" Target="slides/slide25.xml"/><Relationship Id="rId32" Type="http://schemas.openxmlformats.org/officeDocument/2006/relationships/slide" Target="slides/slide24.xml"/><Relationship Id="rId35" Type="http://schemas.openxmlformats.org/officeDocument/2006/relationships/slide" Target="slides/slide27.xml"/><Relationship Id="rId34" Type="http://schemas.openxmlformats.org/officeDocument/2006/relationships/slide" Target="slides/slide26.xml"/><Relationship Id="rId71" Type="http://schemas.openxmlformats.org/officeDocument/2006/relationships/font" Target="fonts/CenturyGothic-bold.fntdata"/><Relationship Id="rId70" Type="http://schemas.openxmlformats.org/officeDocument/2006/relationships/font" Target="fonts/CenturyGothic-regular.fntdata"/><Relationship Id="rId37" Type="http://schemas.openxmlformats.org/officeDocument/2006/relationships/slide" Target="slides/slide29.xml"/><Relationship Id="rId36" Type="http://schemas.openxmlformats.org/officeDocument/2006/relationships/slide" Target="slides/slide28.xml"/><Relationship Id="rId39" Type="http://schemas.openxmlformats.org/officeDocument/2006/relationships/slide" Target="slides/slide31.xml"/><Relationship Id="rId38" Type="http://schemas.openxmlformats.org/officeDocument/2006/relationships/slide" Target="slides/slide30.xml"/><Relationship Id="rId62" Type="http://schemas.openxmlformats.org/officeDocument/2006/relationships/slide" Target="slides/slide54.xml"/><Relationship Id="rId61" Type="http://schemas.openxmlformats.org/officeDocument/2006/relationships/slide" Target="slides/slide53.xml"/><Relationship Id="rId20" Type="http://schemas.openxmlformats.org/officeDocument/2006/relationships/slide" Target="slides/slide12.xml"/><Relationship Id="rId64" Type="http://schemas.openxmlformats.org/officeDocument/2006/relationships/slide" Target="slides/slide56.xml"/><Relationship Id="rId63" Type="http://schemas.openxmlformats.org/officeDocument/2006/relationships/slide" Target="slides/slide55.xml"/><Relationship Id="rId22" Type="http://schemas.openxmlformats.org/officeDocument/2006/relationships/slide" Target="slides/slide14.xml"/><Relationship Id="rId66" Type="http://schemas.openxmlformats.org/officeDocument/2006/relationships/slide" Target="slides/slide58.xml"/><Relationship Id="rId21" Type="http://schemas.openxmlformats.org/officeDocument/2006/relationships/slide" Target="slides/slide13.xml"/><Relationship Id="rId65" Type="http://schemas.openxmlformats.org/officeDocument/2006/relationships/slide" Target="slides/slide57.xml"/><Relationship Id="rId24" Type="http://schemas.openxmlformats.org/officeDocument/2006/relationships/slide" Target="slides/slide16.xml"/><Relationship Id="rId68" Type="http://schemas.openxmlformats.org/officeDocument/2006/relationships/slide" Target="slides/slide60.xml"/><Relationship Id="rId23" Type="http://schemas.openxmlformats.org/officeDocument/2006/relationships/slide" Target="slides/slide15.xml"/><Relationship Id="rId67" Type="http://schemas.openxmlformats.org/officeDocument/2006/relationships/slide" Target="slides/slide59.xml"/><Relationship Id="rId60" Type="http://schemas.openxmlformats.org/officeDocument/2006/relationships/slide" Target="slides/slide52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69" Type="http://schemas.openxmlformats.org/officeDocument/2006/relationships/slide" Target="slides/slide61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9" Type="http://schemas.openxmlformats.org/officeDocument/2006/relationships/slide" Target="slides/slide21.xml"/><Relationship Id="rId51" Type="http://schemas.openxmlformats.org/officeDocument/2006/relationships/slide" Target="slides/slide43.xml"/><Relationship Id="rId50" Type="http://schemas.openxmlformats.org/officeDocument/2006/relationships/slide" Target="slides/slide42.xml"/><Relationship Id="rId53" Type="http://schemas.openxmlformats.org/officeDocument/2006/relationships/slide" Target="slides/slide45.xml"/><Relationship Id="rId52" Type="http://schemas.openxmlformats.org/officeDocument/2006/relationships/slide" Target="slides/slide44.xml"/><Relationship Id="rId11" Type="http://schemas.openxmlformats.org/officeDocument/2006/relationships/slide" Target="slides/slide3.xml"/><Relationship Id="rId55" Type="http://schemas.openxmlformats.org/officeDocument/2006/relationships/slide" Target="slides/slide47.xml"/><Relationship Id="rId10" Type="http://schemas.openxmlformats.org/officeDocument/2006/relationships/slide" Target="slides/slide2.xml"/><Relationship Id="rId54" Type="http://schemas.openxmlformats.org/officeDocument/2006/relationships/slide" Target="slides/slide46.xml"/><Relationship Id="rId13" Type="http://schemas.openxmlformats.org/officeDocument/2006/relationships/slide" Target="slides/slide5.xml"/><Relationship Id="rId57" Type="http://schemas.openxmlformats.org/officeDocument/2006/relationships/slide" Target="slides/slide49.xml"/><Relationship Id="rId12" Type="http://schemas.openxmlformats.org/officeDocument/2006/relationships/slide" Target="slides/slide4.xml"/><Relationship Id="rId56" Type="http://schemas.openxmlformats.org/officeDocument/2006/relationships/slide" Target="slides/slide48.xml"/><Relationship Id="rId15" Type="http://schemas.openxmlformats.org/officeDocument/2006/relationships/slide" Target="slides/slide7.xml"/><Relationship Id="rId59" Type="http://schemas.openxmlformats.org/officeDocument/2006/relationships/slide" Target="slides/slide51.xml"/><Relationship Id="rId14" Type="http://schemas.openxmlformats.org/officeDocument/2006/relationships/slide" Target="slides/slide6.xml"/><Relationship Id="rId58" Type="http://schemas.openxmlformats.org/officeDocument/2006/relationships/slide" Target="slides/slide5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5-12-11T18:42:30.351">
    <p:pos x="6000" y="0"/>
    <p:text>formatted ✅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330ceb880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3330ceb880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376770bb983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376770bb983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la palabra en voz alta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cocina.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376770bb983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376770bb983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la palabra en voz alta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silba.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376770bb983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376770bb983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la palabra en voz alta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mismo.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376770bb983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376770bb983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Comience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la diapositiva número 14.</a:t>
            </a:r>
            <a:endParaRPr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376770bb983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376770bb983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Hoy vamos a aprender la regla de ortografía de las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palabras con si, ci, is, iz.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Muchas palabras se escriben con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si,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como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silla, sílaba, silencio y silbato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lea en voz alta cada uno de los ejemplos.</a:t>
            </a:r>
            <a:endParaRPr i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También usamos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delante de la vocal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como en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cine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circo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lea en voz alta cada uno de los ejemplos.</a:t>
            </a:r>
            <a:endParaRPr i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9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39b7461679a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39b7461679a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Usamos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delante de las consonantes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d, b, g, l, m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p,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como en isla, mismo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pista. </a:t>
            </a: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lea en voz alta cada uno de los ejemplos. </a:t>
            </a:r>
            <a:endParaRPr i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Finalmente, la terminación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-ez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aparece al final de algunas palabras, como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feliz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lombriz. </a:t>
            </a: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lea en voz alta cada uno de los ejemplos. </a:t>
            </a:r>
            <a:endParaRPr i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</a:t>
            </a:r>
            <a:endParaRPr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Muestre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repase las reglas en las diapositivas 16-17.</a:t>
            </a:r>
            <a:endParaRPr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9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385e7862f2f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385e7862f2f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practicar. Recuerden las reglas que aprendimos.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Repase las reglas si es necesario. (Haga clic)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① Muestre: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__nco.</a:t>
            </a:r>
            <a:endParaRPr i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acuerdo con la regla, delante de la vocal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se escribe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c. (Haga clic)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Leamos juntos: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cin - co, cinco.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¿Qué letra va antes de la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(Pausa)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¡Muy bien, la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!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385e7862f2f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385e7862f2f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② Muestre: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tap__.</a:t>
            </a:r>
            <a:endParaRPr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acuerdo con la regla, se escribe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iz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al final de algunas palabras.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(Haga clic)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Leamos juntos: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ta - piz, tapiz.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escribimos al final de esta palabra?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(Pausa)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¡Muy bien,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iz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!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335b81eedab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335b81eedab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Asegúrese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que todos los estudiantes tengan una pizarra donde practicar.</a:t>
            </a:r>
            <a:endParaRPr b="1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 sz="1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76770bb983_0_1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76770bb983_0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voy a decir una palabra con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si, ci, is o iz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 luego una oración con esa palabra. Todos van a repetir la palabra y escribirla en su pizarra. Recuerden usar lo que aprendimos sobre las palabras con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si, ci, is, iz.</a:t>
            </a:r>
            <a:endParaRPr b="1" sz="1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palabra es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nariz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 mosquito me picó la nariz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Repitan conmigo: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nariz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¿Cuántas sílabas tiene la palabra? (2)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 - riz, nariz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primera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¿cuántos sonidos tiene? (2)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/n/, /a/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segunda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riz,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(3)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/r/, /i/, /s/. Nariz, /n/, /a/, /r/, /i/, /s/.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escribir la palabra para verificar su respuesta.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3330ceb8806_0_3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3330ceb8806_0_3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2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¡Hola, lectores! Hoy vamos a leer y escribir palabras y leer oraciones con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si, ci, is, iz.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¿Listos?</a:t>
            </a:r>
            <a:endParaRPr i="1" sz="14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335b81eedab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335b81eedab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palabra es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cocina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 gusta hacer la tarea en la mesa de la cocina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Repitan conmigo: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cocina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¿Cuántas sílabas tiene la palabra? (3)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- ci - na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primera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¿cuántos sonidos tiene? (2)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/k/, /o/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segunda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ci,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(2)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/s/, /i/.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tercera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na,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(2)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/n/, /a/. Cocina, /k/, /o/, /s/, /i/, /n/, /a/.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escribir la palabra para verificar su respuesta.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376770bb983_0_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376770bb983_0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palabra es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silbar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 hermano me enseñó a silbar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Repitan conmigo: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silbar.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¿Cuántas sílabas tiene la palabra? (2)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sil - bar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primera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sil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¿cuántos sonidos tiene? (3)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/s/, /i/, /l/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segunda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bar,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(3)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/b/, /a/, /r/. Silbar, /s/, /i/, /l/, /b/, /a/, /r/.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escribir la palabra para verificar su respuesta.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307b75975fb_2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307b75975fb_2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leer palabras que vemos todo el tiempo y podemos leer rápidamente. Vamos a leer estas palabras juntos.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Muestre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los estudiantes las diapositivas 23-25 una a la vez y lea cada palabra junto con ellos.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3149ed81189_1_7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3149ed81189_1_7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ea cada palabra junto con los estudiantes. </a:t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 mundo.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376770bb983_0_2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376770bb983_0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ea cada palabra junto con los estudiantes. </a:t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 cierto.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376770bb983_0_2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376770bb983_0_2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ea cada palabra junto con los estudiantes. </a:t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 acción.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356ac25f17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356ac25f17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leer oraciones. Asegúrate de prestar atención a la puntuación y a la entonación de tu voz. Primero las vamos a leer despacio y luego con más fluidez. 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376770bb983_0_2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376770bb983_0_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leer juntos esta oración. 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primera palabra,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Las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y lea la oración apuntando a cada palabra. Primero despacio y la segunda vez con fluidez.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 a los estudiantes que repitan con usted.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Haga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clic para indicar la palabra.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302b7b9b47b_0_2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g302b7b9b47b_0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leer juntos esta oración. 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primera palabra,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y lea la oración apuntando a cada palabra. Primero despacio y la segunda vez con fluidez.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 a los estudiantes que repitan con usted.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Haga clic para indicar la palabra.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3149ed81189_1_10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3149ed81189_1_10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22be15a44c_0_2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322be15a44c_0_2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diapositiva 4.</a:t>
            </a:r>
            <a:endParaRPr sz="12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3149ed81189_1_10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3149ed81189_1_10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Asegúrese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que todos los estudiantes tengan una pizarra donde practicar.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escribir una oración. Primero, quiero que me ayuden a contar cuántas palabras tiene. Escuchen atentamente.</a:t>
            </a:r>
            <a:endParaRPr b="1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Las plantas necesitan agua, sol y aire para lucir sanas.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¿Cuántas palabras escucharon? Vamos a repetirla juntos mientras contamos cada palabra.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Las (1), plantas (2), necesitan (3), agua (4), sol (5), y (6), aire (7), para (8), lucir (9), sanas (10).</a:t>
            </a:r>
            <a:r>
              <a:rPr i="1" lang="en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¡Tiene diez palabras!</a:t>
            </a:r>
            <a:endParaRPr sz="1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los estudiantes que escriban todas las palabras de la oración.</a:t>
            </a:r>
            <a:endParaRPr sz="12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Puedes dividir cada palabra en sílabas y luego en sonidos para asegurarte de escribir todos los sonidos que escuchas correctamente.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para verificar su respuesta. Repita si es necesario.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3149ed81189_1_10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0" name="Google Shape;630;g3149ed81189_1_10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lean la oración en voz alta y comparen su oración con la oración que muestra la diapositiva. </a:t>
            </a:r>
            <a:endParaRPr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a autocorregir su escritura. </a:t>
            </a:r>
            <a:endParaRPr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2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3330ceb8806_0_17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3330ceb8806_0_17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38538ea7ed9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Google Shape;643;g38538ea7ed9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2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¡Hola, lectores! Hoy vamos a leer y escribir palabras y leer oraciones con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si, ci, is, iz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¿Listos?</a:t>
            </a:r>
            <a:endParaRPr i="1" sz="13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38538ea7ed9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38538ea7ed9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 sz="120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38538ea7ed9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38538ea7ed9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Hoy vamos a repasar el sonido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/s/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en palabras con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si, ci, is, iz.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12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Escuchen con atención: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silencio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Escucho el sonido /s/ en la primera sílaba,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si. Repita con los estudiantes con las palabras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conducir, islote, barniz.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i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leer varias palabras con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si, ci, is, iz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i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diapositiva 36.</a:t>
            </a:r>
            <a:endParaRPr b="1" sz="12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38538ea7ed9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2" name="Google Shape;682;g38538ea7ed9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la palabra en voz alta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</a:t>
            </a: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recibe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38538ea7ed9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9" name="Google Shape;689;g38538ea7ed9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la palabra en voz alta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Islandia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38538ea7ed9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6" name="Google Shape;696;g38538ea7ed9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la palabra en voz alta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mesita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38538ea7ed9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38538ea7ed9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la palabra en voz alta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revista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322be15a44c_0_3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322be15a44c_0_3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Hoy vamos a repasar el sonido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/s/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en palabras con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si, ci, is, iz.</a:t>
            </a:r>
            <a:endParaRPr i="1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Escuchen con atención: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silla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Escucho el sonido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/s/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en la primera sílaba,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si. Repita con los estudiantes con las palabras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recibo, isla, feliz.</a:t>
            </a:r>
            <a:endParaRPr i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leer varias palabras con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si, ci, is, iz. </a:t>
            </a:r>
            <a:endParaRPr b="1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diapositiva 5.</a:t>
            </a:r>
            <a:endParaRPr i="1" sz="1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38538ea7ed9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38538ea7ed9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la palabra en voz alta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izquierda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38538ea7ed9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38538ea7ed9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la palabra en voz alta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cocinero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38538ea7ed9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38538ea7ed9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la palabra en voz alta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tapiz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38538ea7ed9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g38538ea7ed9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la palabra en voz alta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decidir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38538ea7ed9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8" name="Google Shape;738;g38538ea7ed9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Asegúrese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que todos los estudiantes tengan una pizarra donde practicar.</a:t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 sz="1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38538ea7ed9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4" name="Google Shape;744;g38538ea7ed9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voy a decir una palabra con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si, ci, is o iz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 luego una oración con esa palabra. Todos van a repetir la palabra y escribirla en su pizarra. Recuerden usar lo que aprendimos sobre las palabras con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si, ci, is, iz.</a:t>
            </a:r>
            <a:endParaRPr i="1" sz="13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palabra es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mesita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 hermanita tiene una mesita pequeña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Repitan conmigo: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mesita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¿Cuántas sílabas tiene la palabra? (3)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 - si - ta.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primera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¿cuántos sonidos tiene? (2)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/m/, /e/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segunda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si,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(2)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/s/, /i/.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tercera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ta,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(2)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/t/, /a/. Mesita, /m/, /e/, /s/, /i/, /t/, /a/.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escribir la palabra para verificar su respuesta.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38538ea7ed9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0" name="Google Shape;750;g38538ea7ed9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palabra es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cocinero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 abuelo es un gran cocinero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Repitan conmigo: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cocinero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¿Cuántas sílabas tiene la palabra? (4)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 - ci - ne - ro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primera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¿cuántos sonidos tiene? (2)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/k/, /o/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segunda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ci,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(2)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/s/, /i/.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tercera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ne,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(2)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/n/, /e/.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cuarta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ro,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(2)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/r/, /o/.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Cocinero, /k/, /o/, /s/, /i/, /n/, /e/, /r/, /o/.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escribir la palabra para verificar su respuesta.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</a:t>
            </a:r>
            <a:b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g38538ea7ed9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6" name="Google Shape;756;g38538ea7ed9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palabra es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revista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 gusta leer una revista sobre los planetas.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Repitan conmigo: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revista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¿Cuántas sílabas tiene la palabra? (3)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 - vis - ta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primera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¿cuántos sonidos tiene? (2)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/rr/, /e/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segunda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vis,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(2)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/b/, /i/, /s/.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tercera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ta,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(2) /t/,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/a/. Revista, /rr/, /e/, /b/, /i/, /s/, /t/, /a/.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escribir la palabra para verificar su respuesta.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38538ea7ed9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2" name="Google Shape;762;g38538ea7ed9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aprender sobre los plurales con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-s.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Primero vamos a recordar que las palabras en singular se refieren a una sola persona o cosa. Las palabras en plural se refieren a dos o más personas o cosas.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 sz="1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38538ea7ed9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38538ea7ed9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 lea en voz alta la palabra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Esta palabra está en singular. Se forma el plural cuando una palabra termina en vocal y le agregamos la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-s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al final. Al agregar la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-s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 final de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mono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se forma la palabra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monos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que quiere decir más de un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mono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Ahora juntos.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FFC91F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376770bb983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376770bb983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la palabra en voz alta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fósil. </a:t>
            </a:r>
            <a:endParaRPr sz="1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Muestre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los estudiantes las diapositivas 6-12 una a la vez y diga cada palabra en voz alta junto con ellos.</a:t>
            </a:r>
            <a:endParaRPr sz="1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38c4ae9eea0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8" name="Google Shape;778;g38c4ae9eea0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 lea en voz alta la palabra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planta.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palabra está en singular. Se forma el plural cuando termina en una vocal como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agregamos la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-s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al final. Al agregar la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-s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 final de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planta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se forma la palabra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plantas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que quiere decir más de una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planta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practicar con más palabras. 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highlight>
                <a:srgbClr val="FFC91F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g3a2881d9ba6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8" name="Google Shape;788;g3a2881d9ba6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 lea en voz alta la palabra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zapato.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palabra está en singular. Se forma el plural cuando termina en una vocal como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agregamos la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-s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al final. Al agregar la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-s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 final de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zapato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se forma la palabra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zapatos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que quiere decir más de un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zapato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highlight>
                <a:srgbClr val="FFC91F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3a2881d9ba6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8" name="Google Shape;798;g3a2881d9ba6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 lea en voz alta la palabra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gato.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palabra está en singular. Se forma el plural cuando termina en una vocal como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agregamos la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-s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al final. Al agregar la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-s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 final de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gato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se forma la palabra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gatos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que quiere decir más de un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gato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</a:t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highlight>
                <a:srgbClr val="FFC91F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g3a2881d9ba6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9" name="Google Shape;809;g3a2881d9ba6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 lea en voz alta la palabra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ventana.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palabra está en singular. Se forma el plural cuando termina en una vocal como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agregamos la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-s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al final. Al agregar la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-s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 final de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ventana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se forma la palabra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ventanas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que quiere decir más de una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ventana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highlight>
                <a:srgbClr val="FFC91F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g3a2881d9ba6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0" name="Google Shape;820;g3a2881d9ba6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 lea en voz alta la palabra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teléfono.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palabra está en singular. Se forma el plural cuando termina en una vocal como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agregamos la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-s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al final. Al agregar la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-s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 final de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teléfono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se forma la palabra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teléfonos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que quiere decir más de un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teléfono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highlight>
                <a:srgbClr val="FFC91F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38538ea7ed9_0_1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38538ea7ed9_0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 sz="1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5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38538ea7ed9_0_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7" name="Google Shape;837;g38538ea7ed9_0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oración: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 ves una lombriz en la tierra, no te asustes.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cómo leer con expresión. Primero lea la oración con un tono monótono y luego con la expresión apropiada.</a:t>
            </a:r>
            <a:endParaRPr sz="13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Muestre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los estudiantes las diapositivas 57-59 una a la vez y lea cada oración en voz alta junto con ellos modelando cómo leer con entonación y haciendo énfasis en los signos de puntuación.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FFC91F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38538ea7ed9_0_2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" name="Google Shape;843;g38538ea7ed9_0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oración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lectura oral de las palabras por parte de los estudiantes y, si es necesario, pídales que lean más despacio. </a:t>
            </a:r>
            <a:endParaRPr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FFC91F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g38538ea7ed9_0_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9" name="Google Shape;849;g38538ea7ed9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oración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lectura oral de las palabras por parte de los estudiantes y, si es necesario, pídales que lean más despacio. </a:t>
            </a:r>
            <a:endParaRPr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FFC91F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g38538ea7ed9_0_1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5" name="Google Shape;855;g38538ea7ed9_0_1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oración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lectura oral de las palabras por parte de los estudiantes y, si es necesario, pídales que lean más despacio. </a:t>
            </a:r>
            <a:endParaRPr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FFC91F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376770bb983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376770bb983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la palabra en voz alta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circo.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g368b0e1221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1" name="Google Shape;861;g368b0e1221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3330ceb8806_0_14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3330ceb8806_0_14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376770bb983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376770bb983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la palabra en voz alta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nariz.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376770bb983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376770bb983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la palabra en voz alta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sílaba.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376770bb983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376770bb983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la palabra en voz alta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listo.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3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3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3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3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3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3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3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3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3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3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1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1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1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1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1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1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1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1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1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1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1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Chart 1">
  <p:cSld name="MAIN_POINT_1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>
        <p15:guide id="1" orient="horz" pos="277">
          <p15:clr>
            <a:srgbClr val="E46962"/>
          </p15:clr>
        </p15:guide>
        <p15:guide id="2" orient="horz" pos="2963">
          <p15:clr>
            <a:srgbClr val="E46962"/>
          </p15:clr>
        </p15:guide>
        <p15:guide id="3" pos="278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zul-Día">
  <p:cSld name="TITLE_4_1_3_1_1_4">
    <p:bg>
      <p:bgPr>
        <a:solidFill>
          <a:srgbClr val="C8F0FA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11" title="phonicsdeck_googleassets_dotborder_4_Azul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1"/>
          <p:cNvSpPr txBox="1"/>
          <p:nvPr>
            <p:ph type="ctrTitle"/>
          </p:nvPr>
        </p:nvSpPr>
        <p:spPr>
          <a:xfrm>
            <a:off x="457213" y="2112264"/>
            <a:ext cx="82296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22" name="Google Shape;122;p11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3" name="Google Shape;12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77">
          <p15:clr>
            <a:srgbClr val="E46962"/>
          </p15:clr>
        </p15:guide>
        <p15:guide id="2" orient="horz" pos="2963">
          <p15:clr>
            <a:srgbClr val="E46962"/>
          </p15:clr>
        </p15:guide>
        <p15:guide id="3" pos="278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ja-Día">
  <p:cSld name="TITLE_4_1_3_1_1_5">
    <p:bg>
      <p:bgPr>
        <a:solidFill>
          <a:schemeClr val="lt2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12" title="phonicsdeck_googleassets_dotborder_5_Rojo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2"/>
          <p:cNvSpPr txBox="1"/>
          <p:nvPr>
            <p:ph type="ctrTitle"/>
          </p:nvPr>
        </p:nvSpPr>
        <p:spPr>
          <a:xfrm>
            <a:off x="457213" y="2112264"/>
            <a:ext cx="82296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27" name="Google Shape;127;p12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8" name="Google Shape;128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77">
          <p15:clr>
            <a:srgbClr val="E46962"/>
          </p15:clr>
        </p15:guide>
        <p15:guide id="2" orient="horz" pos="2963">
          <p15:clr>
            <a:srgbClr val="E46962"/>
          </p15:clr>
        </p15:guide>
        <p15:guide id="3" pos="278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Section Title">
  <p:cSld name="TITLE_4_1_3_1_1_1">
    <p:bg>
      <p:bgPr>
        <a:solidFill>
          <a:srgbClr val="E3F5EA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3"/>
          <p:cNvSpPr txBox="1"/>
          <p:nvPr>
            <p:ph type="ctrTitle"/>
          </p:nvPr>
        </p:nvSpPr>
        <p:spPr>
          <a:xfrm>
            <a:off x="457200" y="3470325"/>
            <a:ext cx="82296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32" name="Google Shape;132;p13"/>
          <p:cNvSpPr/>
          <p:nvPr>
            <p:ph idx="2" type="pic"/>
          </p:nvPr>
        </p:nvSpPr>
        <p:spPr>
          <a:xfrm>
            <a:off x="3352800" y="1051550"/>
            <a:ext cx="2286000" cy="228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33" name="Google Shape;133;p13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4" name="Google Shape;13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pos="5482">
          <p15:clr>
            <a:srgbClr val="E46962"/>
          </p15:clr>
        </p15:guide>
        <p15:guide id="3" orient="horz" pos="277">
          <p15:clr>
            <a:srgbClr val="E46962"/>
          </p15:clr>
        </p15:guide>
        <p15:guide id="4" orient="horz" pos="2963">
          <p15:clr>
            <a:srgbClr val="E46962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a-Section Title">
  <p:cSld name="TITLE_4_1_3_1_1_1_2">
    <p:bg>
      <p:bgPr>
        <a:solidFill>
          <a:schemeClr val="accent6"/>
        </a:solid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14" title="phonicsdeck_googleassets_dotborder_2_Amarillo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4"/>
          <p:cNvSpPr txBox="1"/>
          <p:nvPr>
            <p:ph type="ctrTitle"/>
          </p:nvPr>
        </p:nvSpPr>
        <p:spPr>
          <a:xfrm>
            <a:off x="457200" y="3470325"/>
            <a:ext cx="82296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38" name="Google Shape;138;p14"/>
          <p:cNvSpPr/>
          <p:nvPr>
            <p:ph idx="2" type="pic"/>
          </p:nvPr>
        </p:nvSpPr>
        <p:spPr>
          <a:xfrm>
            <a:off x="3352800" y="1051550"/>
            <a:ext cx="2286000" cy="228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39" name="Google Shape;139;p14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40" name="Google Shape;14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pos="5482">
          <p15:clr>
            <a:srgbClr val="E46962"/>
          </p15:clr>
        </p15:guide>
        <p15:guide id="3" orient="horz" pos="277">
          <p15:clr>
            <a:srgbClr val="E46962"/>
          </p15:clr>
        </p15:guide>
        <p15:guide id="4" orient="horz" pos="2963">
          <p15:clr>
            <a:srgbClr val="E46962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rada-Section Title">
  <p:cSld name="TITLE_4_1_3_1_1_1_3">
    <p:bg>
      <p:bgPr>
        <a:solidFill>
          <a:schemeClr val="dk2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15" title="phonicsdeck_googleassets_dotborder_3_Morado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5"/>
          <p:cNvSpPr txBox="1"/>
          <p:nvPr>
            <p:ph type="ctrTitle"/>
          </p:nvPr>
        </p:nvSpPr>
        <p:spPr>
          <a:xfrm>
            <a:off x="457200" y="3470325"/>
            <a:ext cx="82296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44" name="Google Shape;144;p15"/>
          <p:cNvSpPr/>
          <p:nvPr>
            <p:ph idx="2" type="pic"/>
          </p:nvPr>
        </p:nvSpPr>
        <p:spPr>
          <a:xfrm>
            <a:off x="3352800" y="1051550"/>
            <a:ext cx="2286000" cy="228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15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46" name="Google Shape;14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pos="5482">
          <p15:clr>
            <a:srgbClr val="E46962"/>
          </p15:clr>
        </p15:guide>
        <p15:guide id="3" orient="horz" pos="277">
          <p15:clr>
            <a:srgbClr val="E46962"/>
          </p15:clr>
        </p15:guide>
        <p15:guide id="4" orient="horz" pos="2963">
          <p15:clr>
            <a:srgbClr val="E46962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zul-Section Title">
  <p:cSld name="TITLE_4_1_3_1_1_1_4">
    <p:bg>
      <p:bgPr>
        <a:solidFill>
          <a:srgbClr val="C8F0FA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16" title="phonicsdeck_googleassets_dotborder_4_Azul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6"/>
          <p:cNvSpPr txBox="1"/>
          <p:nvPr>
            <p:ph type="ctrTitle"/>
          </p:nvPr>
        </p:nvSpPr>
        <p:spPr>
          <a:xfrm>
            <a:off x="457200" y="3470325"/>
            <a:ext cx="82296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50" name="Google Shape;150;p16"/>
          <p:cNvSpPr/>
          <p:nvPr>
            <p:ph idx="2" type="pic"/>
          </p:nvPr>
        </p:nvSpPr>
        <p:spPr>
          <a:xfrm>
            <a:off x="3352800" y="1051550"/>
            <a:ext cx="2286000" cy="228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16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2" name="Google Shape;15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pos="5482">
          <p15:clr>
            <a:srgbClr val="E46962"/>
          </p15:clr>
        </p15:guide>
        <p15:guide id="3" orient="horz" pos="277">
          <p15:clr>
            <a:srgbClr val="E46962"/>
          </p15:clr>
        </p15:guide>
        <p15:guide id="4" orient="horz" pos="2963">
          <p15:clr>
            <a:srgbClr val="E46962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ja-Section Title">
  <p:cSld name="TITLE_4_1_3_1_1_1_5">
    <p:bg>
      <p:bgPr>
        <a:solidFill>
          <a:schemeClr val="lt2"/>
        </a:soli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17" title="phonicsdeck_googleassets_dotborder_5_Rojo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7"/>
          <p:cNvSpPr txBox="1"/>
          <p:nvPr>
            <p:ph type="ctrTitle"/>
          </p:nvPr>
        </p:nvSpPr>
        <p:spPr>
          <a:xfrm>
            <a:off x="457200" y="3470325"/>
            <a:ext cx="82296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56" name="Google Shape;156;p17"/>
          <p:cNvSpPr/>
          <p:nvPr>
            <p:ph idx="2" type="pic"/>
          </p:nvPr>
        </p:nvSpPr>
        <p:spPr>
          <a:xfrm>
            <a:off x="3352800" y="1051550"/>
            <a:ext cx="2286000" cy="228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7" name="Google Shape;157;p17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8" name="Google Shape;15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pos="5482">
          <p15:clr>
            <a:srgbClr val="E46962"/>
          </p15:clr>
        </p15:guide>
        <p15:guide id="3" orient="horz" pos="277">
          <p15:clr>
            <a:srgbClr val="E46962"/>
          </p15:clr>
        </p15:guide>
        <p15:guide id="4" orient="horz" pos="2963">
          <p15:clr>
            <a:srgbClr val="E46962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Generic">
  <p:cSld name="TITLE_4_1_3_1_1_1_1">
    <p:bg>
      <p:bgPr>
        <a:solidFill>
          <a:schemeClr val="lt1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8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2" name="Google Shape;16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pos="5482">
          <p15:clr>
            <a:srgbClr val="E46962"/>
          </p15:clr>
        </p15:guide>
        <p15:guide id="3" orient="horz" pos="277">
          <p15:clr>
            <a:srgbClr val="E46962"/>
          </p15:clr>
        </p15:guide>
        <p15:guide id="4" orient="horz" pos="2963">
          <p15:clr>
            <a:srgbClr val="E46962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a-Generic">
  <p:cSld name="TITLE_4_1_3_1_1_1_1_2">
    <p:bg>
      <p:bgPr>
        <a:solidFill>
          <a:schemeClr val="lt1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19" title="phonicsdeck_googleassets_dotborder_2_Amarillo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9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6" name="Google Shape;16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pos="5482">
          <p15:clr>
            <a:srgbClr val="E46962"/>
          </p15:clr>
        </p15:guide>
        <p15:guide id="3" orient="horz" pos="277">
          <p15:clr>
            <a:srgbClr val="E46962"/>
          </p15:clr>
        </p15:guide>
        <p15:guide id="4" orient="horz" pos="2963">
          <p15:clr>
            <a:srgbClr val="E46962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rada-Generic">
  <p:cSld name="TITLE_4_1_3_1_1_1_1_3">
    <p:bg>
      <p:bgPr>
        <a:solidFill>
          <a:schemeClr val="lt1"/>
        </a:soli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0" title="phonicsdeck_googleassets_dotborder_3_Morado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0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70" name="Google Shape;17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pos="5482">
          <p15:clr>
            <a:srgbClr val="E46962"/>
          </p15:clr>
        </p15:guide>
        <p15:guide id="3" orient="horz" pos="277">
          <p15:clr>
            <a:srgbClr val="E46962"/>
          </p15:clr>
        </p15:guide>
        <p15:guide id="4" orient="horz" pos="2963">
          <p15:clr>
            <a:srgbClr val="E46962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Cover">
  <p:cSld name="TITLE_4_1_3">
    <p:bg>
      <p:bgPr>
        <a:noFill/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3"/>
          <p:cNvSpPr/>
          <p:nvPr/>
        </p:nvSpPr>
        <p:spPr>
          <a:xfrm flipH="1">
            <a:off x="5794700" y="2381696"/>
            <a:ext cx="1699500" cy="16998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" name="Google Shape;12;p3"/>
          <p:cNvSpPr/>
          <p:nvPr/>
        </p:nvSpPr>
        <p:spPr>
          <a:xfrm flipH="1">
            <a:off x="6492872" y="1604165"/>
            <a:ext cx="726300" cy="7263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" name="Google Shape;13;p3"/>
          <p:cNvSpPr/>
          <p:nvPr/>
        </p:nvSpPr>
        <p:spPr>
          <a:xfrm flipH="1">
            <a:off x="4997499" y="3649298"/>
            <a:ext cx="1035000" cy="10350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" name="Google Shape;14;p3"/>
          <p:cNvSpPr/>
          <p:nvPr/>
        </p:nvSpPr>
        <p:spPr>
          <a:xfrm flipH="1">
            <a:off x="7494189" y="3514801"/>
            <a:ext cx="518700" cy="5187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" name="Google Shape;15;p3"/>
          <p:cNvSpPr/>
          <p:nvPr/>
        </p:nvSpPr>
        <p:spPr>
          <a:xfrm flipH="1">
            <a:off x="4950775" y="1086275"/>
            <a:ext cx="1433400" cy="14334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" name="Google Shape;16;p3"/>
          <p:cNvSpPr/>
          <p:nvPr/>
        </p:nvSpPr>
        <p:spPr>
          <a:xfrm>
            <a:off x="1674370" y="2900392"/>
            <a:ext cx="1132800" cy="11331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17;p3"/>
          <p:cNvSpPr/>
          <p:nvPr/>
        </p:nvSpPr>
        <p:spPr>
          <a:xfrm>
            <a:off x="1490817" y="2174015"/>
            <a:ext cx="726300" cy="7263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Google Shape;18;p3"/>
          <p:cNvSpPr/>
          <p:nvPr/>
        </p:nvSpPr>
        <p:spPr>
          <a:xfrm>
            <a:off x="2807468" y="3250818"/>
            <a:ext cx="1433400" cy="14334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" name="Google Shape;19;p3"/>
          <p:cNvSpPr/>
          <p:nvPr/>
        </p:nvSpPr>
        <p:spPr>
          <a:xfrm>
            <a:off x="1121750" y="2831626"/>
            <a:ext cx="518700" cy="5187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2247089" y="1086275"/>
            <a:ext cx="2068800" cy="20688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" name="Google Shape;21;p3"/>
          <p:cNvSpPr/>
          <p:nvPr/>
        </p:nvSpPr>
        <p:spPr>
          <a:xfrm>
            <a:off x="1994025" y="4771850"/>
            <a:ext cx="51213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2" name="Google Shape;22;p3"/>
          <p:cNvGrpSpPr/>
          <p:nvPr/>
        </p:nvGrpSpPr>
        <p:grpSpPr>
          <a:xfrm>
            <a:off x="2081051" y="4771850"/>
            <a:ext cx="4981899" cy="259175"/>
            <a:chOff x="2188251" y="4771850"/>
            <a:chExt cx="4981899" cy="259175"/>
          </a:xfrm>
        </p:grpSpPr>
        <p:sp>
          <p:nvSpPr>
            <p:cNvPr id="23" name="Google Shape;23;p3"/>
            <p:cNvSpPr txBox="1"/>
            <p:nvPr/>
          </p:nvSpPr>
          <p:spPr>
            <a:xfrm>
              <a:off x="2650050" y="4867675"/>
              <a:ext cx="45201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Copyright © 2025 Hola Books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holabooks.com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DO NOT DUPLICATE WITHOUT PERMISSION</a:t>
              </a:r>
              <a:endParaRPr sz="1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4" name="Google Shape;24;p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188251" y="4771850"/>
              <a:ext cx="404281" cy="259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" name="Google Shape;25;p3"/>
          <p:cNvSpPr/>
          <p:nvPr/>
        </p:nvSpPr>
        <p:spPr>
          <a:xfrm>
            <a:off x="-25400" y="342900"/>
            <a:ext cx="9169500" cy="685800"/>
          </a:xfrm>
          <a:prstGeom prst="rect">
            <a:avLst/>
          </a:prstGeom>
          <a:solidFill>
            <a:srgbClr val="E3F5E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" name="Google Shape;26;p3"/>
          <p:cNvSpPr txBox="1"/>
          <p:nvPr>
            <p:ph type="ctrTitle"/>
          </p:nvPr>
        </p:nvSpPr>
        <p:spPr>
          <a:xfrm>
            <a:off x="311700" y="458700"/>
            <a:ext cx="8520600" cy="45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7" name="Google Shape;27;p3"/>
          <p:cNvSpPr/>
          <p:nvPr>
            <p:ph idx="2" type="pic"/>
          </p:nvPr>
        </p:nvSpPr>
        <p:spPr>
          <a:xfrm>
            <a:off x="3486900" y="1176775"/>
            <a:ext cx="2170200" cy="3331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66675">
              <a:srgbClr val="000000">
                <a:alpha val="33000"/>
              </a:srgbClr>
            </a:outerShdw>
          </a:effectLst>
        </p:spPr>
      </p:sp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orient="horz" pos="277">
          <p15:clr>
            <a:srgbClr val="E46962"/>
          </p15:clr>
        </p15:guide>
        <p15:guide id="3" orient="horz" pos="2963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zul-Generic">
  <p:cSld name="TITLE_4_1_3_1_1_1_1_4">
    <p:bg>
      <p:bgPr>
        <a:solidFill>
          <a:schemeClr val="lt1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1" title="phonicsdeck_googleassets_dotborder_4_Azul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1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74" name="Google Shape;17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pos="5482">
          <p15:clr>
            <a:srgbClr val="E46962"/>
          </p15:clr>
        </p15:guide>
        <p15:guide id="3" orient="horz" pos="277">
          <p15:clr>
            <a:srgbClr val="E46962"/>
          </p15:clr>
        </p15:guide>
        <p15:guide id="4" orient="horz" pos="2963">
          <p15:clr>
            <a:srgbClr val="E46962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ja-Generic">
  <p:cSld name="TITLE_4_1_3_1_1_1_1_5">
    <p:bg>
      <p:bgPr>
        <a:solidFill>
          <a:schemeClr val="lt1"/>
        </a:soli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2" title="phonicsdeck_googleassets_dotborder_5_Rojo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2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78" name="Google Shape;17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pos="5482">
          <p15:clr>
            <a:srgbClr val="E46962"/>
          </p15:clr>
        </p15:guide>
        <p15:guide id="3" orient="horz" pos="277">
          <p15:clr>
            <a:srgbClr val="E46962"/>
          </p15:clr>
        </p15:guide>
        <p15:guide id="4" orient="horz" pos="2963">
          <p15:clr>
            <a:srgbClr val="E46962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Generic+CornerIcon">
  <p:cSld name="TITLE_4_1_3_1_1_1_1_1">
    <p:bg>
      <p:bgPr>
        <a:solidFill>
          <a:schemeClr val="lt1"/>
        </a:solid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3"/>
          <p:cNvSpPr/>
          <p:nvPr/>
        </p:nvSpPr>
        <p:spPr>
          <a:xfrm>
            <a:off x="-95700" y="3685150"/>
            <a:ext cx="552900" cy="552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2" name="Google Shape;182;p23"/>
          <p:cNvSpPr/>
          <p:nvPr/>
        </p:nvSpPr>
        <p:spPr>
          <a:xfrm>
            <a:off x="772050" y="4703625"/>
            <a:ext cx="552900" cy="552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3" name="Google Shape;183;p23"/>
          <p:cNvSpPr/>
          <p:nvPr/>
        </p:nvSpPr>
        <p:spPr>
          <a:xfrm rot="-2701136">
            <a:off x="-200528" y="4029126"/>
            <a:ext cx="1284247" cy="1214668"/>
          </a:xfrm>
          <a:prstGeom prst="flowChartDelay">
            <a:avLst/>
          </a:prstGeom>
          <a:solidFill>
            <a:srgbClr val="E3F5EA"/>
          </a:solidFill>
          <a:ln cap="flat" cmpd="sng" w="38100">
            <a:solidFill>
              <a:srgbClr val="99DB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4" name="Google Shape;184;p23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5" name="Google Shape;18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3"/>
          <p:cNvSpPr/>
          <p:nvPr>
            <p:ph idx="2" type="pic"/>
          </p:nvPr>
        </p:nvSpPr>
        <p:spPr>
          <a:xfrm>
            <a:off x="113275" y="4162550"/>
            <a:ext cx="822900" cy="822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87" name="Google Shape;187;p23"/>
          <p:cNvSpPr/>
          <p:nvPr/>
        </p:nvSpPr>
        <p:spPr>
          <a:xfrm rot="2700000">
            <a:off x="-625486" y="4779657"/>
            <a:ext cx="1162908" cy="690278"/>
          </a:xfrm>
          <a:prstGeom prst="rect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pos="5482">
          <p15:clr>
            <a:srgbClr val="E46962"/>
          </p15:clr>
        </p15:guide>
        <p15:guide id="3" orient="horz" pos="2963">
          <p15:clr>
            <a:srgbClr val="E46962"/>
          </p15:clr>
        </p15:guide>
        <p15:guide id="4" orient="horz" pos="277">
          <p15:clr>
            <a:srgbClr val="E46962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a-Generic+CornerIcon">
  <p:cSld name="TITLE_4_1_3_1_1_1_1_1_1">
    <p:bg>
      <p:bgPr>
        <a:solidFill>
          <a:schemeClr val="lt1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4" title="phonicsdeck_googleassets_dotborder_2_Amarillo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4"/>
          <p:cNvSpPr/>
          <p:nvPr/>
        </p:nvSpPr>
        <p:spPr>
          <a:xfrm>
            <a:off x="-95700" y="3685150"/>
            <a:ext cx="552900" cy="5529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1" name="Google Shape;191;p24"/>
          <p:cNvSpPr/>
          <p:nvPr/>
        </p:nvSpPr>
        <p:spPr>
          <a:xfrm>
            <a:off x="772050" y="4703625"/>
            <a:ext cx="552900" cy="5529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2" name="Google Shape;192;p24"/>
          <p:cNvSpPr/>
          <p:nvPr/>
        </p:nvSpPr>
        <p:spPr>
          <a:xfrm rot="-2701136">
            <a:off x="-200528" y="4029126"/>
            <a:ext cx="1284247" cy="1214668"/>
          </a:xfrm>
          <a:prstGeom prst="flowChartDelay">
            <a:avLst/>
          </a:prstGeom>
          <a:solidFill>
            <a:schemeClr val="accent6"/>
          </a:solidFill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3" name="Google Shape;193;p24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4" name="Google Shape;19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4"/>
          <p:cNvSpPr/>
          <p:nvPr>
            <p:ph idx="2" type="pic"/>
          </p:nvPr>
        </p:nvSpPr>
        <p:spPr>
          <a:xfrm>
            <a:off x="113275" y="4162550"/>
            <a:ext cx="822900" cy="822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96" name="Google Shape;196;p24"/>
          <p:cNvSpPr/>
          <p:nvPr/>
        </p:nvSpPr>
        <p:spPr>
          <a:xfrm rot="2700000">
            <a:off x="-625486" y="4779657"/>
            <a:ext cx="1162908" cy="69027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pos="5482">
          <p15:clr>
            <a:srgbClr val="E46962"/>
          </p15:clr>
        </p15:guide>
        <p15:guide id="3" orient="horz" pos="2963">
          <p15:clr>
            <a:srgbClr val="E46962"/>
          </p15:clr>
        </p15:guide>
        <p15:guide id="4" orient="horz" pos="277">
          <p15:clr>
            <a:srgbClr val="E46962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rada-Generic+CornerIcon">
  <p:cSld name="TITLE_4_1_3_1_1_1_1_1_2">
    <p:bg>
      <p:bgPr>
        <a:solidFill>
          <a:schemeClr val="lt1"/>
        </a:soli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5" title="phonicsdeck_googleassets_dotborder_3_Morado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5"/>
          <p:cNvSpPr/>
          <p:nvPr/>
        </p:nvSpPr>
        <p:spPr>
          <a:xfrm>
            <a:off x="-95700" y="3685150"/>
            <a:ext cx="552900" cy="5529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0" name="Google Shape;200;p25"/>
          <p:cNvSpPr/>
          <p:nvPr/>
        </p:nvSpPr>
        <p:spPr>
          <a:xfrm>
            <a:off x="772050" y="4703625"/>
            <a:ext cx="552900" cy="5529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1" name="Google Shape;201;p25"/>
          <p:cNvSpPr/>
          <p:nvPr/>
        </p:nvSpPr>
        <p:spPr>
          <a:xfrm rot="-2701136">
            <a:off x="-200528" y="4029126"/>
            <a:ext cx="1284247" cy="1214668"/>
          </a:xfrm>
          <a:prstGeom prst="flowChartDelay">
            <a:avLst/>
          </a:prstGeom>
          <a:solidFill>
            <a:srgbClr val="F6F2F7"/>
          </a:solidFill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2" name="Google Shape;202;p25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3" name="Google Shape;20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5"/>
          <p:cNvSpPr/>
          <p:nvPr>
            <p:ph idx="2" type="pic"/>
          </p:nvPr>
        </p:nvSpPr>
        <p:spPr>
          <a:xfrm>
            <a:off x="113275" y="4162550"/>
            <a:ext cx="822900" cy="822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05" name="Google Shape;205;p25"/>
          <p:cNvSpPr/>
          <p:nvPr/>
        </p:nvSpPr>
        <p:spPr>
          <a:xfrm rot="2700000">
            <a:off x="-625486" y="4779657"/>
            <a:ext cx="1162908" cy="690278"/>
          </a:xfrm>
          <a:prstGeom prst="rect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pos="5482">
          <p15:clr>
            <a:srgbClr val="E46962"/>
          </p15:clr>
        </p15:guide>
        <p15:guide id="3" orient="horz" pos="2963">
          <p15:clr>
            <a:srgbClr val="E46962"/>
          </p15:clr>
        </p15:guide>
        <p15:guide id="4" orient="horz" pos="277">
          <p15:clr>
            <a:srgbClr val="E46962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zul-Generic+CornerIcon">
  <p:cSld name="TITLE_4_1_3_1_1_1_1_1_3">
    <p:bg>
      <p:bgPr>
        <a:solidFill>
          <a:schemeClr val="lt1"/>
        </a:solid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26" title="phonicsdeck_googleassets_dotborder_4_Azul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6"/>
          <p:cNvSpPr/>
          <p:nvPr/>
        </p:nvSpPr>
        <p:spPr>
          <a:xfrm>
            <a:off x="-95700" y="3685150"/>
            <a:ext cx="552900" cy="5529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9" name="Google Shape;209;p26"/>
          <p:cNvSpPr/>
          <p:nvPr/>
        </p:nvSpPr>
        <p:spPr>
          <a:xfrm>
            <a:off x="772050" y="4703625"/>
            <a:ext cx="552900" cy="5529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0" name="Google Shape;210;p26"/>
          <p:cNvSpPr/>
          <p:nvPr/>
        </p:nvSpPr>
        <p:spPr>
          <a:xfrm rot="-2701136">
            <a:off x="-200528" y="4029126"/>
            <a:ext cx="1284247" cy="1214668"/>
          </a:xfrm>
          <a:prstGeom prst="flowChartDelay">
            <a:avLst/>
          </a:prstGeom>
          <a:solidFill>
            <a:srgbClr val="C8F0FA"/>
          </a:solidFill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1" name="Google Shape;211;p26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2" name="Google Shape;21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6"/>
          <p:cNvSpPr/>
          <p:nvPr>
            <p:ph idx="2" type="pic"/>
          </p:nvPr>
        </p:nvSpPr>
        <p:spPr>
          <a:xfrm>
            <a:off x="113275" y="4162550"/>
            <a:ext cx="822900" cy="822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14" name="Google Shape;214;p26"/>
          <p:cNvSpPr/>
          <p:nvPr/>
        </p:nvSpPr>
        <p:spPr>
          <a:xfrm rot="2700000">
            <a:off x="-625486" y="4779657"/>
            <a:ext cx="1162908" cy="690278"/>
          </a:xfrm>
          <a:prstGeom prst="rect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pos="5482">
          <p15:clr>
            <a:srgbClr val="E46962"/>
          </p15:clr>
        </p15:guide>
        <p15:guide id="3" orient="horz" pos="2963">
          <p15:clr>
            <a:srgbClr val="E46962"/>
          </p15:clr>
        </p15:guide>
        <p15:guide id="4" orient="horz" pos="277">
          <p15:clr>
            <a:srgbClr val="E46962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ja-Generic+CornerIcon">
  <p:cSld name="TITLE_4_1_3_1_1_1_1_1_4">
    <p:bg>
      <p:bgPr>
        <a:solidFill>
          <a:schemeClr val="lt1"/>
        </a:solid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27" title="phonicsdeck_googleassets_dotborder_5_Rojo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7"/>
          <p:cNvSpPr/>
          <p:nvPr/>
        </p:nvSpPr>
        <p:spPr>
          <a:xfrm>
            <a:off x="-95700" y="3685150"/>
            <a:ext cx="552900" cy="5529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8" name="Google Shape;218;p27"/>
          <p:cNvSpPr/>
          <p:nvPr/>
        </p:nvSpPr>
        <p:spPr>
          <a:xfrm>
            <a:off x="772050" y="4703625"/>
            <a:ext cx="552900" cy="5529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9" name="Google Shape;219;p27"/>
          <p:cNvSpPr/>
          <p:nvPr/>
        </p:nvSpPr>
        <p:spPr>
          <a:xfrm rot="-2701136">
            <a:off x="-200528" y="4029126"/>
            <a:ext cx="1284247" cy="1214668"/>
          </a:xfrm>
          <a:prstGeom prst="flowChartDelay">
            <a:avLst/>
          </a:prstGeom>
          <a:solidFill>
            <a:schemeClr val="lt2"/>
          </a:solidFill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0" name="Google Shape;220;p27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1" name="Google Shape;22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7"/>
          <p:cNvSpPr/>
          <p:nvPr>
            <p:ph idx="2" type="pic"/>
          </p:nvPr>
        </p:nvSpPr>
        <p:spPr>
          <a:xfrm>
            <a:off x="113275" y="4162550"/>
            <a:ext cx="822900" cy="822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23" name="Google Shape;223;p27"/>
          <p:cNvSpPr/>
          <p:nvPr/>
        </p:nvSpPr>
        <p:spPr>
          <a:xfrm rot="2700000">
            <a:off x="-625486" y="4779657"/>
            <a:ext cx="1162908" cy="69027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pos="5482">
          <p15:clr>
            <a:srgbClr val="E46962"/>
          </p15:clr>
        </p15:guide>
        <p15:guide id="3" orient="horz" pos="2963">
          <p15:clr>
            <a:srgbClr val="E46962"/>
          </p15:clr>
        </p15:guide>
        <p15:guide id="4" orient="horz" pos="277">
          <p15:clr>
            <a:srgbClr val="E46962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End">
  <p:cSld name="TITLE_4_1_2">
    <p:bg>
      <p:bgPr>
        <a:solidFill>
          <a:srgbClr val="E3F5EA"/>
        </a:solid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55158" y="1278804"/>
            <a:ext cx="4033675" cy="258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77">
          <p15:clr>
            <a:srgbClr val="E46962"/>
          </p15:clr>
        </p15:guide>
        <p15:guide id="2" orient="horz" pos="2963">
          <p15:clr>
            <a:srgbClr val="E46962"/>
          </p15:clr>
        </p15:guide>
        <p15:guide id="3" pos="278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a-End 1">
  <p:cSld name="TITLE_4_1_2_1">
    <p:bg>
      <p:bgPr>
        <a:solidFill>
          <a:schemeClr val="accent6"/>
        </a:solid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55158" y="1278804"/>
            <a:ext cx="4033675" cy="258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77">
          <p15:clr>
            <a:srgbClr val="E46962"/>
          </p15:clr>
        </p15:guide>
        <p15:guide id="2" orient="horz" pos="2963">
          <p15:clr>
            <a:srgbClr val="E46962"/>
          </p15:clr>
        </p15:guide>
        <p15:guide id="3" pos="278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rada-End">
  <p:cSld name="TITLE_4_1_2_2">
    <p:bg>
      <p:bgPr>
        <a:solidFill>
          <a:srgbClr val="F6F2F7"/>
        </a:solid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55158" y="1278804"/>
            <a:ext cx="4033675" cy="258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77">
          <p15:clr>
            <a:srgbClr val="E46962"/>
          </p15:clr>
        </p15:guide>
        <p15:guide id="2" orient="horz" pos="2963">
          <p15:clr>
            <a:srgbClr val="E46962"/>
          </p15:clr>
        </p15:guide>
        <p15:guide id="3" pos="278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a-Cover">
  <p:cSld name="TITLE_4_1_3_1_3">
    <p:bg>
      <p:bgPr>
        <a:noFill/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4" title="phonicsdeck_googleassets_dotborder_2_Amarillo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4"/>
          <p:cNvSpPr/>
          <p:nvPr/>
        </p:nvSpPr>
        <p:spPr>
          <a:xfrm flipH="1">
            <a:off x="5794700" y="2381696"/>
            <a:ext cx="1699500" cy="1699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" name="Google Shape;31;p4"/>
          <p:cNvSpPr/>
          <p:nvPr/>
        </p:nvSpPr>
        <p:spPr>
          <a:xfrm flipH="1">
            <a:off x="6492872" y="1604165"/>
            <a:ext cx="726300" cy="7263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" name="Google Shape;32;p4"/>
          <p:cNvSpPr/>
          <p:nvPr/>
        </p:nvSpPr>
        <p:spPr>
          <a:xfrm flipH="1">
            <a:off x="4997499" y="3649298"/>
            <a:ext cx="1035000" cy="1035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" name="Google Shape;33;p4"/>
          <p:cNvSpPr/>
          <p:nvPr/>
        </p:nvSpPr>
        <p:spPr>
          <a:xfrm flipH="1">
            <a:off x="7494189" y="3514801"/>
            <a:ext cx="518700" cy="5187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" name="Google Shape;34;p4"/>
          <p:cNvSpPr/>
          <p:nvPr/>
        </p:nvSpPr>
        <p:spPr>
          <a:xfrm flipH="1">
            <a:off x="4950775" y="1086275"/>
            <a:ext cx="1433400" cy="1433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" name="Google Shape;35;p4"/>
          <p:cNvSpPr/>
          <p:nvPr/>
        </p:nvSpPr>
        <p:spPr>
          <a:xfrm>
            <a:off x="1674370" y="2900392"/>
            <a:ext cx="1132800" cy="1133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" name="Google Shape;36;p4"/>
          <p:cNvSpPr/>
          <p:nvPr/>
        </p:nvSpPr>
        <p:spPr>
          <a:xfrm>
            <a:off x="1490817" y="2174015"/>
            <a:ext cx="726300" cy="7263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" name="Google Shape;37;p4"/>
          <p:cNvSpPr/>
          <p:nvPr/>
        </p:nvSpPr>
        <p:spPr>
          <a:xfrm>
            <a:off x="2807468" y="3250818"/>
            <a:ext cx="1433400" cy="1433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" name="Google Shape;38;p4"/>
          <p:cNvSpPr/>
          <p:nvPr/>
        </p:nvSpPr>
        <p:spPr>
          <a:xfrm>
            <a:off x="1121750" y="2831626"/>
            <a:ext cx="518700" cy="5187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" name="Google Shape;39;p4"/>
          <p:cNvSpPr/>
          <p:nvPr/>
        </p:nvSpPr>
        <p:spPr>
          <a:xfrm>
            <a:off x="2247089" y="1086275"/>
            <a:ext cx="2068800" cy="2068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" name="Google Shape;40;p4"/>
          <p:cNvSpPr/>
          <p:nvPr/>
        </p:nvSpPr>
        <p:spPr>
          <a:xfrm>
            <a:off x="1994025" y="4771850"/>
            <a:ext cx="51213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41" name="Google Shape;41;p4"/>
          <p:cNvGrpSpPr/>
          <p:nvPr/>
        </p:nvGrpSpPr>
        <p:grpSpPr>
          <a:xfrm>
            <a:off x="2081051" y="4771850"/>
            <a:ext cx="4981899" cy="259175"/>
            <a:chOff x="2188251" y="4771850"/>
            <a:chExt cx="4981899" cy="259175"/>
          </a:xfrm>
        </p:grpSpPr>
        <p:sp>
          <p:nvSpPr>
            <p:cNvPr id="42" name="Google Shape;42;p4"/>
            <p:cNvSpPr txBox="1"/>
            <p:nvPr/>
          </p:nvSpPr>
          <p:spPr>
            <a:xfrm>
              <a:off x="2650050" y="4867675"/>
              <a:ext cx="45201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Copyright © 2025 Hola Books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holabooks.com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DO NOT DUPLICATE WITHOUT PERMISSION</a:t>
              </a:r>
              <a:endParaRPr sz="1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43" name="Google Shape;43;p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188251" y="4771850"/>
              <a:ext cx="404281" cy="259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4" name="Google Shape;44;p4"/>
          <p:cNvSpPr/>
          <p:nvPr/>
        </p:nvSpPr>
        <p:spPr>
          <a:xfrm>
            <a:off x="-25400" y="342900"/>
            <a:ext cx="9169500" cy="6858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" name="Google Shape;45;p4"/>
          <p:cNvSpPr txBox="1"/>
          <p:nvPr>
            <p:ph type="ctrTitle"/>
          </p:nvPr>
        </p:nvSpPr>
        <p:spPr>
          <a:xfrm>
            <a:off x="311700" y="458700"/>
            <a:ext cx="8520600" cy="45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6" name="Google Shape;46;p4"/>
          <p:cNvSpPr/>
          <p:nvPr>
            <p:ph idx="2" type="pic"/>
          </p:nvPr>
        </p:nvSpPr>
        <p:spPr>
          <a:xfrm>
            <a:off x="3486900" y="1176775"/>
            <a:ext cx="2170200" cy="3331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66675">
              <a:srgbClr val="000000">
                <a:alpha val="33000"/>
              </a:srgbClr>
            </a:outerShdw>
          </a:effectLst>
        </p:spPr>
      </p:sp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orient="horz" pos="277">
          <p15:clr>
            <a:srgbClr val="E46962"/>
          </p15:clr>
        </p15:guide>
        <p15:guide id="3" orient="horz" pos="2963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zul-End">
  <p:cSld name="TITLE_4_1_2_3">
    <p:bg>
      <p:bgPr>
        <a:solidFill>
          <a:srgbClr val="C8F0FA"/>
        </a:solid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55158" y="1278804"/>
            <a:ext cx="4033675" cy="258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77">
          <p15:clr>
            <a:srgbClr val="E46962"/>
          </p15:clr>
        </p15:guide>
        <p15:guide id="2" orient="horz" pos="2963">
          <p15:clr>
            <a:srgbClr val="E46962"/>
          </p15:clr>
        </p15:guide>
        <p15:guide id="3" pos="278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ja-End">
  <p:cSld name="TITLE_4_1_2_4">
    <p:bg>
      <p:bgPr>
        <a:solidFill>
          <a:schemeClr val="lt2"/>
        </a:solid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55158" y="1278804"/>
            <a:ext cx="4033675" cy="258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77">
          <p15:clr>
            <a:srgbClr val="E46962"/>
          </p15:clr>
        </p15:guide>
        <p15:guide id="2" orient="horz" pos="2963">
          <p15:clr>
            <a:srgbClr val="E46962"/>
          </p15:clr>
        </p15:guide>
        <p15:guide id="3" pos="278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celebration">
  <p:cSld name="TITLE_4_1_3_1_2">
    <p:bg>
      <p:bgPr>
        <a:solidFill>
          <a:srgbClr val="E3F5EA"/>
        </a:solid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3"/>
          <p:cNvSpPr txBox="1"/>
          <p:nvPr>
            <p:ph type="ctrTitle"/>
          </p:nvPr>
        </p:nvSpPr>
        <p:spPr>
          <a:xfrm>
            <a:off x="457200" y="1835075"/>
            <a:ext cx="4114800" cy="67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37" name="Google Shape;237;p33"/>
          <p:cNvSpPr txBox="1"/>
          <p:nvPr>
            <p:ph idx="1" type="subTitle"/>
          </p:nvPr>
        </p:nvSpPr>
        <p:spPr>
          <a:xfrm>
            <a:off x="457200" y="2613550"/>
            <a:ext cx="4114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38" name="Google Shape;238;p33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39" name="Google Shape;23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3"/>
          <p:cNvSpPr/>
          <p:nvPr/>
        </p:nvSpPr>
        <p:spPr>
          <a:xfrm rot="2696691">
            <a:off x="8123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1" name="Google Shape;241;p33"/>
          <p:cNvSpPr/>
          <p:nvPr/>
        </p:nvSpPr>
        <p:spPr>
          <a:xfrm flipH="1" rot="-2696691">
            <a:off x="31384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2" name="Google Shape;242;p33"/>
          <p:cNvSpPr/>
          <p:nvPr/>
        </p:nvSpPr>
        <p:spPr>
          <a:xfrm flipH="1" rot="3312">
            <a:off x="1929847" y="3432672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3" name="Google Shape;243;p33"/>
          <p:cNvSpPr/>
          <p:nvPr/>
        </p:nvSpPr>
        <p:spPr>
          <a:xfrm flipH="1" rot="8103309">
            <a:off x="8123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4" name="Google Shape;244;p33"/>
          <p:cNvSpPr/>
          <p:nvPr/>
        </p:nvSpPr>
        <p:spPr>
          <a:xfrm rot="-8103309">
            <a:off x="31384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5" name="Google Shape;245;p33"/>
          <p:cNvSpPr/>
          <p:nvPr/>
        </p:nvSpPr>
        <p:spPr>
          <a:xfrm rot="10796688">
            <a:off x="1929847" y="457347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orient="horz" pos="277">
          <p15:clr>
            <a:srgbClr val="E46962"/>
          </p15:clr>
        </p15:guide>
        <p15:guide id="3" orient="horz" pos="2963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a-celebration">
  <p:cSld name="TITLE_4_1_3_1_2_1">
    <p:bg>
      <p:bgPr>
        <a:solidFill>
          <a:schemeClr val="accent6"/>
        </a:solidFill>
      </p:bgPr>
    </p:bg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34" title="phonicsdeck_googleassets_dotborder_2_Amarillo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4"/>
          <p:cNvSpPr txBox="1"/>
          <p:nvPr>
            <p:ph type="ctrTitle"/>
          </p:nvPr>
        </p:nvSpPr>
        <p:spPr>
          <a:xfrm>
            <a:off x="457200" y="1835075"/>
            <a:ext cx="4114800" cy="67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49" name="Google Shape;249;p34"/>
          <p:cNvSpPr txBox="1"/>
          <p:nvPr>
            <p:ph idx="1" type="subTitle"/>
          </p:nvPr>
        </p:nvSpPr>
        <p:spPr>
          <a:xfrm>
            <a:off x="457200" y="2613550"/>
            <a:ext cx="4114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50" name="Google Shape;250;p34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1" name="Google Shape;25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4"/>
          <p:cNvSpPr/>
          <p:nvPr/>
        </p:nvSpPr>
        <p:spPr>
          <a:xfrm rot="2696691">
            <a:off x="8123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3" name="Google Shape;253;p34"/>
          <p:cNvSpPr/>
          <p:nvPr/>
        </p:nvSpPr>
        <p:spPr>
          <a:xfrm flipH="1" rot="-2696691">
            <a:off x="31384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4" name="Google Shape;254;p34"/>
          <p:cNvSpPr/>
          <p:nvPr/>
        </p:nvSpPr>
        <p:spPr>
          <a:xfrm flipH="1" rot="3312">
            <a:off x="1929847" y="3432672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5" name="Google Shape;255;p34"/>
          <p:cNvSpPr/>
          <p:nvPr/>
        </p:nvSpPr>
        <p:spPr>
          <a:xfrm flipH="1" rot="8103309">
            <a:off x="8123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6" name="Google Shape;256;p34"/>
          <p:cNvSpPr/>
          <p:nvPr/>
        </p:nvSpPr>
        <p:spPr>
          <a:xfrm rot="-8103309">
            <a:off x="31384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7" name="Google Shape;257;p34"/>
          <p:cNvSpPr/>
          <p:nvPr/>
        </p:nvSpPr>
        <p:spPr>
          <a:xfrm rot="10796688">
            <a:off x="1929847" y="457347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orient="horz" pos="277">
          <p15:clr>
            <a:srgbClr val="E46962"/>
          </p15:clr>
        </p15:guide>
        <p15:guide id="3" orient="horz" pos="2963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rada-celebration">
  <p:cSld name="TITLE_4_1_3_1_2_2">
    <p:bg>
      <p:bgPr>
        <a:solidFill>
          <a:srgbClr val="F6F2F7"/>
        </a:solid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35" title="phonicsdeck_googleassets_dotborder_3_Morado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5"/>
          <p:cNvSpPr txBox="1"/>
          <p:nvPr>
            <p:ph type="ctrTitle"/>
          </p:nvPr>
        </p:nvSpPr>
        <p:spPr>
          <a:xfrm>
            <a:off x="457200" y="1835075"/>
            <a:ext cx="4114800" cy="67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61" name="Google Shape;261;p35"/>
          <p:cNvSpPr txBox="1"/>
          <p:nvPr>
            <p:ph idx="1" type="subTitle"/>
          </p:nvPr>
        </p:nvSpPr>
        <p:spPr>
          <a:xfrm>
            <a:off x="457200" y="2613550"/>
            <a:ext cx="4114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62" name="Google Shape;262;p35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3" name="Google Shape;26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5"/>
          <p:cNvSpPr/>
          <p:nvPr/>
        </p:nvSpPr>
        <p:spPr>
          <a:xfrm rot="2696691">
            <a:off x="8123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5" name="Google Shape;265;p35"/>
          <p:cNvSpPr/>
          <p:nvPr/>
        </p:nvSpPr>
        <p:spPr>
          <a:xfrm flipH="1" rot="-2696691">
            <a:off x="31384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6" name="Google Shape;266;p35"/>
          <p:cNvSpPr/>
          <p:nvPr/>
        </p:nvSpPr>
        <p:spPr>
          <a:xfrm flipH="1" rot="3312">
            <a:off x="1929847" y="3432672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7" name="Google Shape;267;p35"/>
          <p:cNvSpPr/>
          <p:nvPr/>
        </p:nvSpPr>
        <p:spPr>
          <a:xfrm flipH="1" rot="8103309">
            <a:off x="8123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8" name="Google Shape;268;p35"/>
          <p:cNvSpPr/>
          <p:nvPr/>
        </p:nvSpPr>
        <p:spPr>
          <a:xfrm rot="-8103309">
            <a:off x="31384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9" name="Google Shape;269;p35"/>
          <p:cNvSpPr/>
          <p:nvPr/>
        </p:nvSpPr>
        <p:spPr>
          <a:xfrm rot="10796688">
            <a:off x="1929847" y="457347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orient="horz" pos="277">
          <p15:clr>
            <a:srgbClr val="E46962"/>
          </p15:clr>
        </p15:guide>
        <p15:guide id="3" orient="horz" pos="2963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zul-celebration">
  <p:cSld name="TITLE_4_1_3_1_2_3">
    <p:bg>
      <p:bgPr>
        <a:solidFill>
          <a:srgbClr val="C8F0FA"/>
        </a:solidFill>
      </p:bgPr>
    </p:bg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36" title="phonicsdeck_googleassets_dotborder_4_Azul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6"/>
          <p:cNvSpPr txBox="1"/>
          <p:nvPr>
            <p:ph type="ctrTitle"/>
          </p:nvPr>
        </p:nvSpPr>
        <p:spPr>
          <a:xfrm>
            <a:off x="457200" y="1835075"/>
            <a:ext cx="4114800" cy="67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73" name="Google Shape;273;p36"/>
          <p:cNvSpPr txBox="1"/>
          <p:nvPr>
            <p:ph idx="1" type="subTitle"/>
          </p:nvPr>
        </p:nvSpPr>
        <p:spPr>
          <a:xfrm>
            <a:off x="457200" y="2613550"/>
            <a:ext cx="4114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74" name="Google Shape;274;p36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75" name="Google Shape;27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6"/>
          <p:cNvSpPr/>
          <p:nvPr/>
        </p:nvSpPr>
        <p:spPr>
          <a:xfrm rot="2696691">
            <a:off x="8123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7" name="Google Shape;277;p36"/>
          <p:cNvSpPr/>
          <p:nvPr/>
        </p:nvSpPr>
        <p:spPr>
          <a:xfrm flipH="1" rot="-2696691">
            <a:off x="31384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8" name="Google Shape;278;p36"/>
          <p:cNvSpPr/>
          <p:nvPr/>
        </p:nvSpPr>
        <p:spPr>
          <a:xfrm flipH="1" rot="3312">
            <a:off x="1929847" y="3432672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9" name="Google Shape;279;p36"/>
          <p:cNvSpPr/>
          <p:nvPr/>
        </p:nvSpPr>
        <p:spPr>
          <a:xfrm flipH="1" rot="8103309">
            <a:off x="8123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0" name="Google Shape;280;p36"/>
          <p:cNvSpPr/>
          <p:nvPr/>
        </p:nvSpPr>
        <p:spPr>
          <a:xfrm rot="-8103309">
            <a:off x="31384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1" name="Google Shape;281;p36"/>
          <p:cNvSpPr/>
          <p:nvPr/>
        </p:nvSpPr>
        <p:spPr>
          <a:xfrm rot="10796688">
            <a:off x="1929847" y="457347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orient="horz" pos="277">
          <p15:clr>
            <a:srgbClr val="E46962"/>
          </p15:clr>
        </p15:guide>
        <p15:guide id="3" orient="horz" pos="2963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ja-celebration">
  <p:cSld name="TITLE_4_1_3_1_2_4">
    <p:bg>
      <p:bgPr>
        <a:solidFill>
          <a:schemeClr val="lt2"/>
        </a:solidFill>
      </p:bgPr>
    </p:bg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37" title="phonicsdeck_googleassets_dotborder_5_Rojo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37"/>
          <p:cNvSpPr txBox="1"/>
          <p:nvPr>
            <p:ph type="ctrTitle"/>
          </p:nvPr>
        </p:nvSpPr>
        <p:spPr>
          <a:xfrm>
            <a:off x="457200" y="1835075"/>
            <a:ext cx="4114800" cy="67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85" name="Google Shape;285;p37"/>
          <p:cNvSpPr txBox="1"/>
          <p:nvPr>
            <p:ph idx="1" type="subTitle"/>
          </p:nvPr>
        </p:nvSpPr>
        <p:spPr>
          <a:xfrm>
            <a:off x="457200" y="2613550"/>
            <a:ext cx="4114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86" name="Google Shape;286;p37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87" name="Google Shape;28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7"/>
          <p:cNvSpPr/>
          <p:nvPr/>
        </p:nvSpPr>
        <p:spPr>
          <a:xfrm rot="2696691">
            <a:off x="8123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9" name="Google Shape;289;p37"/>
          <p:cNvSpPr/>
          <p:nvPr/>
        </p:nvSpPr>
        <p:spPr>
          <a:xfrm flipH="1" rot="-2696691">
            <a:off x="31384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0" name="Google Shape;290;p37"/>
          <p:cNvSpPr/>
          <p:nvPr/>
        </p:nvSpPr>
        <p:spPr>
          <a:xfrm flipH="1" rot="3312">
            <a:off x="1929847" y="3432672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1" name="Google Shape;291;p37"/>
          <p:cNvSpPr/>
          <p:nvPr/>
        </p:nvSpPr>
        <p:spPr>
          <a:xfrm flipH="1" rot="8103309">
            <a:off x="8123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2" name="Google Shape;292;p37"/>
          <p:cNvSpPr/>
          <p:nvPr/>
        </p:nvSpPr>
        <p:spPr>
          <a:xfrm rot="-8103309">
            <a:off x="31384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3" name="Google Shape;293;p37"/>
          <p:cNvSpPr/>
          <p:nvPr/>
        </p:nvSpPr>
        <p:spPr>
          <a:xfrm rot="10796688">
            <a:off x="1929847" y="457347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orient="horz" pos="277">
          <p15:clr>
            <a:srgbClr val="E46962"/>
          </p15:clr>
        </p15:guide>
        <p15:guide id="3" orient="horz" pos="2963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Agave Light" type="title">
  <p:cSld name="TITLE">
    <p:bg>
      <p:bgPr>
        <a:solidFill>
          <a:srgbClr val="EFFAF9"/>
        </a:solidFill>
      </p:bgPr>
    </p:bg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9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99" name="Google Shape;299;p3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300" name="Google Shape;300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Pétalo Light">
  <p:cSld name="TITLE_1">
    <p:bg>
      <p:bgPr>
        <a:solidFill>
          <a:srgbClr val="F6F2F7"/>
        </a:solidFill>
      </p:bgPr>
    </p:bg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0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03" name="Google Shape;303;p4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304" name="Google Shape;304;p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Agua Light">
  <p:cSld name="TITLE_2">
    <p:bg>
      <p:bgPr>
        <a:solidFill>
          <a:srgbClr val="C8F0FA"/>
        </a:solidFill>
      </p:bgPr>
    </p:bg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1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07" name="Google Shape;307;p4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308" name="Google Shape;308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rada-Cover">
  <p:cSld name="TITLE_4_1_3_2">
    <p:bg>
      <p:bgPr>
        <a:noFill/>
      </p:bgPr>
    </p:bg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5" title="phonicsdeck_googleassets_dotborder_3_Morado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5"/>
          <p:cNvSpPr/>
          <p:nvPr/>
        </p:nvSpPr>
        <p:spPr>
          <a:xfrm flipH="1">
            <a:off x="5794700" y="2381696"/>
            <a:ext cx="1699500" cy="1699800"/>
          </a:xfrm>
          <a:prstGeom prst="ellipse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" name="Google Shape;50;p5"/>
          <p:cNvSpPr/>
          <p:nvPr/>
        </p:nvSpPr>
        <p:spPr>
          <a:xfrm flipH="1">
            <a:off x="6492872" y="1604165"/>
            <a:ext cx="726300" cy="726300"/>
          </a:xfrm>
          <a:prstGeom prst="ellipse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" name="Google Shape;51;p5"/>
          <p:cNvSpPr/>
          <p:nvPr/>
        </p:nvSpPr>
        <p:spPr>
          <a:xfrm flipH="1">
            <a:off x="4997499" y="3649298"/>
            <a:ext cx="1035000" cy="1035000"/>
          </a:xfrm>
          <a:prstGeom prst="ellipse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" name="Google Shape;52;p5"/>
          <p:cNvSpPr/>
          <p:nvPr/>
        </p:nvSpPr>
        <p:spPr>
          <a:xfrm flipH="1">
            <a:off x="7494189" y="3514801"/>
            <a:ext cx="518700" cy="518700"/>
          </a:xfrm>
          <a:prstGeom prst="ellipse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" name="Google Shape;53;p5"/>
          <p:cNvSpPr/>
          <p:nvPr/>
        </p:nvSpPr>
        <p:spPr>
          <a:xfrm flipH="1">
            <a:off x="4950775" y="1086275"/>
            <a:ext cx="1433400" cy="1433400"/>
          </a:xfrm>
          <a:prstGeom prst="ellipse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" name="Google Shape;54;p5"/>
          <p:cNvSpPr/>
          <p:nvPr/>
        </p:nvSpPr>
        <p:spPr>
          <a:xfrm>
            <a:off x="1674370" y="2900392"/>
            <a:ext cx="1132800" cy="1133100"/>
          </a:xfrm>
          <a:prstGeom prst="ellipse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" name="Google Shape;55;p5"/>
          <p:cNvSpPr/>
          <p:nvPr/>
        </p:nvSpPr>
        <p:spPr>
          <a:xfrm>
            <a:off x="1490817" y="2174015"/>
            <a:ext cx="726300" cy="726300"/>
          </a:xfrm>
          <a:prstGeom prst="ellipse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" name="Google Shape;56;p5"/>
          <p:cNvSpPr/>
          <p:nvPr/>
        </p:nvSpPr>
        <p:spPr>
          <a:xfrm>
            <a:off x="2807468" y="3250818"/>
            <a:ext cx="1433400" cy="1433400"/>
          </a:xfrm>
          <a:prstGeom prst="ellipse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" name="Google Shape;57;p5"/>
          <p:cNvSpPr/>
          <p:nvPr/>
        </p:nvSpPr>
        <p:spPr>
          <a:xfrm>
            <a:off x="1121750" y="2831626"/>
            <a:ext cx="518700" cy="518700"/>
          </a:xfrm>
          <a:prstGeom prst="ellipse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" name="Google Shape;58;p5"/>
          <p:cNvSpPr/>
          <p:nvPr/>
        </p:nvSpPr>
        <p:spPr>
          <a:xfrm>
            <a:off x="2247089" y="1086275"/>
            <a:ext cx="2068800" cy="2068800"/>
          </a:xfrm>
          <a:prstGeom prst="ellipse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" name="Google Shape;59;p5"/>
          <p:cNvSpPr/>
          <p:nvPr/>
        </p:nvSpPr>
        <p:spPr>
          <a:xfrm>
            <a:off x="1994025" y="4771850"/>
            <a:ext cx="51213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60" name="Google Shape;60;p5"/>
          <p:cNvGrpSpPr/>
          <p:nvPr/>
        </p:nvGrpSpPr>
        <p:grpSpPr>
          <a:xfrm>
            <a:off x="2081051" y="4771850"/>
            <a:ext cx="4981899" cy="259175"/>
            <a:chOff x="2188251" y="4771850"/>
            <a:chExt cx="4981899" cy="259175"/>
          </a:xfrm>
        </p:grpSpPr>
        <p:sp>
          <p:nvSpPr>
            <p:cNvPr id="61" name="Google Shape;61;p5"/>
            <p:cNvSpPr txBox="1"/>
            <p:nvPr/>
          </p:nvSpPr>
          <p:spPr>
            <a:xfrm>
              <a:off x="2650050" y="4867675"/>
              <a:ext cx="45201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Copyright © 2025 Hola Books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holabooks.com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DO NOT DUPLICATE WITHOUT PERMISSION</a:t>
              </a:r>
              <a:endParaRPr sz="1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62" name="Google Shape;62;p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188251" y="4771850"/>
              <a:ext cx="404281" cy="259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3" name="Google Shape;63;p5"/>
          <p:cNvSpPr/>
          <p:nvPr/>
        </p:nvSpPr>
        <p:spPr>
          <a:xfrm>
            <a:off x="-25400" y="342900"/>
            <a:ext cx="9169500" cy="685800"/>
          </a:xfrm>
          <a:prstGeom prst="rect">
            <a:avLst/>
          </a:prstGeom>
          <a:solidFill>
            <a:srgbClr val="F6F2F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" name="Google Shape;64;p5"/>
          <p:cNvSpPr txBox="1"/>
          <p:nvPr>
            <p:ph type="ctrTitle"/>
          </p:nvPr>
        </p:nvSpPr>
        <p:spPr>
          <a:xfrm>
            <a:off x="311700" y="458700"/>
            <a:ext cx="8520600" cy="45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65" name="Google Shape;65;p5"/>
          <p:cNvSpPr/>
          <p:nvPr>
            <p:ph idx="2" type="pic"/>
          </p:nvPr>
        </p:nvSpPr>
        <p:spPr>
          <a:xfrm>
            <a:off x="3486900" y="1176775"/>
            <a:ext cx="2170200" cy="3331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66675">
              <a:srgbClr val="000000">
                <a:alpha val="33000"/>
              </a:srgbClr>
            </a:outerShdw>
          </a:effectLst>
        </p:spPr>
      </p:sp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orient="horz" pos="277">
          <p15:clr>
            <a:srgbClr val="E46962"/>
          </p15:clr>
        </p15:guide>
        <p15:guide id="3" orient="horz" pos="2963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Adobe Light">
  <p:cSld name="TITLE_3">
    <p:bg>
      <p:bgPr>
        <a:solidFill>
          <a:srgbClr val="FFE2D6"/>
        </a:solidFill>
      </p:bgPr>
    </p:bg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2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11" name="Google Shape;311;p4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312" name="Google Shape;312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Sol Light">
  <p:cSld name="TITLE_4">
    <p:bg>
      <p:bgPr>
        <a:solidFill>
          <a:srgbClr val="FDF0B1"/>
        </a:solidFill>
      </p:bgPr>
    </p:bg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3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15" name="Google Shape;315;p4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316" name="Google Shape;316;p4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Sol Light 1">
  <p:cSld name="TITLE_4_1">
    <p:bg>
      <p:bgPr>
        <a:solidFill>
          <a:srgbClr val="E3F5EA"/>
        </a:solidFill>
      </p:bgPr>
    </p:bg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4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19" name="Google Shape;319;p4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320" name="Google Shape;320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Agave Light" type="tx">
  <p:cSld name="TITLE_AND_BODY"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5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EFFA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45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24" name="Google Shape;324;p45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25" name="Google Shape;325;p45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EFFA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26" name="Google Shape;326;p4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Pétalo Light">
  <p:cSld name="TITLE_AND_BODY_1"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6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46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30" name="Google Shape;330;p46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31" name="Google Shape;331;p46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32" name="Google Shape;332;p4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Agua Light">
  <p:cSld name="TITLE_AND_BODY_1_1"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7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47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36" name="Google Shape;336;p47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37" name="Google Shape;337;p47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38" name="Google Shape;338;p4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Adobe Light">
  <p:cSld name="TITLE_AND_BODY_1_1_1"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8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48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42" name="Google Shape;342;p48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43" name="Google Shape;343;p48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44" name="Google Shape;344;p4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Sol Light">
  <p:cSld name="TITLE_AND_BODY_1_1_1_1"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9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FDF0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49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48" name="Google Shape;348;p49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49" name="Google Shape;349;p49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FDF0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50" name="Google Shape;350;p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Sol Light 1">
  <p:cSld name="TITLE_AND_BODY_1_1_1_1_1"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0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50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54" name="Google Shape;354;p50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55" name="Google Shape;355;p50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56" name="Google Shape;356;p5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ext Slide" type="titleOnly">
  <p:cSld name="TITLE_ONLY"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359" name="Google Shape;359;p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51"/>
          <p:cNvSpPr txBox="1"/>
          <p:nvPr>
            <p:ph idx="1" type="body"/>
          </p:nvPr>
        </p:nvSpPr>
        <p:spPr>
          <a:xfrm>
            <a:off x="311700" y="1017725"/>
            <a:ext cx="8520600" cy="249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>
              <a:spcBef>
                <a:spcPts val="20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indent="-317500" lvl="2" marL="1371600">
              <a:spcBef>
                <a:spcPts val="2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zul-Cover">
  <p:cSld name="TITLE_4_1_3_3">
    <p:bg>
      <p:bgPr>
        <a:noFill/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6" title="phonicsdeck_googleassets_dotborder_4_Azul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"/>
          <p:cNvSpPr/>
          <p:nvPr/>
        </p:nvSpPr>
        <p:spPr>
          <a:xfrm flipH="1">
            <a:off x="5794700" y="2381696"/>
            <a:ext cx="1699500" cy="1699800"/>
          </a:xfrm>
          <a:prstGeom prst="ellipse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9" name="Google Shape;69;p6"/>
          <p:cNvSpPr/>
          <p:nvPr/>
        </p:nvSpPr>
        <p:spPr>
          <a:xfrm flipH="1">
            <a:off x="6492872" y="1604165"/>
            <a:ext cx="726300" cy="726300"/>
          </a:xfrm>
          <a:prstGeom prst="ellipse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0" name="Google Shape;70;p6"/>
          <p:cNvSpPr/>
          <p:nvPr/>
        </p:nvSpPr>
        <p:spPr>
          <a:xfrm flipH="1">
            <a:off x="4997499" y="3649298"/>
            <a:ext cx="1035000" cy="1035000"/>
          </a:xfrm>
          <a:prstGeom prst="ellipse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1" name="Google Shape;71;p6"/>
          <p:cNvSpPr/>
          <p:nvPr/>
        </p:nvSpPr>
        <p:spPr>
          <a:xfrm flipH="1">
            <a:off x="7494189" y="3514801"/>
            <a:ext cx="518700" cy="518700"/>
          </a:xfrm>
          <a:prstGeom prst="ellipse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2" name="Google Shape;72;p6"/>
          <p:cNvSpPr/>
          <p:nvPr/>
        </p:nvSpPr>
        <p:spPr>
          <a:xfrm flipH="1">
            <a:off x="4950775" y="1086275"/>
            <a:ext cx="1433400" cy="1433400"/>
          </a:xfrm>
          <a:prstGeom prst="ellipse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3" name="Google Shape;73;p6"/>
          <p:cNvSpPr/>
          <p:nvPr/>
        </p:nvSpPr>
        <p:spPr>
          <a:xfrm>
            <a:off x="1674370" y="2900392"/>
            <a:ext cx="1132800" cy="1133100"/>
          </a:xfrm>
          <a:prstGeom prst="ellipse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4" name="Google Shape;74;p6"/>
          <p:cNvSpPr/>
          <p:nvPr/>
        </p:nvSpPr>
        <p:spPr>
          <a:xfrm>
            <a:off x="1490817" y="2174015"/>
            <a:ext cx="726300" cy="726300"/>
          </a:xfrm>
          <a:prstGeom prst="ellipse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5" name="Google Shape;75;p6"/>
          <p:cNvSpPr/>
          <p:nvPr/>
        </p:nvSpPr>
        <p:spPr>
          <a:xfrm>
            <a:off x="2807468" y="3250818"/>
            <a:ext cx="1433400" cy="1433400"/>
          </a:xfrm>
          <a:prstGeom prst="ellipse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6" name="Google Shape;76;p6"/>
          <p:cNvSpPr/>
          <p:nvPr/>
        </p:nvSpPr>
        <p:spPr>
          <a:xfrm>
            <a:off x="1121750" y="2831626"/>
            <a:ext cx="518700" cy="518700"/>
          </a:xfrm>
          <a:prstGeom prst="ellipse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" name="Google Shape;77;p6"/>
          <p:cNvSpPr/>
          <p:nvPr/>
        </p:nvSpPr>
        <p:spPr>
          <a:xfrm>
            <a:off x="2247089" y="1086275"/>
            <a:ext cx="2068800" cy="2068800"/>
          </a:xfrm>
          <a:prstGeom prst="ellipse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8" name="Google Shape;78;p6"/>
          <p:cNvSpPr/>
          <p:nvPr/>
        </p:nvSpPr>
        <p:spPr>
          <a:xfrm>
            <a:off x="1994025" y="4771850"/>
            <a:ext cx="51213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79" name="Google Shape;79;p6"/>
          <p:cNvGrpSpPr/>
          <p:nvPr/>
        </p:nvGrpSpPr>
        <p:grpSpPr>
          <a:xfrm>
            <a:off x="2081051" y="4771850"/>
            <a:ext cx="4981899" cy="259175"/>
            <a:chOff x="2188251" y="4771850"/>
            <a:chExt cx="4981899" cy="259175"/>
          </a:xfrm>
        </p:grpSpPr>
        <p:sp>
          <p:nvSpPr>
            <p:cNvPr id="80" name="Google Shape;80;p6"/>
            <p:cNvSpPr txBox="1"/>
            <p:nvPr/>
          </p:nvSpPr>
          <p:spPr>
            <a:xfrm>
              <a:off x="2650050" y="4867675"/>
              <a:ext cx="45201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Copyright © 2025 Hola Books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holabooks.com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DO NOT DUPLICATE WITHOUT PERMISSION</a:t>
              </a:r>
              <a:endParaRPr sz="1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81" name="Google Shape;81;p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188251" y="4771850"/>
              <a:ext cx="404281" cy="259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2" name="Google Shape;82;p6"/>
          <p:cNvSpPr/>
          <p:nvPr/>
        </p:nvSpPr>
        <p:spPr>
          <a:xfrm>
            <a:off x="-25400" y="342900"/>
            <a:ext cx="9169500" cy="685800"/>
          </a:xfrm>
          <a:prstGeom prst="rect">
            <a:avLst/>
          </a:prstGeom>
          <a:solidFill>
            <a:srgbClr val="C8F0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3" name="Google Shape;83;p6"/>
          <p:cNvSpPr txBox="1"/>
          <p:nvPr>
            <p:ph type="ctrTitle"/>
          </p:nvPr>
        </p:nvSpPr>
        <p:spPr>
          <a:xfrm>
            <a:off x="311700" y="458700"/>
            <a:ext cx="8520600" cy="45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84" name="Google Shape;84;p6"/>
          <p:cNvSpPr/>
          <p:nvPr>
            <p:ph idx="2" type="pic"/>
          </p:nvPr>
        </p:nvSpPr>
        <p:spPr>
          <a:xfrm>
            <a:off x="3486900" y="1176775"/>
            <a:ext cx="2170200" cy="3331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66675">
              <a:srgbClr val="000000">
                <a:alpha val="33000"/>
              </a:srgbClr>
            </a:outerShdw>
          </a:effectLst>
        </p:spPr>
      </p:sp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orient="horz" pos="277">
          <p15:clr>
            <a:srgbClr val="E46962"/>
          </p15:clr>
        </p15:guide>
        <p15:guide id="3" orient="horz" pos="2963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ext Slide with Subheading">
  <p:cSld name="TITLE_ONLY_2"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363" name="Google Shape;363;p5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52"/>
          <p:cNvSpPr txBox="1"/>
          <p:nvPr>
            <p:ph idx="1" type="body"/>
          </p:nvPr>
        </p:nvSpPr>
        <p:spPr>
          <a:xfrm>
            <a:off x="311700" y="1450125"/>
            <a:ext cx="8520600" cy="249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>
              <a:spcBef>
                <a:spcPts val="20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indent="-317500" lvl="2" marL="1371600">
              <a:spcBef>
                <a:spcPts val="2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65" name="Google Shape;365;p52"/>
          <p:cNvSpPr txBox="1"/>
          <p:nvPr>
            <p:ph idx="2" type="subTitle"/>
          </p:nvPr>
        </p:nvSpPr>
        <p:spPr>
          <a:xfrm>
            <a:off x="311850" y="980925"/>
            <a:ext cx="8520600" cy="46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3 Pictures">
  <p:cSld name="TITLE_ONLY_1"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368" name="Google Shape;368;p5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53"/>
          <p:cNvSpPr txBox="1"/>
          <p:nvPr>
            <p:ph idx="1" type="subTitle"/>
          </p:nvPr>
        </p:nvSpPr>
        <p:spPr>
          <a:xfrm>
            <a:off x="311700" y="3298375"/>
            <a:ext cx="2682000" cy="114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ctr">
              <a:spcBef>
                <a:spcPts val="200"/>
              </a:spcBef>
              <a:spcAft>
                <a:spcPts val="0"/>
              </a:spcAft>
              <a:buSzPts val="1800"/>
              <a:buNone/>
              <a:defRPr b="1"/>
            </a:lvl1pPr>
            <a:lvl2pPr lvl="1"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  <p:sp>
        <p:nvSpPr>
          <p:cNvPr id="370" name="Google Shape;370;p53"/>
          <p:cNvSpPr txBox="1"/>
          <p:nvPr>
            <p:ph idx="2" type="subTitle"/>
          </p:nvPr>
        </p:nvSpPr>
        <p:spPr>
          <a:xfrm>
            <a:off x="3231000" y="3298375"/>
            <a:ext cx="2682000" cy="114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ctr">
              <a:spcBef>
                <a:spcPts val="200"/>
              </a:spcBef>
              <a:spcAft>
                <a:spcPts val="0"/>
              </a:spcAft>
              <a:buSzPts val="1800"/>
              <a:buNone/>
              <a:defRPr b="1"/>
            </a:lvl1pPr>
            <a:lvl2pPr lvl="1"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  <p:sp>
        <p:nvSpPr>
          <p:cNvPr id="371" name="Google Shape;371;p53"/>
          <p:cNvSpPr txBox="1"/>
          <p:nvPr>
            <p:ph idx="3" type="subTitle"/>
          </p:nvPr>
        </p:nvSpPr>
        <p:spPr>
          <a:xfrm>
            <a:off x="6150300" y="3298375"/>
            <a:ext cx="2682000" cy="114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spcBef>
                <a:spcPts val="200"/>
              </a:spcBef>
              <a:spcAft>
                <a:spcPts val="0"/>
              </a:spcAft>
              <a:buSzPts val="1800"/>
              <a:buNone/>
              <a:defRPr b="1"/>
            </a:lvl1pPr>
            <a:lvl2pPr lvl="1"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  <p:sp>
        <p:nvSpPr>
          <p:cNvPr id="372" name="Google Shape;372;p53"/>
          <p:cNvSpPr/>
          <p:nvPr>
            <p:ph idx="4" type="pic"/>
          </p:nvPr>
        </p:nvSpPr>
        <p:spPr>
          <a:xfrm>
            <a:off x="715350" y="1271275"/>
            <a:ext cx="1874700" cy="1874700"/>
          </a:xfrm>
          <a:prstGeom prst="ellipse">
            <a:avLst/>
          </a:prstGeom>
          <a:noFill/>
          <a:ln cap="flat" cmpd="sng" w="38100">
            <a:solidFill>
              <a:srgbClr val="9ADCB4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2700000" dist="76200">
              <a:srgbClr val="FFC91F">
                <a:alpha val="25000"/>
              </a:srgbClr>
            </a:outerShdw>
          </a:effectLst>
        </p:spPr>
      </p:sp>
      <p:sp>
        <p:nvSpPr>
          <p:cNvPr id="373" name="Google Shape;373;p53"/>
          <p:cNvSpPr/>
          <p:nvPr>
            <p:ph idx="5" type="pic"/>
          </p:nvPr>
        </p:nvSpPr>
        <p:spPr>
          <a:xfrm>
            <a:off x="3634650" y="1271275"/>
            <a:ext cx="1874700" cy="1874700"/>
          </a:xfrm>
          <a:prstGeom prst="ellipse">
            <a:avLst/>
          </a:prstGeom>
          <a:noFill/>
          <a:ln cap="flat" cmpd="sng" w="38100">
            <a:solidFill>
              <a:srgbClr val="9ADCB4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2700000" dist="76200">
              <a:srgbClr val="FFC91F">
                <a:alpha val="25000"/>
              </a:srgbClr>
            </a:outerShdw>
          </a:effectLst>
        </p:spPr>
      </p:sp>
      <p:sp>
        <p:nvSpPr>
          <p:cNvPr id="374" name="Google Shape;374;p53"/>
          <p:cNvSpPr/>
          <p:nvPr>
            <p:ph idx="6" type="pic"/>
          </p:nvPr>
        </p:nvSpPr>
        <p:spPr>
          <a:xfrm>
            <a:off x="6553950" y="1271275"/>
            <a:ext cx="1874700" cy="1874700"/>
          </a:xfrm>
          <a:prstGeom prst="ellipse">
            <a:avLst/>
          </a:prstGeom>
          <a:noFill/>
          <a:ln cap="flat" cmpd="sng" w="38100">
            <a:solidFill>
              <a:srgbClr val="9ADCB4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2700000" dist="76200">
              <a:srgbClr val="FFC91F">
                <a:alpha val="25000"/>
              </a:srgbClr>
            </a:outerShdw>
          </a:effectLst>
        </p:spPr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Chart">
  <p:cSld name="MAIN_POINT"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4"/>
          <p:cNvSpPr/>
          <p:nvPr/>
        </p:nvSpPr>
        <p:spPr>
          <a:xfrm>
            <a:off x="286200" y="1076350"/>
            <a:ext cx="8571600" cy="3404100"/>
          </a:xfrm>
          <a:prstGeom prst="rect">
            <a:avLst/>
          </a:prstGeom>
          <a:solidFill>
            <a:srgbClr val="FDF0B1"/>
          </a:solidFill>
          <a:ln>
            <a:noFill/>
          </a:ln>
          <a:effectLst>
            <a:outerShdw blurRad="57150" rotWithShape="0" algn="bl" dir="2700000" dist="104775">
              <a:srgbClr val="FDF0B1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377" name="Google Shape;377;p54"/>
          <p:cNvGraphicFramePr/>
          <p:nvPr/>
        </p:nvGraphicFramePr>
        <p:xfrm>
          <a:off x="280700" y="10763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{1565676C-22EB-45A7-8C86-46A96C61CDD9}</a:tableStyleId>
              </a:tblPr>
              <a:tblGrid>
                <a:gridCol w="2857175"/>
                <a:gridCol w="2857175"/>
                <a:gridCol w="2857175"/>
              </a:tblGrid>
              <a:tr h="4174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Heading</a:t>
                      </a:r>
                      <a:endParaRPr b="1" sz="18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ADCB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Heading</a:t>
                      </a:r>
                      <a:endParaRPr b="1" sz="18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C2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Heading</a:t>
                      </a:r>
                      <a:endParaRPr b="1" sz="18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B497"/>
                    </a:solidFill>
                  </a:tcPr>
                </a:tc>
              </a:tr>
              <a:tr h="2946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F5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F2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indent="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2D6"/>
                    </a:solidFill>
                  </a:tcPr>
                </a:tc>
              </a:tr>
            </a:tbl>
          </a:graphicData>
        </a:graphic>
      </p:graphicFrame>
      <p:sp>
        <p:nvSpPr>
          <p:cNvPr id="378" name="Google Shape;378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379" name="Google Shape;379;p5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Chart 1">
  <p:cSld name="MAIN_POINT_1"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Generic+CornerIcon">
  <p:cSld name="TITLE_4_1_3_1_1_1_1_1">
    <p:bg>
      <p:bgPr>
        <a:solidFill>
          <a:schemeClr val="lt1"/>
        </a:solidFill>
      </p:bgPr>
    </p:bg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Google Shape;382;p5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56"/>
          <p:cNvSpPr/>
          <p:nvPr/>
        </p:nvSpPr>
        <p:spPr>
          <a:xfrm>
            <a:off x="-95700" y="3685150"/>
            <a:ext cx="552900" cy="552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4" name="Google Shape;384;p56"/>
          <p:cNvSpPr/>
          <p:nvPr/>
        </p:nvSpPr>
        <p:spPr>
          <a:xfrm>
            <a:off x="772050" y="4703625"/>
            <a:ext cx="552900" cy="552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5" name="Google Shape;385;p56"/>
          <p:cNvSpPr/>
          <p:nvPr/>
        </p:nvSpPr>
        <p:spPr>
          <a:xfrm rot="-2701136">
            <a:off x="-200528" y="4029126"/>
            <a:ext cx="1284247" cy="1214668"/>
          </a:xfrm>
          <a:prstGeom prst="flowChartDelay">
            <a:avLst/>
          </a:prstGeom>
          <a:solidFill>
            <a:srgbClr val="E3F5EA"/>
          </a:solidFill>
          <a:ln cap="flat" cmpd="sng" w="38100">
            <a:solidFill>
              <a:srgbClr val="99DB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6" name="Google Shape;386;p56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87" name="Google Shape;387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56"/>
          <p:cNvSpPr/>
          <p:nvPr>
            <p:ph idx="2" type="pic"/>
          </p:nvPr>
        </p:nvSpPr>
        <p:spPr>
          <a:xfrm>
            <a:off x="113275" y="4162550"/>
            <a:ext cx="822900" cy="822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89" name="Google Shape;389;p56"/>
          <p:cNvSpPr/>
          <p:nvPr/>
        </p:nvSpPr>
        <p:spPr>
          <a:xfrm rot="2700000">
            <a:off x="-625486" y="4779657"/>
            <a:ext cx="1162908" cy="690278"/>
          </a:xfrm>
          <a:prstGeom prst="rect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ja-Cover">
  <p:cSld name="TITLE_4_1_3_4">
    <p:bg>
      <p:bgPr>
        <a:noFill/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7" title="phonicsdeck_googleassets_dotborder_5_Rojo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7"/>
          <p:cNvSpPr/>
          <p:nvPr/>
        </p:nvSpPr>
        <p:spPr>
          <a:xfrm flipH="1">
            <a:off x="5794700" y="2381696"/>
            <a:ext cx="1699500" cy="16998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" name="Google Shape;88;p7"/>
          <p:cNvSpPr/>
          <p:nvPr/>
        </p:nvSpPr>
        <p:spPr>
          <a:xfrm flipH="1">
            <a:off x="6492872" y="1604165"/>
            <a:ext cx="726300" cy="726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9" name="Google Shape;89;p7"/>
          <p:cNvSpPr/>
          <p:nvPr/>
        </p:nvSpPr>
        <p:spPr>
          <a:xfrm flipH="1">
            <a:off x="4997499" y="3649298"/>
            <a:ext cx="1035000" cy="1035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0" name="Google Shape;90;p7"/>
          <p:cNvSpPr/>
          <p:nvPr/>
        </p:nvSpPr>
        <p:spPr>
          <a:xfrm flipH="1">
            <a:off x="7494189" y="3514801"/>
            <a:ext cx="518700" cy="5187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1" name="Google Shape;91;p7"/>
          <p:cNvSpPr/>
          <p:nvPr/>
        </p:nvSpPr>
        <p:spPr>
          <a:xfrm flipH="1">
            <a:off x="4950775" y="1086275"/>
            <a:ext cx="1433400" cy="1433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2" name="Google Shape;92;p7"/>
          <p:cNvSpPr/>
          <p:nvPr/>
        </p:nvSpPr>
        <p:spPr>
          <a:xfrm>
            <a:off x="1674370" y="2900392"/>
            <a:ext cx="1132800" cy="11331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3" name="Google Shape;93;p7"/>
          <p:cNvSpPr/>
          <p:nvPr/>
        </p:nvSpPr>
        <p:spPr>
          <a:xfrm>
            <a:off x="1490817" y="2174015"/>
            <a:ext cx="726300" cy="726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4" name="Google Shape;94;p7"/>
          <p:cNvSpPr/>
          <p:nvPr/>
        </p:nvSpPr>
        <p:spPr>
          <a:xfrm>
            <a:off x="2807468" y="3250818"/>
            <a:ext cx="1433400" cy="1433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5" name="Google Shape;95;p7"/>
          <p:cNvSpPr/>
          <p:nvPr/>
        </p:nvSpPr>
        <p:spPr>
          <a:xfrm>
            <a:off x="1121750" y="2831626"/>
            <a:ext cx="518700" cy="5187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6" name="Google Shape;96;p7"/>
          <p:cNvSpPr/>
          <p:nvPr/>
        </p:nvSpPr>
        <p:spPr>
          <a:xfrm>
            <a:off x="2247089" y="1086275"/>
            <a:ext cx="2068800" cy="20688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7" name="Google Shape;97;p7"/>
          <p:cNvSpPr/>
          <p:nvPr/>
        </p:nvSpPr>
        <p:spPr>
          <a:xfrm>
            <a:off x="1994025" y="4771850"/>
            <a:ext cx="51213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98" name="Google Shape;98;p7"/>
          <p:cNvGrpSpPr/>
          <p:nvPr/>
        </p:nvGrpSpPr>
        <p:grpSpPr>
          <a:xfrm>
            <a:off x="2081051" y="4771850"/>
            <a:ext cx="4981899" cy="259175"/>
            <a:chOff x="2188251" y="4771850"/>
            <a:chExt cx="4981899" cy="259175"/>
          </a:xfrm>
        </p:grpSpPr>
        <p:sp>
          <p:nvSpPr>
            <p:cNvPr id="99" name="Google Shape;99;p7"/>
            <p:cNvSpPr txBox="1"/>
            <p:nvPr/>
          </p:nvSpPr>
          <p:spPr>
            <a:xfrm>
              <a:off x="2650050" y="4867675"/>
              <a:ext cx="45201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Copyright © 2025 Hola Books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holabooks.com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DO NOT DUPLICATE WITHOUT PERMISSION</a:t>
              </a:r>
              <a:endParaRPr sz="1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00" name="Google Shape;100;p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188251" y="4771850"/>
              <a:ext cx="404281" cy="259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1" name="Google Shape;101;p7"/>
          <p:cNvSpPr/>
          <p:nvPr/>
        </p:nvSpPr>
        <p:spPr>
          <a:xfrm>
            <a:off x="-25400" y="342900"/>
            <a:ext cx="9169500" cy="685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2" name="Google Shape;102;p7"/>
          <p:cNvSpPr txBox="1"/>
          <p:nvPr>
            <p:ph type="ctrTitle"/>
          </p:nvPr>
        </p:nvSpPr>
        <p:spPr>
          <a:xfrm>
            <a:off x="311700" y="458700"/>
            <a:ext cx="8520600" cy="45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03" name="Google Shape;103;p7"/>
          <p:cNvSpPr/>
          <p:nvPr>
            <p:ph idx="2" type="pic"/>
          </p:nvPr>
        </p:nvSpPr>
        <p:spPr>
          <a:xfrm>
            <a:off x="3486900" y="1176775"/>
            <a:ext cx="2170200" cy="3331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66675">
              <a:srgbClr val="000000">
                <a:alpha val="33000"/>
              </a:srgbClr>
            </a:outerShdw>
          </a:effectLst>
        </p:spPr>
      </p:sp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orient="horz" pos="277">
          <p15:clr>
            <a:srgbClr val="E46962"/>
          </p15:clr>
        </p15:guide>
        <p15:guide id="3" orient="horz" pos="2963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Día">
  <p:cSld name="TITLE_4_1_3_1_1">
    <p:bg>
      <p:bgPr>
        <a:solidFill>
          <a:srgbClr val="E3F5EA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8"/>
          <p:cNvSpPr txBox="1"/>
          <p:nvPr>
            <p:ph type="ctrTitle"/>
          </p:nvPr>
        </p:nvSpPr>
        <p:spPr>
          <a:xfrm>
            <a:off x="457213" y="2112264"/>
            <a:ext cx="82296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07" name="Google Shape;107;p8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8" name="Google Shape;108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77">
          <p15:clr>
            <a:srgbClr val="E46962"/>
          </p15:clr>
        </p15:guide>
        <p15:guide id="2" orient="horz" pos="2963">
          <p15:clr>
            <a:srgbClr val="E46962"/>
          </p15:clr>
        </p15:guide>
        <p15:guide id="3" pos="278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a-Día">
  <p:cSld name="TITLE_4_1_3_1_1_2">
    <p:bg>
      <p:bgPr>
        <a:solidFill>
          <a:schemeClr val="accent6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9" title="phonicsdeck_googleassets_dotborder_2_Amarillo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9"/>
          <p:cNvSpPr txBox="1"/>
          <p:nvPr>
            <p:ph type="ctrTitle"/>
          </p:nvPr>
        </p:nvSpPr>
        <p:spPr>
          <a:xfrm>
            <a:off x="457213" y="2112264"/>
            <a:ext cx="82296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2" name="Google Shape;112;p9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3" name="Google Shape;113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77">
          <p15:clr>
            <a:srgbClr val="E46962"/>
          </p15:clr>
        </p15:guide>
        <p15:guide id="2" orient="horz" pos="2963">
          <p15:clr>
            <a:srgbClr val="E46962"/>
          </p15:clr>
        </p15:guide>
        <p15:guide id="3" pos="278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rada-Día">
  <p:cSld name="TITLE_4_1_3_1_1_3">
    <p:bg>
      <p:bgPr>
        <a:solidFill>
          <a:schemeClr val="dk2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0" title="phonicsdeck_googleassets_dotborder_3_Morado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0"/>
          <p:cNvSpPr txBox="1"/>
          <p:nvPr>
            <p:ph type="ctrTitle"/>
          </p:nvPr>
        </p:nvSpPr>
        <p:spPr>
          <a:xfrm>
            <a:off x="457213" y="2112264"/>
            <a:ext cx="82296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7" name="Google Shape;117;p10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8" name="Google Shape;118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77">
          <p15:clr>
            <a:srgbClr val="E46962"/>
          </p15:clr>
        </p15:guide>
        <p15:guide id="2" orient="horz" pos="2963">
          <p15:clr>
            <a:srgbClr val="E46962"/>
          </p15:clr>
        </p15:guide>
        <p15:guide id="3" pos="278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37" Type="http://schemas.openxmlformats.org/officeDocument/2006/relationships/theme" Target="../theme/theme3.xml"/><Relationship Id="rId14" Type="http://schemas.openxmlformats.org/officeDocument/2006/relationships/slideLayout" Target="../slideLayouts/slideLayout14.xml"/><Relationship Id="rId3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52.xml"/><Relationship Id="rId19" Type="http://schemas.openxmlformats.org/officeDocument/2006/relationships/theme" Target="../theme/theme2.xml"/><Relationship Id="rId18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63535"/>
              </a:buClr>
              <a:buSzPts val="2400"/>
              <a:buFont typeface="Century Gothic"/>
              <a:buNone/>
              <a:defRPr b="1" sz="24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800"/>
              <a:buFont typeface="Century Gothic"/>
              <a:buChar char="●"/>
              <a:defRPr sz="18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800"/>
              <a:buFont typeface="Century Gothic"/>
              <a:buChar char="○"/>
              <a:defRPr sz="18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17500" lvl="2" marL="13716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400"/>
              <a:buFont typeface="Century Gothic"/>
              <a:buChar char="■"/>
              <a:defRPr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7500" lvl="3" marL="18288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400"/>
              <a:buFont typeface="Century Gothic"/>
              <a:buChar char="●"/>
              <a:defRPr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8450" lvl="4" marL="22860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○"/>
              <a:defRPr sz="1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8450" lvl="5" marL="27432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■"/>
              <a:defRPr sz="1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8450" lvl="6" marL="32004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●"/>
              <a:defRPr sz="1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8450" lvl="7" marL="36576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○"/>
              <a:defRPr sz="1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8450" lvl="8" marL="4114800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Clr>
                <a:srgbClr val="363535"/>
              </a:buClr>
              <a:buSzPts val="1100"/>
              <a:buFont typeface="Century Gothic"/>
              <a:buChar char="■"/>
              <a:defRPr sz="1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783">
          <p15:clr>
            <a:srgbClr val="E46962"/>
          </p15:clr>
        </p15:guide>
        <p15:guide id="2" pos="2880">
          <p15:clr>
            <a:srgbClr val="E46962"/>
          </p15:clr>
        </p15:guide>
        <p15:guide id="3" pos="1624">
          <p15:clr>
            <a:srgbClr val="E46962"/>
          </p15:clr>
        </p15:guide>
        <p15:guide id="4" pos="5374">
          <p15:clr>
            <a:srgbClr val="E46962"/>
          </p15:clr>
        </p15:guide>
        <p15:guide id="5" orient="horz" pos="755">
          <p15:clr>
            <a:srgbClr val="E46962"/>
          </p15:clr>
        </p15:guide>
        <p15:guide id="6" orient="horz" pos="1970">
          <p15:clr>
            <a:srgbClr val="E46962"/>
          </p15:clr>
        </p15:guide>
        <p15:guide id="7" orient="horz" pos="357">
          <p15:clr>
            <a:srgbClr val="E46962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63535"/>
              </a:buClr>
              <a:buSzPts val="2400"/>
              <a:buFont typeface="Century Gothic"/>
              <a:buNone/>
              <a:defRPr b="1" sz="24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96" name="Google Shape;296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800"/>
              <a:buFont typeface="Century Gothic"/>
              <a:buChar char="●"/>
              <a:defRPr sz="18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800"/>
              <a:buFont typeface="Century Gothic"/>
              <a:buChar char="○"/>
              <a:defRPr sz="18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17500" lvl="2" marL="13716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400"/>
              <a:buFont typeface="Century Gothic"/>
              <a:buChar char="■"/>
              <a:defRPr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7500" lvl="3" marL="18288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400"/>
              <a:buFont typeface="Century Gothic"/>
              <a:buChar char="●"/>
              <a:defRPr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8450" lvl="4" marL="22860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○"/>
              <a:defRPr sz="1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8450" lvl="5" marL="27432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■"/>
              <a:defRPr sz="1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8450" lvl="6" marL="32004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●"/>
              <a:defRPr sz="1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8450" lvl="7" marL="36576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○"/>
              <a:defRPr sz="1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8450" lvl="8" marL="4114800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Clr>
                <a:srgbClr val="363535"/>
              </a:buClr>
              <a:buSzPts val="1100"/>
              <a:buFont typeface="Century Gothic"/>
              <a:buChar char="■"/>
              <a:defRPr sz="1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comments" Target="../comments/comment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6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3.png"/><Relationship Id="rId4" Type="http://schemas.openxmlformats.org/officeDocument/2006/relationships/image" Target="../media/image46.png"/><Relationship Id="rId9" Type="http://schemas.openxmlformats.org/officeDocument/2006/relationships/image" Target="../media/image52.png"/><Relationship Id="rId5" Type="http://schemas.openxmlformats.org/officeDocument/2006/relationships/image" Target="../media/image24.png"/><Relationship Id="rId6" Type="http://schemas.openxmlformats.org/officeDocument/2006/relationships/image" Target="../media/image26.png"/><Relationship Id="rId7" Type="http://schemas.openxmlformats.org/officeDocument/2006/relationships/image" Target="../media/image51.png"/><Relationship Id="rId8" Type="http://schemas.openxmlformats.org/officeDocument/2006/relationships/image" Target="../media/image50.png"/><Relationship Id="rId10" Type="http://schemas.openxmlformats.org/officeDocument/2006/relationships/image" Target="../media/image5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6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6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6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6.png"/><Relationship Id="rId4" Type="http://schemas.openxmlformats.org/officeDocument/2006/relationships/image" Target="../media/image24.png"/><Relationship Id="rId5" Type="http://schemas.openxmlformats.org/officeDocument/2006/relationships/image" Target="../media/image48.png"/><Relationship Id="rId6" Type="http://schemas.openxmlformats.org/officeDocument/2006/relationships/image" Target="../media/image45.jpg"/><Relationship Id="rId7" Type="http://schemas.openxmlformats.org/officeDocument/2006/relationships/image" Target="../media/image49.png"/><Relationship Id="rId8" Type="http://schemas.openxmlformats.org/officeDocument/2006/relationships/image" Target="../media/image47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6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6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6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6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5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2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2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2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9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6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6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26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26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26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26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1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26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26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26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2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44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61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57"/>
          <p:cNvSpPr txBox="1"/>
          <p:nvPr>
            <p:ph type="ctrTitle"/>
          </p:nvPr>
        </p:nvSpPr>
        <p:spPr>
          <a:xfrm>
            <a:off x="311700" y="458700"/>
            <a:ext cx="8520600" cy="46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</a:rPr>
              <a:t>Presentación de fonética</a:t>
            </a:r>
            <a:endParaRPr/>
          </a:p>
        </p:txBody>
      </p:sp>
      <p:sp>
        <p:nvSpPr>
          <p:cNvPr id="395" name="Google Shape;395;p57"/>
          <p:cNvSpPr/>
          <p:nvPr/>
        </p:nvSpPr>
        <p:spPr>
          <a:xfrm>
            <a:off x="2836800" y="1152900"/>
            <a:ext cx="3470400" cy="3470400"/>
          </a:xfrm>
          <a:prstGeom prst="ellipse">
            <a:avLst/>
          </a:prstGeom>
          <a:solidFill>
            <a:srgbClr val="9ADCB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6" name="Google Shape;396;p57"/>
          <p:cNvSpPr txBox="1"/>
          <p:nvPr/>
        </p:nvSpPr>
        <p:spPr>
          <a:xfrm>
            <a:off x="2021550" y="1606892"/>
            <a:ext cx="51009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latin typeface="Century Gothic"/>
                <a:ea typeface="Century Gothic"/>
                <a:cs typeface="Century Gothic"/>
                <a:sym typeface="Century Gothic"/>
              </a:rPr>
              <a:t>Palabras con</a:t>
            </a:r>
            <a:endParaRPr b="1" sz="3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7" name="Google Shape;397;p57"/>
          <p:cNvSpPr/>
          <p:nvPr/>
        </p:nvSpPr>
        <p:spPr>
          <a:xfrm>
            <a:off x="3538588" y="2283993"/>
            <a:ext cx="946800" cy="946800"/>
          </a:xfrm>
          <a:prstGeom prst="ellipse">
            <a:avLst/>
          </a:prstGeom>
          <a:noFill/>
          <a:ln cap="flat" cmpd="sng" w="81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7925" lIns="77925" spcFirstLastPara="1" rIns="77925" wrap="square" tIns="779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93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8" name="Google Shape;398;p57"/>
          <p:cNvSpPr txBox="1"/>
          <p:nvPr/>
        </p:nvSpPr>
        <p:spPr>
          <a:xfrm>
            <a:off x="3537075" y="2488000"/>
            <a:ext cx="946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b="1" lang="en" sz="3200"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endParaRPr b="1" sz="3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9" name="Google Shape;399;p57"/>
          <p:cNvSpPr/>
          <p:nvPr/>
        </p:nvSpPr>
        <p:spPr>
          <a:xfrm>
            <a:off x="4658611" y="2283993"/>
            <a:ext cx="946800" cy="946800"/>
          </a:xfrm>
          <a:prstGeom prst="ellipse">
            <a:avLst/>
          </a:prstGeom>
          <a:noFill/>
          <a:ln cap="flat" cmpd="sng" w="81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7925" lIns="77925" spcFirstLastPara="1" rIns="77925" wrap="square" tIns="779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93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0" name="Google Shape;400;p57"/>
          <p:cNvSpPr txBox="1"/>
          <p:nvPr/>
        </p:nvSpPr>
        <p:spPr>
          <a:xfrm>
            <a:off x="4660100" y="2488000"/>
            <a:ext cx="946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b="1" lang="en" sz="3200"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endParaRPr b="1" sz="3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1" name="Google Shape;401;p57"/>
          <p:cNvSpPr/>
          <p:nvPr/>
        </p:nvSpPr>
        <p:spPr>
          <a:xfrm>
            <a:off x="3538599" y="3374355"/>
            <a:ext cx="946800" cy="946800"/>
          </a:xfrm>
          <a:prstGeom prst="ellipse">
            <a:avLst/>
          </a:prstGeom>
          <a:noFill/>
          <a:ln cap="flat" cmpd="sng" w="81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7925" lIns="77925" spcFirstLastPara="1" rIns="77925" wrap="square" tIns="779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93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2" name="Google Shape;402;p57"/>
          <p:cNvSpPr/>
          <p:nvPr/>
        </p:nvSpPr>
        <p:spPr>
          <a:xfrm>
            <a:off x="4658599" y="3374355"/>
            <a:ext cx="946800" cy="946800"/>
          </a:xfrm>
          <a:prstGeom prst="ellipse">
            <a:avLst/>
          </a:prstGeom>
          <a:noFill/>
          <a:ln cap="flat" cmpd="sng" w="81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7925" lIns="77925" spcFirstLastPara="1" rIns="77925" wrap="square" tIns="779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93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3" name="Google Shape;403;p57"/>
          <p:cNvSpPr txBox="1"/>
          <p:nvPr/>
        </p:nvSpPr>
        <p:spPr>
          <a:xfrm>
            <a:off x="3537075" y="3578350"/>
            <a:ext cx="946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latin typeface="Century Gothic"/>
                <a:ea typeface="Century Gothic"/>
                <a:cs typeface="Century Gothic"/>
                <a:sym typeface="Century Gothic"/>
              </a:rPr>
              <a:t>is</a:t>
            </a:r>
            <a:endParaRPr b="1" sz="3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4" name="Google Shape;404;p57"/>
          <p:cNvSpPr txBox="1"/>
          <p:nvPr/>
        </p:nvSpPr>
        <p:spPr>
          <a:xfrm>
            <a:off x="4660100" y="3578350"/>
            <a:ext cx="946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b="1" lang="en" sz="3200">
                <a:latin typeface="Century Gothic"/>
                <a:ea typeface="Century Gothic"/>
                <a:cs typeface="Century Gothic"/>
                <a:sym typeface="Century Gothic"/>
              </a:rPr>
              <a:t>z</a:t>
            </a:r>
            <a:endParaRPr b="1" sz="3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5" name="Google Shape;405;p57"/>
          <p:cNvSpPr txBox="1"/>
          <p:nvPr/>
        </p:nvSpPr>
        <p:spPr>
          <a:xfrm>
            <a:off x="8242325" y="1176775"/>
            <a:ext cx="914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8</a:t>
            </a:r>
            <a:r>
              <a:rPr lang="en" sz="18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.2</a:t>
            </a:r>
            <a:endParaRPr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66"/>
          <p:cNvSpPr txBox="1"/>
          <p:nvPr>
            <p:ph idx="4294967295" type="body"/>
          </p:nvPr>
        </p:nvSpPr>
        <p:spPr>
          <a:xfrm>
            <a:off x="0" y="1626825"/>
            <a:ext cx="91440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cocina</a:t>
            </a:r>
            <a:endParaRPr sz="9600"/>
          </a:p>
        </p:txBody>
      </p:sp>
      <p:pic>
        <p:nvPicPr>
          <p:cNvPr id="482" name="Google Shape;482;p6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483" name="Google Shape;483;p66"/>
          <p:cNvSpPr/>
          <p:nvPr/>
        </p:nvSpPr>
        <p:spPr>
          <a:xfrm>
            <a:off x="2578600" y="3289125"/>
            <a:ext cx="41847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67"/>
          <p:cNvSpPr txBox="1"/>
          <p:nvPr>
            <p:ph idx="4294967295" type="body"/>
          </p:nvPr>
        </p:nvSpPr>
        <p:spPr>
          <a:xfrm>
            <a:off x="0" y="1627632"/>
            <a:ext cx="91440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silba</a:t>
            </a:r>
            <a:endParaRPr sz="9600"/>
          </a:p>
        </p:txBody>
      </p:sp>
      <p:pic>
        <p:nvPicPr>
          <p:cNvPr id="489" name="Google Shape;489;p6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490" name="Google Shape;490;p67"/>
          <p:cNvSpPr/>
          <p:nvPr/>
        </p:nvSpPr>
        <p:spPr>
          <a:xfrm>
            <a:off x="3384828" y="3289125"/>
            <a:ext cx="25287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68"/>
          <p:cNvSpPr txBox="1"/>
          <p:nvPr>
            <p:ph idx="4294967295" type="body"/>
          </p:nvPr>
        </p:nvSpPr>
        <p:spPr>
          <a:xfrm>
            <a:off x="0" y="1626825"/>
            <a:ext cx="91440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mismo</a:t>
            </a:r>
            <a:endParaRPr sz="9600"/>
          </a:p>
        </p:txBody>
      </p:sp>
      <p:pic>
        <p:nvPicPr>
          <p:cNvPr id="496" name="Google Shape;496;p6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497" name="Google Shape;497;p68"/>
          <p:cNvSpPr/>
          <p:nvPr/>
        </p:nvSpPr>
        <p:spPr>
          <a:xfrm>
            <a:off x="2754100" y="3289125"/>
            <a:ext cx="37797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69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2. ¡Aprendamos juntos!</a:t>
            </a:r>
            <a:endParaRPr/>
          </a:p>
        </p:txBody>
      </p:sp>
      <p:pic>
        <p:nvPicPr>
          <p:cNvPr id="503" name="Google Shape;503;p69" title="icons_final_Phonics_BW_Learn-Idea.pn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Google Shape;508;p70" title="icons_final_Phonics_BW_Learn-Idea.pn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509" name="Google Shape;509;p70"/>
          <p:cNvSpPr txBox="1"/>
          <p:nvPr/>
        </p:nvSpPr>
        <p:spPr>
          <a:xfrm>
            <a:off x="441600" y="439798"/>
            <a:ext cx="5894700" cy="13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si, ci</a:t>
            </a:r>
            <a:endParaRPr b="1" sz="9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0" name="Google Shape;510;p70"/>
          <p:cNvSpPr txBox="1"/>
          <p:nvPr/>
        </p:nvSpPr>
        <p:spPr>
          <a:xfrm>
            <a:off x="441600" y="1920240"/>
            <a:ext cx="82608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Century Gothic"/>
                <a:ea typeface="Century Gothic"/>
                <a:cs typeface="Century Gothic"/>
                <a:sym typeface="Century Gothic"/>
              </a:rPr>
              <a:t>1. Muchas palabras → </a:t>
            </a:r>
            <a:r>
              <a:rPr i="1" lang="en" sz="2200">
                <a:latin typeface="Century Gothic"/>
                <a:ea typeface="Century Gothic"/>
                <a:cs typeface="Century Gothic"/>
                <a:sym typeface="Century Gothic"/>
              </a:rPr>
              <a:t>silla, sílaba, silencio, silbato</a:t>
            </a:r>
            <a:endParaRPr i="1" sz="22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2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Century Gothic"/>
                <a:ea typeface="Century Gothic"/>
                <a:cs typeface="Century Gothic"/>
                <a:sym typeface="Century Gothic"/>
              </a:rPr>
              <a:t>2. Delante de la vocal </a:t>
            </a:r>
            <a:r>
              <a:rPr i="1" lang="en" sz="2200"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lang="en" sz="2200">
                <a:latin typeface="Century Gothic"/>
                <a:ea typeface="Century Gothic"/>
                <a:cs typeface="Century Gothic"/>
                <a:sym typeface="Century Gothic"/>
              </a:rPr>
              <a:t> → </a:t>
            </a:r>
            <a:r>
              <a:rPr i="1" lang="en" sz="2200">
                <a:latin typeface="Century Gothic"/>
                <a:ea typeface="Century Gothic"/>
                <a:cs typeface="Century Gothic"/>
                <a:sym typeface="Century Gothic"/>
              </a:rPr>
              <a:t>cine, circo</a:t>
            </a:r>
            <a:endParaRPr sz="2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Google Shape;515;p71" title="icons_final_Phonics_BW_Learn-Idea.pn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516" name="Google Shape;516;p71"/>
          <p:cNvSpPr txBox="1"/>
          <p:nvPr/>
        </p:nvSpPr>
        <p:spPr>
          <a:xfrm>
            <a:off x="441600" y="439798"/>
            <a:ext cx="5894700" cy="13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is, iz</a:t>
            </a:r>
            <a:endParaRPr b="1" sz="9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7" name="Google Shape;517;p71"/>
          <p:cNvSpPr txBox="1"/>
          <p:nvPr/>
        </p:nvSpPr>
        <p:spPr>
          <a:xfrm>
            <a:off x="441601" y="1920240"/>
            <a:ext cx="82608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0040" lvl="0" marL="32004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r>
              <a:rPr lang="en" sz="2200">
                <a:latin typeface="Century Gothic"/>
                <a:ea typeface="Century Gothic"/>
                <a:cs typeface="Century Gothic"/>
                <a:sym typeface="Century Gothic"/>
              </a:rPr>
              <a:t>. Delante de las consonantes</a:t>
            </a:r>
            <a:r>
              <a:rPr i="1" lang="en" sz="2200">
                <a:latin typeface="Century Gothic"/>
                <a:ea typeface="Century Gothic"/>
                <a:cs typeface="Century Gothic"/>
                <a:sym typeface="Century Gothic"/>
              </a:rPr>
              <a:t> d, b, g, l, m, p</a:t>
            </a:r>
            <a:r>
              <a:rPr lang="en" sz="2200">
                <a:latin typeface="Century Gothic"/>
                <a:ea typeface="Century Gothic"/>
                <a:cs typeface="Century Gothic"/>
                <a:sym typeface="Century Gothic"/>
              </a:rPr>
              <a:t> → </a:t>
            </a:r>
            <a:r>
              <a:rPr i="1" lang="en" sz="2200">
                <a:latin typeface="Century Gothic"/>
                <a:ea typeface="Century Gothic"/>
                <a:cs typeface="Century Gothic"/>
                <a:sym typeface="Century Gothic"/>
              </a:rPr>
              <a:t>isla, mismo, pista</a:t>
            </a:r>
            <a:endParaRPr i="1" sz="22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20040" lvl="0" marL="32004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2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20040" lvl="0" marL="32004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Century Gothic"/>
                <a:ea typeface="Century Gothic"/>
                <a:cs typeface="Century Gothic"/>
                <a:sym typeface="Century Gothic"/>
              </a:rPr>
              <a:t>2. Al final de algunas palabras → </a:t>
            </a:r>
            <a:r>
              <a:rPr i="1" lang="en" sz="2200">
                <a:latin typeface="Century Gothic"/>
                <a:ea typeface="Century Gothic"/>
                <a:cs typeface="Century Gothic"/>
                <a:sym typeface="Century Gothic"/>
              </a:rPr>
              <a:t>feliz, lombriz</a:t>
            </a:r>
            <a:endParaRPr i="1" sz="2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72"/>
          <p:cNvSpPr/>
          <p:nvPr/>
        </p:nvSpPr>
        <p:spPr>
          <a:xfrm>
            <a:off x="441600" y="439800"/>
            <a:ext cx="1392600" cy="15564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3" name="Google Shape;523;p72"/>
          <p:cNvSpPr/>
          <p:nvPr/>
        </p:nvSpPr>
        <p:spPr>
          <a:xfrm>
            <a:off x="1902475" y="852175"/>
            <a:ext cx="427500" cy="697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4" name="Google Shape;524;p72"/>
          <p:cNvSpPr/>
          <p:nvPr/>
        </p:nvSpPr>
        <p:spPr>
          <a:xfrm rot="5400000">
            <a:off x="4331250" y="1748900"/>
            <a:ext cx="481500" cy="697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5" name="Google Shape;525;p72"/>
          <p:cNvSpPr txBox="1"/>
          <p:nvPr/>
        </p:nvSpPr>
        <p:spPr>
          <a:xfrm>
            <a:off x="0" y="2338400"/>
            <a:ext cx="9144000" cy="11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363535"/>
                </a:solidFill>
                <a:highlight>
                  <a:srgbClr val="99DBB3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__</a:t>
            </a:r>
            <a:r>
              <a:rPr lang="en" sz="6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nco</a:t>
            </a:r>
            <a:endParaRPr sz="6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6" name="Google Shape;526;p72"/>
          <p:cNvSpPr txBox="1"/>
          <p:nvPr/>
        </p:nvSpPr>
        <p:spPr>
          <a:xfrm>
            <a:off x="0" y="3405200"/>
            <a:ext cx="9144000" cy="11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363535"/>
                </a:solidFill>
                <a:highlight>
                  <a:srgbClr val="99DBB3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ci</a:t>
            </a:r>
            <a:r>
              <a:rPr lang="en" sz="6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nco</a:t>
            </a:r>
            <a:endParaRPr sz="6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27" name="Google Shape;527;p72" title="icons_final_Phonics_BW_Learn-Idea.pn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528" name="Google Shape;528;p72"/>
          <p:cNvSpPr/>
          <p:nvPr/>
        </p:nvSpPr>
        <p:spPr>
          <a:xfrm>
            <a:off x="2407850" y="439800"/>
            <a:ext cx="6294600" cy="14712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9" name="Google Shape;529;p72"/>
          <p:cNvSpPr/>
          <p:nvPr/>
        </p:nvSpPr>
        <p:spPr>
          <a:xfrm>
            <a:off x="1902475" y="852175"/>
            <a:ext cx="427500" cy="697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0" name="Google Shape;530;p72"/>
          <p:cNvSpPr/>
          <p:nvPr/>
        </p:nvSpPr>
        <p:spPr>
          <a:xfrm rot="5400000">
            <a:off x="4331250" y="1748900"/>
            <a:ext cx="481500" cy="697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1" name="Google Shape;531;p72"/>
          <p:cNvSpPr txBox="1"/>
          <p:nvPr/>
        </p:nvSpPr>
        <p:spPr>
          <a:xfrm>
            <a:off x="2578700" y="646825"/>
            <a:ext cx="59529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entury Gothic"/>
                <a:ea typeface="Century Gothic"/>
                <a:cs typeface="Century Gothic"/>
                <a:sym typeface="Century Gothic"/>
              </a:rPr>
              <a:t>1. Muchas palabras → </a:t>
            </a:r>
            <a:r>
              <a:rPr i="1" lang="en" sz="2000">
                <a:latin typeface="Century Gothic"/>
                <a:ea typeface="Century Gothic"/>
                <a:cs typeface="Century Gothic"/>
                <a:sym typeface="Century Gothic"/>
              </a:rPr>
              <a:t>silla, sílaba, silencio, silbato</a:t>
            </a:r>
            <a:endParaRPr i="1"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entury Gothic"/>
                <a:ea typeface="Century Gothic"/>
                <a:cs typeface="Century Gothic"/>
                <a:sym typeface="Century Gothic"/>
              </a:rPr>
              <a:t>2. Delante de la vocal </a:t>
            </a:r>
            <a:r>
              <a:rPr i="1" lang="en" sz="2000"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lang="en" sz="2000">
                <a:latin typeface="Century Gothic"/>
                <a:ea typeface="Century Gothic"/>
                <a:cs typeface="Century Gothic"/>
                <a:sym typeface="Century Gothic"/>
              </a:rPr>
              <a:t> → </a:t>
            </a:r>
            <a:r>
              <a:rPr i="1" lang="en" sz="2000">
                <a:latin typeface="Century Gothic"/>
                <a:ea typeface="Century Gothic"/>
                <a:cs typeface="Century Gothic"/>
                <a:sym typeface="Century Gothic"/>
              </a:rPr>
              <a:t>cine, circo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2" name="Google Shape;532;p72"/>
          <p:cNvSpPr txBox="1"/>
          <p:nvPr/>
        </p:nvSpPr>
        <p:spPr>
          <a:xfrm>
            <a:off x="295240" y="366540"/>
            <a:ext cx="16770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</a:t>
            </a:r>
            <a:endParaRPr b="1" sz="4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</a:t>
            </a:r>
            <a:endParaRPr b="1" sz="4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73"/>
          <p:cNvSpPr/>
          <p:nvPr/>
        </p:nvSpPr>
        <p:spPr>
          <a:xfrm>
            <a:off x="441600" y="439800"/>
            <a:ext cx="1392600" cy="15564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8" name="Google Shape;538;p73"/>
          <p:cNvSpPr/>
          <p:nvPr/>
        </p:nvSpPr>
        <p:spPr>
          <a:xfrm>
            <a:off x="1902475" y="852175"/>
            <a:ext cx="427500" cy="697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9" name="Google Shape;539;p73"/>
          <p:cNvSpPr/>
          <p:nvPr/>
        </p:nvSpPr>
        <p:spPr>
          <a:xfrm rot="5400000">
            <a:off x="4331250" y="1748900"/>
            <a:ext cx="481500" cy="697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0" name="Google Shape;540;p73"/>
          <p:cNvSpPr txBox="1"/>
          <p:nvPr/>
        </p:nvSpPr>
        <p:spPr>
          <a:xfrm>
            <a:off x="0" y="2338400"/>
            <a:ext cx="9144000" cy="11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tap</a:t>
            </a:r>
            <a:r>
              <a:rPr lang="en" sz="6000">
                <a:solidFill>
                  <a:srgbClr val="363535"/>
                </a:solidFill>
                <a:highlight>
                  <a:srgbClr val="99DBB3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__</a:t>
            </a:r>
            <a:endParaRPr sz="6000">
              <a:solidFill>
                <a:srgbClr val="363535"/>
              </a:solidFill>
              <a:highlight>
                <a:schemeClr val="lt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1" name="Google Shape;541;p73"/>
          <p:cNvSpPr txBox="1"/>
          <p:nvPr/>
        </p:nvSpPr>
        <p:spPr>
          <a:xfrm>
            <a:off x="0" y="3405200"/>
            <a:ext cx="9144000" cy="11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tap</a:t>
            </a:r>
            <a:r>
              <a:rPr lang="en" sz="6000">
                <a:solidFill>
                  <a:srgbClr val="363535"/>
                </a:solidFill>
                <a:highlight>
                  <a:srgbClr val="99DBB3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iz</a:t>
            </a:r>
            <a:endParaRPr sz="6000">
              <a:solidFill>
                <a:srgbClr val="363535"/>
              </a:solidFill>
              <a:highlight>
                <a:schemeClr val="lt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42" name="Google Shape;542;p73" title="icons_final_Phonics_BW_Learn-Idea.pn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543" name="Google Shape;543;p73"/>
          <p:cNvSpPr/>
          <p:nvPr/>
        </p:nvSpPr>
        <p:spPr>
          <a:xfrm>
            <a:off x="2407850" y="439800"/>
            <a:ext cx="6294600" cy="14712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4" name="Google Shape;544;p73"/>
          <p:cNvSpPr/>
          <p:nvPr/>
        </p:nvSpPr>
        <p:spPr>
          <a:xfrm>
            <a:off x="1902475" y="852175"/>
            <a:ext cx="427500" cy="697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5" name="Google Shape;545;p73"/>
          <p:cNvSpPr/>
          <p:nvPr/>
        </p:nvSpPr>
        <p:spPr>
          <a:xfrm rot="5400000">
            <a:off x="4331250" y="1748900"/>
            <a:ext cx="481500" cy="697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6" name="Google Shape;546;p73"/>
          <p:cNvSpPr txBox="1"/>
          <p:nvPr/>
        </p:nvSpPr>
        <p:spPr>
          <a:xfrm>
            <a:off x="2578700" y="646825"/>
            <a:ext cx="59529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74320" lvl="0" marL="27432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entury Gothic"/>
                <a:ea typeface="Century Gothic"/>
                <a:cs typeface="Century Gothic"/>
                <a:sym typeface="Century Gothic"/>
              </a:rPr>
              <a:t>1. Delante de las consonantes</a:t>
            </a:r>
            <a:r>
              <a:rPr i="1" lang="en" sz="2000">
                <a:latin typeface="Century Gothic"/>
                <a:ea typeface="Century Gothic"/>
                <a:cs typeface="Century Gothic"/>
                <a:sym typeface="Century Gothic"/>
              </a:rPr>
              <a:t> d, b, g, l, m, p</a:t>
            </a:r>
            <a:r>
              <a:rPr lang="en" sz="2000">
                <a:latin typeface="Century Gothic"/>
                <a:ea typeface="Century Gothic"/>
                <a:cs typeface="Century Gothic"/>
                <a:sym typeface="Century Gothic"/>
              </a:rPr>
              <a:t> →  </a:t>
            </a:r>
            <a:r>
              <a:rPr i="1" lang="en" sz="2000">
                <a:latin typeface="Century Gothic"/>
                <a:ea typeface="Century Gothic"/>
                <a:cs typeface="Century Gothic"/>
                <a:sym typeface="Century Gothic"/>
              </a:rPr>
              <a:t>isla, mismo, pista</a:t>
            </a:r>
            <a:endParaRPr i="1"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74320" lvl="0" marL="27432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entury Gothic"/>
                <a:ea typeface="Century Gothic"/>
                <a:cs typeface="Century Gothic"/>
                <a:sym typeface="Century Gothic"/>
              </a:rPr>
              <a:t>2. Al final de algunas palabras → </a:t>
            </a:r>
            <a:r>
              <a:rPr i="1" lang="en" sz="2000">
                <a:latin typeface="Century Gothic"/>
                <a:ea typeface="Century Gothic"/>
                <a:cs typeface="Century Gothic"/>
                <a:sym typeface="Century Gothic"/>
              </a:rPr>
              <a:t>feliz, lombriz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7" name="Google Shape;547;p73"/>
          <p:cNvSpPr txBox="1"/>
          <p:nvPr/>
        </p:nvSpPr>
        <p:spPr>
          <a:xfrm>
            <a:off x="295240" y="366540"/>
            <a:ext cx="16770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</a:t>
            </a:r>
            <a:endParaRPr b="1" sz="4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iz</a:t>
            </a:r>
            <a:endParaRPr b="1" sz="4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F5EA"/>
        </a:solidFill>
      </p:bgPr>
    </p:bg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" name="Google Shape;552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74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 </a:t>
            </a:r>
            <a:r>
              <a:rPr lang="en"/>
              <a:t>3</a:t>
            </a:r>
            <a:r>
              <a:rPr lang="en" sz="3500"/>
              <a:t>. </a:t>
            </a:r>
            <a:r>
              <a:rPr lang="en"/>
              <a:t>Ortografía </a:t>
            </a:r>
            <a:endParaRPr sz="35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" name="Google Shape;558;p7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559" name="Google Shape;559;p75"/>
          <p:cNvSpPr txBox="1"/>
          <p:nvPr/>
        </p:nvSpPr>
        <p:spPr>
          <a:xfrm>
            <a:off x="0" y="1627632"/>
            <a:ext cx="9144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363535"/>
                </a:solidFill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nar</a:t>
            </a:r>
            <a:r>
              <a:rPr lang="en" sz="9600">
                <a:solidFill>
                  <a:srgbClr val="363535"/>
                </a:solidFill>
                <a:highlight>
                  <a:srgbClr val="99DBB3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iz</a:t>
            </a:r>
            <a:endParaRPr sz="9600">
              <a:solidFill>
                <a:srgbClr val="363535"/>
              </a:solidFill>
              <a:highlight>
                <a:srgbClr val="99DBB3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58"/>
          <p:cNvSpPr txBox="1"/>
          <p:nvPr>
            <p:ph type="ctrTitle"/>
          </p:nvPr>
        </p:nvSpPr>
        <p:spPr>
          <a:xfrm>
            <a:off x="457188" y="2110039"/>
            <a:ext cx="8229600" cy="92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Día 1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7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565" name="Google Shape;565;p76"/>
          <p:cNvSpPr txBox="1"/>
          <p:nvPr/>
        </p:nvSpPr>
        <p:spPr>
          <a:xfrm>
            <a:off x="0" y="1627632"/>
            <a:ext cx="9144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363535"/>
                </a:solidFill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co</a:t>
            </a:r>
            <a:r>
              <a:rPr lang="en" sz="9600">
                <a:solidFill>
                  <a:srgbClr val="363535"/>
                </a:solidFill>
                <a:highlight>
                  <a:srgbClr val="99DBB3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ci</a:t>
            </a:r>
            <a:r>
              <a:rPr lang="en" sz="9600">
                <a:solidFill>
                  <a:srgbClr val="363535"/>
                </a:solidFill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na</a:t>
            </a:r>
            <a:endParaRPr sz="9600">
              <a:solidFill>
                <a:srgbClr val="363535"/>
              </a:solidFill>
              <a:highlight>
                <a:srgbClr val="99DBB3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Google Shape;570;p7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571" name="Google Shape;571;p77"/>
          <p:cNvSpPr txBox="1"/>
          <p:nvPr/>
        </p:nvSpPr>
        <p:spPr>
          <a:xfrm>
            <a:off x="0" y="1627632"/>
            <a:ext cx="9144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363535"/>
                </a:solidFill>
                <a:highlight>
                  <a:srgbClr val="99DBB3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si</a:t>
            </a:r>
            <a:r>
              <a:rPr lang="en" sz="9600">
                <a:solidFill>
                  <a:srgbClr val="363535"/>
                </a:solidFill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lbar</a:t>
            </a:r>
            <a:endParaRPr sz="9600">
              <a:solidFill>
                <a:srgbClr val="363535"/>
              </a:solidFill>
              <a:highlight>
                <a:schemeClr val="lt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F5EA"/>
        </a:solidFill>
      </p:bgPr>
    </p:bg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78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</a:t>
            </a:r>
            <a:r>
              <a:rPr lang="en" sz="3500"/>
              <a:t>. </a:t>
            </a:r>
            <a:r>
              <a:rPr lang="en"/>
              <a:t>Palabras de alta frecuencia</a:t>
            </a:r>
            <a:endParaRPr sz="3500"/>
          </a:p>
        </p:txBody>
      </p:sp>
      <p:pic>
        <p:nvPicPr>
          <p:cNvPr id="577" name="Google Shape;577;p78" title="icons_final_Phonics_BW_Palabras de alta frecuencia.pn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79"/>
          <p:cNvSpPr txBox="1"/>
          <p:nvPr>
            <p:ph idx="4294967295" type="body"/>
          </p:nvPr>
        </p:nvSpPr>
        <p:spPr>
          <a:xfrm>
            <a:off x="0" y="1627632"/>
            <a:ext cx="91440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mundo</a:t>
            </a:r>
            <a:endParaRPr sz="9600"/>
          </a:p>
        </p:txBody>
      </p:sp>
      <p:pic>
        <p:nvPicPr>
          <p:cNvPr id="583" name="Google Shape;583;p7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80"/>
          <p:cNvSpPr txBox="1"/>
          <p:nvPr>
            <p:ph idx="4294967295" type="body"/>
          </p:nvPr>
        </p:nvSpPr>
        <p:spPr>
          <a:xfrm>
            <a:off x="0" y="1627632"/>
            <a:ext cx="91440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cierto</a:t>
            </a:r>
            <a:endParaRPr sz="9600"/>
          </a:p>
        </p:txBody>
      </p:sp>
      <p:pic>
        <p:nvPicPr>
          <p:cNvPr id="589" name="Google Shape;589;p8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81"/>
          <p:cNvSpPr txBox="1"/>
          <p:nvPr>
            <p:ph idx="4294967295" type="body"/>
          </p:nvPr>
        </p:nvSpPr>
        <p:spPr>
          <a:xfrm>
            <a:off x="0" y="1627632"/>
            <a:ext cx="91440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acción</a:t>
            </a:r>
            <a:endParaRPr sz="9600"/>
          </a:p>
        </p:txBody>
      </p:sp>
      <p:pic>
        <p:nvPicPr>
          <p:cNvPr id="595" name="Google Shape;595;p8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F5EA"/>
        </a:solidFill>
      </p:bgPr>
    </p:bg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Google Shape;600;p82" title="icons_final_Phonics_BW_Sentences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82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</a:t>
            </a:r>
            <a:r>
              <a:rPr lang="en" sz="3500"/>
              <a:t>. Oraciones</a:t>
            </a:r>
            <a:endParaRPr sz="35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83"/>
          <p:cNvSpPr txBox="1"/>
          <p:nvPr>
            <p:ph idx="4294967295" type="body"/>
          </p:nvPr>
        </p:nvSpPr>
        <p:spPr>
          <a:xfrm>
            <a:off x="441600" y="439800"/>
            <a:ext cx="8260800" cy="282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000000"/>
                </a:solidFill>
              </a:rPr>
              <a:t>Las plantas necesitan agua, sol y aire para lucir sanas.</a:t>
            </a:r>
            <a:endParaRPr sz="5200"/>
          </a:p>
        </p:txBody>
      </p:sp>
      <p:pic>
        <p:nvPicPr>
          <p:cNvPr id="607" name="Google Shape;607;p8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84"/>
          <p:cNvSpPr txBox="1"/>
          <p:nvPr>
            <p:ph idx="4294967295" type="body"/>
          </p:nvPr>
        </p:nvSpPr>
        <p:spPr>
          <a:xfrm>
            <a:off x="441600" y="439800"/>
            <a:ext cx="8260800" cy="360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rgbClr val="000000"/>
                </a:solidFill>
              </a:rPr>
              <a:t>Si ves una lombriz en la tierra, no te asustes; ellas ayudan a mantener la tierra lista y suave.</a:t>
            </a:r>
            <a:endParaRPr sz="5000">
              <a:solidFill>
                <a:srgbClr val="000000"/>
              </a:solidFill>
            </a:endParaRPr>
          </a:p>
        </p:txBody>
      </p:sp>
      <p:pic>
        <p:nvPicPr>
          <p:cNvPr id="613" name="Google Shape;613;p8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F5EA"/>
        </a:solidFill>
      </p:bgPr>
    </p:bg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85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</a:t>
            </a:r>
            <a:r>
              <a:rPr lang="en" sz="3500"/>
              <a:t>. Dictado</a:t>
            </a:r>
            <a:endParaRPr sz="3500"/>
          </a:p>
        </p:txBody>
      </p:sp>
      <p:pic>
        <p:nvPicPr>
          <p:cNvPr id="619" name="Google Shape;619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5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ellipse">
            <a:avLst/>
          </a:prstGeom>
          <a:noFill/>
        </p:spPr>
      </p:pic>
      <p:sp>
        <p:nvSpPr>
          <p:cNvPr id="416" name="Google Shape;416;p59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1. Leer palabras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" name="Google Shape;624;p8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cxnSp>
        <p:nvCxnSpPr>
          <p:cNvPr id="625" name="Google Shape;625;p86"/>
          <p:cNvCxnSpPr/>
          <p:nvPr/>
        </p:nvCxnSpPr>
        <p:spPr>
          <a:xfrm>
            <a:off x="624750" y="1216675"/>
            <a:ext cx="7614000" cy="0"/>
          </a:xfrm>
          <a:prstGeom prst="straightConnector1">
            <a:avLst/>
          </a:prstGeom>
          <a:noFill/>
          <a:ln cap="flat" cmpd="sng" w="2857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26" name="Google Shape;626;p86"/>
          <p:cNvCxnSpPr/>
          <p:nvPr/>
        </p:nvCxnSpPr>
        <p:spPr>
          <a:xfrm>
            <a:off x="624750" y="2435875"/>
            <a:ext cx="7614000" cy="0"/>
          </a:xfrm>
          <a:prstGeom prst="straightConnector1">
            <a:avLst/>
          </a:prstGeom>
          <a:noFill/>
          <a:ln cap="flat" cmpd="sng" w="2857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27" name="Google Shape;627;p86"/>
          <p:cNvCxnSpPr/>
          <p:nvPr/>
        </p:nvCxnSpPr>
        <p:spPr>
          <a:xfrm>
            <a:off x="624750" y="3578875"/>
            <a:ext cx="7614000" cy="0"/>
          </a:xfrm>
          <a:prstGeom prst="straightConnector1">
            <a:avLst/>
          </a:prstGeom>
          <a:noFill/>
          <a:ln cap="flat" cmpd="sng" w="2857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87"/>
          <p:cNvSpPr txBox="1"/>
          <p:nvPr>
            <p:ph idx="4294967295" type="body"/>
          </p:nvPr>
        </p:nvSpPr>
        <p:spPr>
          <a:xfrm>
            <a:off x="441600" y="439808"/>
            <a:ext cx="8260800" cy="282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000000"/>
                </a:solidFill>
              </a:rPr>
              <a:t>Las plantas necesitan agua, sol y aire para lucir sanas.</a:t>
            </a:r>
            <a:endParaRPr sz="5200">
              <a:solidFill>
                <a:srgbClr val="000000"/>
              </a:solidFill>
            </a:endParaRPr>
          </a:p>
        </p:txBody>
      </p:sp>
      <p:pic>
        <p:nvPicPr>
          <p:cNvPr id="633" name="Google Shape;633;p8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F5EA"/>
        </a:solidFill>
      </p:bgPr>
    </p:bg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88"/>
          <p:cNvSpPr txBox="1"/>
          <p:nvPr>
            <p:ph type="ctrTitle"/>
          </p:nvPr>
        </p:nvSpPr>
        <p:spPr>
          <a:xfrm>
            <a:off x="457200" y="1835075"/>
            <a:ext cx="4114800" cy="92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¡Felicidades!</a:t>
            </a:r>
            <a:endParaRPr sz="4800"/>
          </a:p>
        </p:txBody>
      </p:sp>
      <p:sp>
        <p:nvSpPr>
          <p:cNvPr id="639" name="Google Shape;639;p88"/>
          <p:cNvSpPr txBox="1"/>
          <p:nvPr>
            <p:ph idx="1" type="subTitle"/>
          </p:nvPr>
        </p:nvSpPr>
        <p:spPr>
          <a:xfrm>
            <a:off x="671775" y="2613550"/>
            <a:ext cx="3900300" cy="67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El día está completo, </a:t>
            </a:r>
            <a:endParaRPr b="1"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¡excelente trabajo!</a:t>
            </a:r>
            <a:endParaRPr sz="2200"/>
          </a:p>
        </p:txBody>
      </p:sp>
      <p:pic>
        <p:nvPicPr>
          <p:cNvPr id="640" name="Google Shape;640;p88" title="Las flores de mama_Ilus1B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609601"/>
            <a:ext cx="3861148" cy="409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89"/>
          <p:cNvSpPr txBox="1"/>
          <p:nvPr>
            <p:ph type="ctrTitle"/>
          </p:nvPr>
        </p:nvSpPr>
        <p:spPr>
          <a:xfrm>
            <a:off x="457188" y="2110039"/>
            <a:ext cx="8229600" cy="92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Día 2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0" name="Google Shape;650;p9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ellipse">
            <a:avLst/>
          </a:prstGeom>
          <a:noFill/>
        </p:spPr>
      </p:pic>
      <p:sp>
        <p:nvSpPr>
          <p:cNvPr id="651" name="Google Shape;651;p90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1. Leer palabras multisilábicas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6" name="Google Shape;656;p91" title="Untitled design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600" y="-2747875"/>
            <a:ext cx="2026199" cy="2026199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91"/>
          <p:cNvSpPr txBox="1"/>
          <p:nvPr/>
        </p:nvSpPr>
        <p:spPr>
          <a:xfrm>
            <a:off x="1988825" y="-2324075"/>
            <a:ext cx="35166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latin typeface="Century Gothic"/>
                <a:ea typeface="Century Gothic"/>
                <a:cs typeface="Century Gothic"/>
                <a:sym typeface="Century Gothic"/>
              </a:rPr>
              <a:t>¡</a:t>
            </a:r>
            <a:r>
              <a:rPr b="1" lang="en" sz="3700">
                <a:latin typeface="Century Gothic"/>
                <a:ea typeface="Century Gothic"/>
                <a:cs typeface="Century Gothic"/>
                <a:sym typeface="Century Gothic"/>
              </a:rPr>
              <a:t>Recuerda</a:t>
            </a:r>
            <a:r>
              <a:rPr b="1" lang="en" sz="3700">
                <a:latin typeface="Century Gothic"/>
                <a:ea typeface="Century Gothic"/>
                <a:cs typeface="Century Gothic"/>
                <a:sym typeface="Century Gothic"/>
              </a:rPr>
              <a:t>!</a:t>
            </a:r>
            <a:endParaRPr sz="57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58" name="Google Shape;658;p91" title="Screenshot 2025-08-19 at 4.28.56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59350" y="-2596200"/>
            <a:ext cx="2306625" cy="1564601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Google Shape;659;p91"/>
          <p:cNvSpPr/>
          <p:nvPr/>
        </p:nvSpPr>
        <p:spPr>
          <a:xfrm>
            <a:off x="441600" y="479700"/>
            <a:ext cx="2973300" cy="606600"/>
          </a:xfrm>
          <a:prstGeom prst="round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0" name="Google Shape;660;p91"/>
          <p:cNvSpPr txBox="1"/>
          <p:nvPr/>
        </p:nvSpPr>
        <p:spPr>
          <a:xfrm>
            <a:off x="980050" y="439800"/>
            <a:ext cx="2475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Century Gothic"/>
                <a:ea typeface="Century Gothic"/>
                <a:cs typeface="Century Gothic"/>
                <a:sym typeface="Century Gothic"/>
              </a:rPr>
              <a:t>¡</a:t>
            </a:r>
            <a:r>
              <a:rPr b="1" lang="en" sz="3000">
                <a:latin typeface="Century Gothic"/>
                <a:ea typeface="Century Gothic"/>
                <a:cs typeface="Century Gothic"/>
                <a:sym typeface="Century Gothic"/>
              </a:rPr>
              <a:t>Recuerda</a:t>
            </a:r>
            <a:r>
              <a:rPr b="1" lang="en" sz="3000">
                <a:latin typeface="Century Gothic"/>
                <a:ea typeface="Century Gothic"/>
                <a:cs typeface="Century Gothic"/>
                <a:sym typeface="Century Gothic"/>
              </a:rPr>
              <a:t>!</a:t>
            </a:r>
            <a:endParaRPr sz="3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61" name="Google Shape;661;p91" title="icons_final_Phonics_BW_Remember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2850" y="5544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91"/>
          <p:cNvPicPr preferRelativeResize="0"/>
          <p:nvPr>
            <p:ph idx="2" type="pic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663" name="Google Shape;663;p91"/>
          <p:cNvSpPr txBox="1"/>
          <p:nvPr/>
        </p:nvSpPr>
        <p:spPr>
          <a:xfrm>
            <a:off x="4566575" y="753383"/>
            <a:ext cx="34722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</a:t>
            </a:r>
            <a:r>
              <a:rPr lang="en" sz="5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lencio</a:t>
            </a:r>
            <a:endParaRPr sz="5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4" name="Google Shape;664;p91"/>
          <p:cNvSpPr txBox="1"/>
          <p:nvPr/>
        </p:nvSpPr>
        <p:spPr>
          <a:xfrm>
            <a:off x="4573632" y="3526019"/>
            <a:ext cx="39648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barn</a:t>
            </a:r>
            <a:r>
              <a:rPr b="1" lang="en" sz="5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iz</a:t>
            </a:r>
            <a:endParaRPr b="1" sz="5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5" name="Google Shape;665;p91"/>
          <p:cNvSpPr/>
          <p:nvPr/>
        </p:nvSpPr>
        <p:spPr>
          <a:xfrm rot="-667202">
            <a:off x="3810621" y="1393413"/>
            <a:ext cx="603531" cy="301766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6" name="Google Shape;666;p91"/>
          <p:cNvSpPr/>
          <p:nvPr/>
        </p:nvSpPr>
        <p:spPr>
          <a:xfrm rot="1319193">
            <a:off x="3841130" y="3732867"/>
            <a:ext cx="603383" cy="301887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7" name="Google Shape;667;p91"/>
          <p:cNvSpPr/>
          <p:nvPr/>
        </p:nvSpPr>
        <p:spPr>
          <a:xfrm>
            <a:off x="3841028" y="2176409"/>
            <a:ext cx="603600" cy="301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8" name="Google Shape;668;p91"/>
          <p:cNvSpPr txBox="1"/>
          <p:nvPr/>
        </p:nvSpPr>
        <p:spPr>
          <a:xfrm>
            <a:off x="4566580" y="1707980"/>
            <a:ext cx="34722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condu</a:t>
            </a:r>
            <a:r>
              <a:rPr b="1" lang="en" sz="5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</a:t>
            </a:r>
            <a:r>
              <a:rPr lang="en" sz="5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endParaRPr sz="5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9" name="Google Shape;669;p91"/>
          <p:cNvSpPr txBox="1"/>
          <p:nvPr/>
        </p:nvSpPr>
        <p:spPr>
          <a:xfrm>
            <a:off x="4566579" y="2638983"/>
            <a:ext cx="34722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</a:t>
            </a:r>
            <a:r>
              <a:rPr lang="en" sz="5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lote</a:t>
            </a:r>
            <a:endParaRPr sz="5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0" name="Google Shape;670;p91"/>
          <p:cNvSpPr/>
          <p:nvPr/>
        </p:nvSpPr>
        <p:spPr>
          <a:xfrm>
            <a:off x="3841034" y="2989442"/>
            <a:ext cx="603600" cy="301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1" name="Google Shape;671;p91"/>
          <p:cNvSpPr/>
          <p:nvPr/>
        </p:nvSpPr>
        <p:spPr>
          <a:xfrm>
            <a:off x="867289" y="1425100"/>
            <a:ext cx="2475900" cy="2475900"/>
          </a:xfrm>
          <a:prstGeom prst="ellipse">
            <a:avLst/>
          </a:prstGeom>
          <a:noFill/>
          <a:ln cap="flat" cmpd="sng" w="2857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2" name="Google Shape;672;p91"/>
          <p:cNvSpPr/>
          <p:nvPr/>
        </p:nvSpPr>
        <p:spPr>
          <a:xfrm>
            <a:off x="1185226" y="1833150"/>
            <a:ext cx="822900" cy="822900"/>
          </a:xfrm>
          <a:prstGeom prst="ellipse">
            <a:avLst/>
          </a:prstGeom>
          <a:noFill/>
          <a:ln cap="flat" cmpd="sng" w="81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7925" lIns="77925" spcFirstLastPara="1" rIns="77925" wrap="square" tIns="779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93">
                <a:latin typeface="Century Gothic"/>
                <a:ea typeface="Century Gothic"/>
                <a:cs typeface="Century Gothic"/>
                <a:sym typeface="Century Gothic"/>
              </a:rPr>
              <a:t>si</a:t>
            </a:r>
            <a:endParaRPr b="1" sz="3093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3" name="Google Shape;673;p91"/>
          <p:cNvSpPr/>
          <p:nvPr/>
        </p:nvSpPr>
        <p:spPr>
          <a:xfrm>
            <a:off x="1185225" y="2759474"/>
            <a:ext cx="822900" cy="822900"/>
          </a:xfrm>
          <a:prstGeom prst="ellipse">
            <a:avLst/>
          </a:prstGeom>
          <a:noFill/>
          <a:ln cap="flat" cmpd="sng" w="81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7925" lIns="77925" spcFirstLastPara="1" rIns="77925" wrap="square" tIns="779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93">
                <a:latin typeface="Century Gothic"/>
                <a:ea typeface="Century Gothic"/>
                <a:cs typeface="Century Gothic"/>
                <a:sym typeface="Century Gothic"/>
              </a:rPr>
              <a:t>is</a:t>
            </a:r>
            <a:endParaRPr b="1" sz="2993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4" name="Google Shape;674;p91"/>
          <p:cNvSpPr/>
          <p:nvPr/>
        </p:nvSpPr>
        <p:spPr>
          <a:xfrm>
            <a:off x="2167150" y="1833149"/>
            <a:ext cx="822900" cy="822900"/>
          </a:xfrm>
          <a:prstGeom prst="ellipse">
            <a:avLst/>
          </a:prstGeom>
          <a:noFill/>
          <a:ln cap="flat" cmpd="sng" w="81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7925" lIns="77925" spcFirstLastPara="1" rIns="77925" wrap="square" tIns="779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93">
                <a:latin typeface="Century Gothic"/>
                <a:ea typeface="Century Gothic"/>
                <a:cs typeface="Century Gothic"/>
                <a:sym typeface="Century Gothic"/>
              </a:rPr>
              <a:t>ci</a:t>
            </a:r>
            <a:endParaRPr b="1" sz="2593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5" name="Google Shape;675;p91"/>
          <p:cNvSpPr/>
          <p:nvPr/>
        </p:nvSpPr>
        <p:spPr>
          <a:xfrm>
            <a:off x="2167151" y="2759475"/>
            <a:ext cx="822900" cy="822900"/>
          </a:xfrm>
          <a:prstGeom prst="ellipse">
            <a:avLst/>
          </a:prstGeom>
          <a:noFill/>
          <a:ln cap="flat" cmpd="sng" w="81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7925" lIns="77925" spcFirstLastPara="1" rIns="77925" wrap="square" tIns="779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93">
                <a:latin typeface="Century Gothic"/>
                <a:ea typeface="Century Gothic"/>
                <a:cs typeface="Century Gothic"/>
                <a:sym typeface="Century Gothic"/>
              </a:rPr>
              <a:t>iz</a:t>
            </a:r>
            <a:endParaRPr b="1" sz="2993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76" name="Google Shape;676;p91" title="79.jpg"/>
          <p:cNvPicPr preferRelativeResize="0"/>
          <p:nvPr/>
        </p:nvPicPr>
        <p:blipFill rotWithShape="1">
          <a:blip r:embed="rId7">
            <a:alphaModFix/>
          </a:blip>
          <a:srcRect b="34084" l="0" r="0" t="14976"/>
          <a:stretch/>
        </p:blipFill>
        <p:spPr>
          <a:xfrm>
            <a:off x="6837375" y="3582375"/>
            <a:ext cx="1701052" cy="990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91" title="78.jpg"/>
          <p:cNvPicPr preferRelativeResize="0"/>
          <p:nvPr/>
        </p:nvPicPr>
        <p:blipFill rotWithShape="1">
          <a:blip r:embed="rId8">
            <a:alphaModFix/>
          </a:blip>
          <a:srcRect b="24327" l="0" r="0" t="14503"/>
          <a:stretch/>
        </p:blipFill>
        <p:spPr>
          <a:xfrm>
            <a:off x="6489175" y="2718375"/>
            <a:ext cx="1210299" cy="84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91" title="77.jp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870725" y="1749425"/>
            <a:ext cx="866575" cy="990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91" title="76.jp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254623" y="702700"/>
            <a:ext cx="866566" cy="990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92"/>
          <p:cNvSpPr txBox="1"/>
          <p:nvPr>
            <p:ph idx="4294967295" type="body"/>
          </p:nvPr>
        </p:nvSpPr>
        <p:spPr>
          <a:xfrm>
            <a:off x="0" y="1626825"/>
            <a:ext cx="91440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recibe</a:t>
            </a:r>
            <a:endParaRPr sz="9600"/>
          </a:p>
        </p:txBody>
      </p:sp>
      <p:pic>
        <p:nvPicPr>
          <p:cNvPr id="685" name="Google Shape;685;p9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686" name="Google Shape;686;p92"/>
          <p:cNvSpPr/>
          <p:nvPr/>
        </p:nvSpPr>
        <p:spPr>
          <a:xfrm>
            <a:off x="2709200" y="3291850"/>
            <a:ext cx="38094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93"/>
          <p:cNvSpPr txBox="1"/>
          <p:nvPr>
            <p:ph idx="4294967295" type="body"/>
          </p:nvPr>
        </p:nvSpPr>
        <p:spPr>
          <a:xfrm>
            <a:off x="0" y="1626825"/>
            <a:ext cx="91440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Islandia</a:t>
            </a:r>
            <a:endParaRPr sz="9600"/>
          </a:p>
        </p:txBody>
      </p:sp>
      <p:pic>
        <p:nvPicPr>
          <p:cNvPr id="692" name="Google Shape;692;p9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693" name="Google Shape;693;p93"/>
          <p:cNvSpPr/>
          <p:nvPr/>
        </p:nvSpPr>
        <p:spPr>
          <a:xfrm>
            <a:off x="2357850" y="3291850"/>
            <a:ext cx="45477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94"/>
          <p:cNvSpPr txBox="1"/>
          <p:nvPr>
            <p:ph idx="4294967295" type="body"/>
          </p:nvPr>
        </p:nvSpPr>
        <p:spPr>
          <a:xfrm>
            <a:off x="0" y="1626825"/>
            <a:ext cx="91440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mesita</a:t>
            </a:r>
            <a:endParaRPr sz="9600"/>
          </a:p>
        </p:txBody>
      </p:sp>
      <p:pic>
        <p:nvPicPr>
          <p:cNvPr id="699" name="Google Shape;699;p9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700" name="Google Shape;700;p94"/>
          <p:cNvSpPr/>
          <p:nvPr/>
        </p:nvSpPr>
        <p:spPr>
          <a:xfrm>
            <a:off x="2715851" y="3291850"/>
            <a:ext cx="38115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95"/>
          <p:cNvSpPr txBox="1"/>
          <p:nvPr>
            <p:ph idx="4294967295" type="body"/>
          </p:nvPr>
        </p:nvSpPr>
        <p:spPr>
          <a:xfrm>
            <a:off x="0" y="1626825"/>
            <a:ext cx="91440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revista</a:t>
            </a:r>
            <a:endParaRPr sz="9600"/>
          </a:p>
        </p:txBody>
      </p:sp>
      <p:pic>
        <p:nvPicPr>
          <p:cNvPr id="706" name="Google Shape;706;p9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707" name="Google Shape;707;p95"/>
          <p:cNvSpPr/>
          <p:nvPr/>
        </p:nvSpPr>
        <p:spPr>
          <a:xfrm>
            <a:off x="2736275" y="3291850"/>
            <a:ext cx="38124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60"/>
          <p:cNvSpPr/>
          <p:nvPr/>
        </p:nvSpPr>
        <p:spPr>
          <a:xfrm>
            <a:off x="867289" y="1425100"/>
            <a:ext cx="2475900" cy="2475900"/>
          </a:xfrm>
          <a:prstGeom prst="ellipse">
            <a:avLst/>
          </a:prstGeom>
          <a:noFill/>
          <a:ln cap="flat" cmpd="sng" w="2857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2" name="Google Shape;422;p60"/>
          <p:cNvSpPr/>
          <p:nvPr/>
        </p:nvSpPr>
        <p:spPr>
          <a:xfrm>
            <a:off x="441600" y="479700"/>
            <a:ext cx="2973300" cy="606600"/>
          </a:xfrm>
          <a:prstGeom prst="round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3" name="Google Shape;423;p6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424" name="Google Shape;424;p60"/>
          <p:cNvSpPr txBox="1"/>
          <p:nvPr/>
        </p:nvSpPr>
        <p:spPr>
          <a:xfrm>
            <a:off x="980050" y="439800"/>
            <a:ext cx="2475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Century Gothic"/>
                <a:ea typeface="Century Gothic"/>
                <a:cs typeface="Century Gothic"/>
                <a:sym typeface="Century Gothic"/>
              </a:rPr>
              <a:t>¡</a:t>
            </a:r>
            <a:r>
              <a:rPr b="1" lang="en" sz="3000">
                <a:latin typeface="Century Gothic"/>
                <a:ea typeface="Century Gothic"/>
                <a:cs typeface="Century Gothic"/>
                <a:sym typeface="Century Gothic"/>
              </a:rPr>
              <a:t>Recuerda</a:t>
            </a:r>
            <a:r>
              <a:rPr b="1" lang="en" sz="3000">
                <a:latin typeface="Century Gothic"/>
                <a:ea typeface="Century Gothic"/>
                <a:cs typeface="Century Gothic"/>
                <a:sym typeface="Century Gothic"/>
              </a:rPr>
              <a:t>!</a:t>
            </a:r>
            <a:endParaRPr sz="3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5" name="Google Shape;425;p60"/>
          <p:cNvSpPr txBox="1"/>
          <p:nvPr/>
        </p:nvSpPr>
        <p:spPr>
          <a:xfrm>
            <a:off x="4566575" y="776895"/>
            <a:ext cx="34722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</a:t>
            </a:r>
            <a:r>
              <a:rPr lang="en" sz="5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lla</a:t>
            </a:r>
            <a:endParaRPr sz="5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6" name="Google Shape;426;p60"/>
          <p:cNvSpPr txBox="1"/>
          <p:nvPr/>
        </p:nvSpPr>
        <p:spPr>
          <a:xfrm>
            <a:off x="4572007" y="3502507"/>
            <a:ext cx="39648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fel</a:t>
            </a:r>
            <a:r>
              <a:rPr b="1" lang="en" sz="5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iz</a:t>
            </a:r>
            <a:endParaRPr b="1" sz="5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7" name="Google Shape;427;p60"/>
          <p:cNvSpPr/>
          <p:nvPr/>
        </p:nvSpPr>
        <p:spPr>
          <a:xfrm rot="-667202">
            <a:off x="3841171" y="1416925"/>
            <a:ext cx="603531" cy="301766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8" name="Google Shape;428;p60"/>
          <p:cNvSpPr/>
          <p:nvPr/>
        </p:nvSpPr>
        <p:spPr>
          <a:xfrm rot="1319193">
            <a:off x="3841255" y="3758705"/>
            <a:ext cx="603383" cy="301887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9" name="Google Shape;429;p60" title="icons_final_Phonics_BW_Remember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850" y="554400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60"/>
          <p:cNvSpPr/>
          <p:nvPr/>
        </p:nvSpPr>
        <p:spPr>
          <a:xfrm>
            <a:off x="1185226" y="1833150"/>
            <a:ext cx="822900" cy="822900"/>
          </a:xfrm>
          <a:prstGeom prst="ellipse">
            <a:avLst/>
          </a:prstGeom>
          <a:noFill/>
          <a:ln cap="flat" cmpd="sng" w="81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7925" lIns="77925" spcFirstLastPara="1" rIns="77925" wrap="square" tIns="779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93">
                <a:latin typeface="Century Gothic"/>
                <a:ea typeface="Century Gothic"/>
                <a:cs typeface="Century Gothic"/>
                <a:sym typeface="Century Gothic"/>
              </a:rPr>
              <a:t>si</a:t>
            </a:r>
            <a:endParaRPr b="1" sz="3093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1" name="Google Shape;431;p60"/>
          <p:cNvSpPr/>
          <p:nvPr/>
        </p:nvSpPr>
        <p:spPr>
          <a:xfrm>
            <a:off x="1185225" y="2759474"/>
            <a:ext cx="822900" cy="822900"/>
          </a:xfrm>
          <a:prstGeom prst="ellipse">
            <a:avLst/>
          </a:prstGeom>
          <a:noFill/>
          <a:ln cap="flat" cmpd="sng" w="81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7925" lIns="77925" spcFirstLastPara="1" rIns="77925" wrap="square" tIns="779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93"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b="1" lang="en" sz="2993"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b="1" sz="2993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2" name="Google Shape;432;p60"/>
          <p:cNvSpPr/>
          <p:nvPr/>
        </p:nvSpPr>
        <p:spPr>
          <a:xfrm>
            <a:off x="2167150" y="1833149"/>
            <a:ext cx="822900" cy="822900"/>
          </a:xfrm>
          <a:prstGeom prst="ellipse">
            <a:avLst/>
          </a:prstGeom>
          <a:noFill/>
          <a:ln cap="flat" cmpd="sng" w="81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7925" lIns="77925" spcFirstLastPara="1" rIns="77925" wrap="square" tIns="779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93">
                <a:latin typeface="Century Gothic"/>
                <a:ea typeface="Century Gothic"/>
                <a:cs typeface="Century Gothic"/>
                <a:sym typeface="Century Gothic"/>
              </a:rPr>
              <a:t>ci</a:t>
            </a:r>
            <a:endParaRPr b="1" sz="2593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3" name="Google Shape;433;p60"/>
          <p:cNvSpPr/>
          <p:nvPr/>
        </p:nvSpPr>
        <p:spPr>
          <a:xfrm>
            <a:off x="2167151" y="2759475"/>
            <a:ext cx="822900" cy="822900"/>
          </a:xfrm>
          <a:prstGeom prst="ellipse">
            <a:avLst/>
          </a:prstGeom>
          <a:noFill/>
          <a:ln cap="flat" cmpd="sng" w="81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7925" lIns="77925" spcFirstLastPara="1" rIns="77925" wrap="square" tIns="779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93"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b="1" lang="en" sz="2993">
                <a:latin typeface="Century Gothic"/>
                <a:ea typeface="Century Gothic"/>
                <a:cs typeface="Century Gothic"/>
                <a:sym typeface="Century Gothic"/>
              </a:rPr>
              <a:t>z</a:t>
            </a:r>
            <a:endParaRPr b="1" sz="2993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4" name="Google Shape;434;p60"/>
          <p:cNvSpPr/>
          <p:nvPr/>
        </p:nvSpPr>
        <p:spPr>
          <a:xfrm>
            <a:off x="3841228" y="2199922"/>
            <a:ext cx="603600" cy="301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5" name="Google Shape;435;p60"/>
          <p:cNvSpPr txBox="1"/>
          <p:nvPr/>
        </p:nvSpPr>
        <p:spPr>
          <a:xfrm>
            <a:off x="4566580" y="1731492"/>
            <a:ext cx="34722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</a:t>
            </a:r>
            <a:r>
              <a:rPr b="1" lang="en" sz="5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</a:t>
            </a:r>
            <a:r>
              <a:rPr lang="en" sz="5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</a:t>
            </a:r>
            <a:endParaRPr sz="5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6" name="Google Shape;436;p60"/>
          <p:cNvSpPr txBox="1"/>
          <p:nvPr/>
        </p:nvSpPr>
        <p:spPr>
          <a:xfrm>
            <a:off x="4566579" y="2662496"/>
            <a:ext cx="34722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</a:t>
            </a:r>
            <a:r>
              <a:rPr lang="en" sz="5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</a:t>
            </a:r>
            <a:endParaRPr sz="5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7" name="Google Shape;437;p60"/>
          <p:cNvSpPr/>
          <p:nvPr/>
        </p:nvSpPr>
        <p:spPr>
          <a:xfrm>
            <a:off x="3875659" y="3012955"/>
            <a:ext cx="603600" cy="301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38" name="Google Shape;438;p60" title="72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91224" y="830021"/>
            <a:ext cx="822900" cy="940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60" title="74.jpg"/>
          <p:cNvPicPr preferRelativeResize="0"/>
          <p:nvPr/>
        </p:nvPicPr>
        <p:blipFill rotWithShape="1">
          <a:blip r:embed="rId6">
            <a:alphaModFix/>
          </a:blip>
          <a:srcRect b="9763" l="0" r="0" t="35478"/>
          <a:stretch/>
        </p:blipFill>
        <p:spPr>
          <a:xfrm>
            <a:off x="5855325" y="2726337"/>
            <a:ext cx="1398150" cy="875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60" title="75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96474" y="3530420"/>
            <a:ext cx="915860" cy="1046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60" title="73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25748" y="1880591"/>
            <a:ext cx="822900" cy="9404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96"/>
          <p:cNvSpPr txBox="1"/>
          <p:nvPr>
            <p:ph idx="4294967295" type="body"/>
          </p:nvPr>
        </p:nvSpPr>
        <p:spPr>
          <a:xfrm>
            <a:off x="0" y="1626825"/>
            <a:ext cx="91440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izquierda</a:t>
            </a:r>
            <a:endParaRPr sz="9600"/>
          </a:p>
        </p:txBody>
      </p:sp>
      <p:pic>
        <p:nvPicPr>
          <p:cNvPr id="713" name="Google Shape;713;p9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714" name="Google Shape;714;p96"/>
          <p:cNvSpPr/>
          <p:nvPr/>
        </p:nvSpPr>
        <p:spPr>
          <a:xfrm>
            <a:off x="1938850" y="3291850"/>
            <a:ext cx="54132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97"/>
          <p:cNvSpPr txBox="1"/>
          <p:nvPr>
            <p:ph idx="4294967295" type="body"/>
          </p:nvPr>
        </p:nvSpPr>
        <p:spPr>
          <a:xfrm>
            <a:off x="0" y="1626825"/>
            <a:ext cx="91440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cocinero</a:t>
            </a:r>
            <a:endParaRPr sz="9600"/>
          </a:p>
        </p:txBody>
      </p:sp>
      <p:pic>
        <p:nvPicPr>
          <p:cNvPr id="720" name="Google Shape;720;p9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721" name="Google Shape;721;p97"/>
          <p:cNvSpPr/>
          <p:nvPr/>
        </p:nvSpPr>
        <p:spPr>
          <a:xfrm>
            <a:off x="2008900" y="3291850"/>
            <a:ext cx="52935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98"/>
          <p:cNvSpPr txBox="1"/>
          <p:nvPr>
            <p:ph idx="4294967295" type="body"/>
          </p:nvPr>
        </p:nvSpPr>
        <p:spPr>
          <a:xfrm>
            <a:off x="0" y="1626825"/>
            <a:ext cx="91440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tapiz</a:t>
            </a:r>
            <a:endParaRPr sz="9600"/>
          </a:p>
        </p:txBody>
      </p:sp>
      <p:pic>
        <p:nvPicPr>
          <p:cNvPr id="727" name="Google Shape;727;p9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728" name="Google Shape;728;p98"/>
          <p:cNvSpPr/>
          <p:nvPr/>
        </p:nvSpPr>
        <p:spPr>
          <a:xfrm>
            <a:off x="3251250" y="3291850"/>
            <a:ext cx="27756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99"/>
          <p:cNvSpPr txBox="1"/>
          <p:nvPr>
            <p:ph idx="4294967295" type="body"/>
          </p:nvPr>
        </p:nvSpPr>
        <p:spPr>
          <a:xfrm>
            <a:off x="0" y="1626825"/>
            <a:ext cx="91440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decidir</a:t>
            </a:r>
            <a:endParaRPr sz="9600"/>
          </a:p>
        </p:txBody>
      </p:sp>
      <p:pic>
        <p:nvPicPr>
          <p:cNvPr id="734" name="Google Shape;734;p9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735" name="Google Shape;735;p99"/>
          <p:cNvSpPr/>
          <p:nvPr/>
        </p:nvSpPr>
        <p:spPr>
          <a:xfrm>
            <a:off x="2568450" y="3289125"/>
            <a:ext cx="41586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F5EA"/>
        </a:solidFill>
      </p:bgPr>
    </p:bg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" name="Google Shape;740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741" name="Google Shape;741;p100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 </a:t>
            </a:r>
            <a:r>
              <a:rPr lang="en"/>
              <a:t>2</a:t>
            </a:r>
            <a:r>
              <a:rPr lang="en" sz="3500"/>
              <a:t>. </a:t>
            </a:r>
            <a:r>
              <a:rPr lang="en"/>
              <a:t>Ortografía </a:t>
            </a:r>
            <a:endParaRPr sz="35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6" name="Google Shape;746;p10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747" name="Google Shape;747;p101"/>
          <p:cNvSpPr txBox="1"/>
          <p:nvPr/>
        </p:nvSpPr>
        <p:spPr>
          <a:xfrm>
            <a:off x="0" y="1627632"/>
            <a:ext cx="9144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363535"/>
                </a:solidFill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me</a:t>
            </a:r>
            <a:r>
              <a:rPr lang="en" sz="9600">
                <a:solidFill>
                  <a:srgbClr val="363535"/>
                </a:solidFill>
                <a:highlight>
                  <a:srgbClr val="99DBB3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si</a:t>
            </a:r>
            <a:r>
              <a:rPr lang="en" sz="9600">
                <a:solidFill>
                  <a:srgbClr val="363535"/>
                </a:solidFill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ta</a:t>
            </a:r>
            <a:endParaRPr sz="9600">
              <a:solidFill>
                <a:srgbClr val="363535"/>
              </a:solidFill>
              <a:highlight>
                <a:schemeClr val="lt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2" name="Google Shape;752;p10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753" name="Google Shape;753;p102"/>
          <p:cNvSpPr txBox="1"/>
          <p:nvPr/>
        </p:nvSpPr>
        <p:spPr>
          <a:xfrm>
            <a:off x="0" y="1627632"/>
            <a:ext cx="9144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363535"/>
                </a:solidFill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co</a:t>
            </a:r>
            <a:r>
              <a:rPr lang="en" sz="9600">
                <a:solidFill>
                  <a:srgbClr val="363535"/>
                </a:solidFill>
                <a:highlight>
                  <a:srgbClr val="99DBB3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ci</a:t>
            </a:r>
            <a:r>
              <a:rPr lang="en" sz="9600">
                <a:solidFill>
                  <a:srgbClr val="363535"/>
                </a:solidFill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nero</a:t>
            </a:r>
            <a:endParaRPr sz="9600">
              <a:solidFill>
                <a:srgbClr val="363535"/>
              </a:solidFill>
              <a:highlight>
                <a:schemeClr val="lt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8" name="Google Shape;758;p10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759" name="Google Shape;759;p103"/>
          <p:cNvSpPr txBox="1"/>
          <p:nvPr/>
        </p:nvSpPr>
        <p:spPr>
          <a:xfrm>
            <a:off x="0" y="1627632"/>
            <a:ext cx="9144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363535"/>
                </a:solidFill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rev</a:t>
            </a:r>
            <a:r>
              <a:rPr lang="en" sz="9600">
                <a:solidFill>
                  <a:srgbClr val="363535"/>
                </a:solidFill>
                <a:highlight>
                  <a:srgbClr val="99DBB3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is</a:t>
            </a:r>
            <a:r>
              <a:rPr lang="en" sz="9600">
                <a:solidFill>
                  <a:srgbClr val="363535"/>
                </a:solidFill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ta</a:t>
            </a:r>
            <a:endParaRPr sz="9600">
              <a:solidFill>
                <a:srgbClr val="363535"/>
              </a:solidFill>
              <a:highlight>
                <a:srgbClr val="99DBB3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F5EA"/>
        </a:solidFill>
      </p:bgPr>
    </p:bg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4" name="Google Shape;764;p104" title="icons_final_Phonics_BW_Morphological Awarness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765" name="Google Shape;765;p104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 </a:t>
            </a:r>
            <a:r>
              <a:rPr lang="en"/>
              <a:t>3</a:t>
            </a:r>
            <a:r>
              <a:rPr lang="en" sz="3500"/>
              <a:t>. </a:t>
            </a:r>
            <a:r>
              <a:rPr lang="en"/>
              <a:t>Análisis</a:t>
            </a:r>
            <a:r>
              <a:rPr lang="en" sz="3500"/>
              <a:t> </a:t>
            </a:r>
            <a:r>
              <a:rPr lang="en"/>
              <a:t>morfológico</a:t>
            </a:r>
            <a:r>
              <a:rPr lang="en"/>
              <a:t> </a:t>
            </a:r>
            <a:endParaRPr sz="350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0" name="Google Shape;770;p10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771" name="Google Shape;771;p105"/>
          <p:cNvSpPr/>
          <p:nvPr/>
        </p:nvSpPr>
        <p:spPr>
          <a:xfrm>
            <a:off x="6099590" y="746462"/>
            <a:ext cx="1392600" cy="14853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rgbClr val="9ADCB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-s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2" name="Google Shape;772;p105"/>
          <p:cNvSpPr/>
          <p:nvPr/>
        </p:nvSpPr>
        <p:spPr>
          <a:xfrm>
            <a:off x="1651810" y="746450"/>
            <a:ext cx="3091800" cy="14853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rgbClr val="9ADCB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mono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3" name="Google Shape;773;p105"/>
          <p:cNvSpPr/>
          <p:nvPr/>
        </p:nvSpPr>
        <p:spPr>
          <a:xfrm>
            <a:off x="2852251" y="3213900"/>
            <a:ext cx="3439500" cy="1289400"/>
          </a:xfrm>
          <a:prstGeom prst="roundRect">
            <a:avLst>
              <a:gd fmla="val 8676" name="adj"/>
            </a:avLst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monos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4" name="Google Shape;774;p105"/>
          <p:cNvSpPr txBox="1"/>
          <p:nvPr/>
        </p:nvSpPr>
        <p:spPr>
          <a:xfrm>
            <a:off x="4743596" y="889800"/>
            <a:ext cx="13560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+</a:t>
            </a:r>
            <a:endParaRPr sz="45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5" name="Google Shape;775;p105"/>
          <p:cNvSpPr/>
          <p:nvPr/>
        </p:nvSpPr>
        <p:spPr>
          <a:xfrm rot="5400000">
            <a:off x="4247244" y="2453738"/>
            <a:ext cx="649500" cy="697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61"/>
          <p:cNvSpPr txBox="1"/>
          <p:nvPr>
            <p:ph idx="4294967295" type="body"/>
          </p:nvPr>
        </p:nvSpPr>
        <p:spPr>
          <a:xfrm>
            <a:off x="0" y="1626825"/>
            <a:ext cx="91440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fósil</a:t>
            </a:r>
            <a:endParaRPr sz="9600"/>
          </a:p>
        </p:txBody>
      </p:sp>
      <p:pic>
        <p:nvPicPr>
          <p:cNvPr id="447" name="Google Shape;447;p6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448" name="Google Shape;448;p61"/>
          <p:cNvSpPr/>
          <p:nvPr/>
        </p:nvSpPr>
        <p:spPr>
          <a:xfrm>
            <a:off x="3534975" y="3291850"/>
            <a:ext cx="21906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0" name="Google Shape;780;p10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781" name="Google Shape;781;p106"/>
          <p:cNvSpPr/>
          <p:nvPr/>
        </p:nvSpPr>
        <p:spPr>
          <a:xfrm>
            <a:off x="6618765" y="746461"/>
            <a:ext cx="1392600" cy="14853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rgbClr val="9ADCB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5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-s</a:t>
            </a:r>
            <a:endParaRPr sz="7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82" name="Google Shape;782;p106"/>
          <p:cNvSpPr/>
          <p:nvPr/>
        </p:nvSpPr>
        <p:spPr>
          <a:xfrm>
            <a:off x="1132634" y="746450"/>
            <a:ext cx="4130400" cy="14853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rgbClr val="9ADCB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planta</a:t>
            </a:r>
            <a:endParaRPr sz="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83" name="Google Shape;783;p106"/>
          <p:cNvSpPr/>
          <p:nvPr/>
        </p:nvSpPr>
        <p:spPr>
          <a:xfrm>
            <a:off x="2329350" y="3213900"/>
            <a:ext cx="4485300" cy="1289400"/>
          </a:xfrm>
          <a:prstGeom prst="roundRect">
            <a:avLst>
              <a:gd fmla="val 8676" name="adj"/>
            </a:avLst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planta</a:t>
            </a:r>
            <a:r>
              <a:rPr lang="en" sz="7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84" name="Google Shape;784;p106"/>
          <p:cNvSpPr txBox="1"/>
          <p:nvPr/>
        </p:nvSpPr>
        <p:spPr>
          <a:xfrm>
            <a:off x="5262772" y="889799"/>
            <a:ext cx="13560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+</a:t>
            </a:r>
            <a:endParaRPr sz="45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85" name="Google Shape;785;p106"/>
          <p:cNvSpPr/>
          <p:nvPr/>
        </p:nvSpPr>
        <p:spPr>
          <a:xfrm rot="5400000">
            <a:off x="4247244" y="2453738"/>
            <a:ext cx="649500" cy="697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107"/>
          <p:cNvSpPr/>
          <p:nvPr/>
        </p:nvSpPr>
        <p:spPr>
          <a:xfrm>
            <a:off x="6277510" y="746445"/>
            <a:ext cx="1392600" cy="14853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rgbClr val="9ADCB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-s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91" name="Google Shape;791;p107"/>
          <p:cNvSpPr/>
          <p:nvPr/>
        </p:nvSpPr>
        <p:spPr>
          <a:xfrm>
            <a:off x="1473899" y="746450"/>
            <a:ext cx="3447600" cy="14853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rgbClr val="9ADCB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zapato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92" name="Google Shape;792;p107"/>
          <p:cNvSpPr/>
          <p:nvPr/>
        </p:nvSpPr>
        <p:spPr>
          <a:xfrm>
            <a:off x="2503050" y="3213900"/>
            <a:ext cx="4137900" cy="1289400"/>
          </a:xfrm>
          <a:prstGeom prst="roundRect">
            <a:avLst>
              <a:gd fmla="val 8676" name="adj"/>
            </a:avLst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zapato</a:t>
            </a:r>
            <a:r>
              <a:rPr lang="en" sz="7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93" name="Google Shape;793;p107"/>
          <p:cNvSpPr txBox="1"/>
          <p:nvPr/>
        </p:nvSpPr>
        <p:spPr>
          <a:xfrm>
            <a:off x="4921491" y="842608"/>
            <a:ext cx="13560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+</a:t>
            </a:r>
            <a:endParaRPr sz="45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94" name="Google Shape;794;p107"/>
          <p:cNvSpPr/>
          <p:nvPr/>
        </p:nvSpPr>
        <p:spPr>
          <a:xfrm rot="5400000">
            <a:off x="4247244" y="2453738"/>
            <a:ext cx="649500" cy="697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95" name="Google Shape;795;p10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0" name="Google Shape;800;p10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pic>
        <p:nvPicPr>
          <p:cNvPr id="801" name="Google Shape;801;p10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802" name="Google Shape;802;p108"/>
          <p:cNvSpPr/>
          <p:nvPr/>
        </p:nvSpPr>
        <p:spPr>
          <a:xfrm>
            <a:off x="6099590" y="746462"/>
            <a:ext cx="1392600" cy="14853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rgbClr val="9ADCB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-s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03" name="Google Shape;803;p108"/>
          <p:cNvSpPr/>
          <p:nvPr/>
        </p:nvSpPr>
        <p:spPr>
          <a:xfrm>
            <a:off x="1651810" y="746450"/>
            <a:ext cx="3091800" cy="14853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rgbClr val="9ADCB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gato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04" name="Google Shape;804;p108"/>
          <p:cNvSpPr/>
          <p:nvPr/>
        </p:nvSpPr>
        <p:spPr>
          <a:xfrm>
            <a:off x="2778452" y="3213900"/>
            <a:ext cx="3587100" cy="1289400"/>
          </a:xfrm>
          <a:prstGeom prst="roundRect">
            <a:avLst>
              <a:gd fmla="val 8676" name="adj"/>
            </a:avLst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gatos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05" name="Google Shape;805;p108"/>
          <p:cNvSpPr txBox="1"/>
          <p:nvPr/>
        </p:nvSpPr>
        <p:spPr>
          <a:xfrm>
            <a:off x="4743596" y="842600"/>
            <a:ext cx="13560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+</a:t>
            </a:r>
            <a:endParaRPr sz="45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06" name="Google Shape;806;p108"/>
          <p:cNvSpPr/>
          <p:nvPr/>
        </p:nvSpPr>
        <p:spPr>
          <a:xfrm rot="5400000">
            <a:off x="4247244" y="2453738"/>
            <a:ext cx="649500" cy="697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1" name="Google Shape;811;p10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pic>
        <p:nvPicPr>
          <p:cNvPr id="812" name="Google Shape;812;p10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813" name="Google Shape;813;p109"/>
          <p:cNvSpPr/>
          <p:nvPr/>
        </p:nvSpPr>
        <p:spPr>
          <a:xfrm>
            <a:off x="6575065" y="746462"/>
            <a:ext cx="1392600" cy="14853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rgbClr val="9ADCB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-s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14" name="Google Shape;814;p109"/>
          <p:cNvSpPr/>
          <p:nvPr/>
        </p:nvSpPr>
        <p:spPr>
          <a:xfrm>
            <a:off x="1088675" y="746450"/>
            <a:ext cx="4130400" cy="14853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rgbClr val="9ADCB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ventana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15" name="Google Shape;815;p109"/>
          <p:cNvSpPr/>
          <p:nvPr/>
        </p:nvSpPr>
        <p:spPr>
          <a:xfrm>
            <a:off x="2341938" y="3213900"/>
            <a:ext cx="4460100" cy="1289400"/>
          </a:xfrm>
          <a:prstGeom prst="roundRect">
            <a:avLst>
              <a:gd fmla="val 8676" name="adj"/>
            </a:avLst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ventana</a:t>
            </a:r>
            <a:r>
              <a:rPr lang="en" sz="7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16" name="Google Shape;816;p109"/>
          <p:cNvSpPr txBox="1"/>
          <p:nvPr/>
        </p:nvSpPr>
        <p:spPr>
          <a:xfrm>
            <a:off x="5219071" y="889800"/>
            <a:ext cx="13560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+</a:t>
            </a:r>
            <a:endParaRPr sz="45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17" name="Google Shape;817;p109"/>
          <p:cNvSpPr/>
          <p:nvPr/>
        </p:nvSpPr>
        <p:spPr>
          <a:xfrm rot="5400000">
            <a:off x="4247244" y="2453738"/>
            <a:ext cx="649500" cy="697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2" name="Google Shape;822;p11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pic>
        <p:nvPicPr>
          <p:cNvPr id="823" name="Google Shape;823;p11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824" name="Google Shape;824;p110"/>
          <p:cNvSpPr/>
          <p:nvPr/>
        </p:nvSpPr>
        <p:spPr>
          <a:xfrm>
            <a:off x="6618890" y="746462"/>
            <a:ext cx="1392600" cy="14853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rgbClr val="9ADCB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-s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25" name="Google Shape;825;p110"/>
          <p:cNvSpPr/>
          <p:nvPr/>
        </p:nvSpPr>
        <p:spPr>
          <a:xfrm>
            <a:off x="1132500" y="746450"/>
            <a:ext cx="4130400" cy="14853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rgbClr val="9ADCB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teléfono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26" name="Google Shape;826;p110"/>
          <p:cNvSpPr/>
          <p:nvPr/>
        </p:nvSpPr>
        <p:spPr>
          <a:xfrm>
            <a:off x="1867199" y="3213900"/>
            <a:ext cx="5306700" cy="1289400"/>
          </a:xfrm>
          <a:prstGeom prst="roundRect">
            <a:avLst>
              <a:gd fmla="val 8676" name="adj"/>
            </a:avLst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teléfono</a:t>
            </a:r>
            <a:r>
              <a:rPr lang="en" sz="7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27" name="Google Shape;827;p110"/>
          <p:cNvSpPr txBox="1"/>
          <p:nvPr/>
        </p:nvSpPr>
        <p:spPr>
          <a:xfrm>
            <a:off x="5262906" y="842600"/>
            <a:ext cx="13560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+</a:t>
            </a:r>
            <a:endParaRPr sz="45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28" name="Google Shape;828;p110"/>
          <p:cNvSpPr/>
          <p:nvPr/>
        </p:nvSpPr>
        <p:spPr>
          <a:xfrm rot="5400000">
            <a:off x="4247244" y="2453738"/>
            <a:ext cx="649500" cy="697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F5EA"/>
        </a:solidFill>
      </p:bgPr>
    </p:bg>
    <p:spTree>
      <p:nvGrpSpPr>
        <p:cNvPr id="832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111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 </a:t>
            </a:r>
            <a:r>
              <a:rPr lang="en"/>
              <a:t>4</a:t>
            </a:r>
            <a:r>
              <a:rPr lang="en" sz="3500"/>
              <a:t>. </a:t>
            </a:r>
            <a:r>
              <a:rPr lang="en"/>
              <a:t>Desarrollo de la fluidez</a:t>
            </a:r>
            <a:endParaRPr sz="3500"/>
          </a:p>
        </p:txBody>
      </p:sp>
      <p:pic>
        <p:nvPicPr>
          <p:cNvPr id="834" name="Google Shape;834;p111" title="icons_final_Read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8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112"/>
          <p:cNvSpPr txBox="1"/>
          <p:nvPr>
            <p:ph idx="4294967295" type="body"/>
          </p:nvPr>
        </p:nvSpPr>
        <p:spPr>
          <a:xfrm>
            <a:off x="441600" y="439798"/>
            <a:ext cx="8260800" cy="19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000000"/>
                </a:solidFill>
              </a:rPr>
              <a:t>Si ves una lombriz en la tierra, no te asustes. </a:t>
            </a:r>
            <a:endParaRPr b="1" sz="5200" u="sng">
              <a:solidFill>
                <a:srgbClr val="000000"/>
              </a:solidFill>
            </a:endParaRPr>
          </a:p>
        </p:txBody>
      </p:sp>
      <p:pic>
        <p:nvPicPr>
          <p:cNvPr id="840" name="Google Shape;840;p11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113"/>
          <p:cNvSpPr txBox="1"/>
          <p:nvPr>
            <p:ph idx="4294967295" type="body"/>
          </p:nvPr>
        </p:nvSpPr>
        <p:spPr>
          <a:xfrm>
            <a:off x="441589" y="439806"/>
            <a:ext cx="8260800" cy="374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000000"/>
                </a:solidFill>
              </a:rPr>
              <a:t>Recuerda que el mismo sol que ves en el cielo fortalece a las plantas cada día.</a:t>
            </a:r>
            <a:endParaRPr sz="5200">
              <a:solidFill>
                <a:srgbClr val="444746"/>
              </a:solidFill>
            </a:endParaRPr>
          </a:p>
        </p:txBody>
      </p:sp>
      <p:pic>
        <p:nvPicPr>
          <p:cNvPr id="846" name="Google Shape;846;p11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0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114"/>
          <p:cNvSpPr txBox="1"/>
          <p:nvPr>
            <p:ph idx="4294967295" type="body"/>
          </p:nvPr>
        </p:nvSpPr>
        <p:spPr>
          <a:xfrm>
            <a:off x="441600" y="439800"/>
            <a:ext cx="8260800" cy="282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444746"/>
                </a:solidFill>
              </a:rPr>
              <a:t>Algunas plantas son muy fáciles de sembrar y de cuidar.</a:t>
            </a:r>
            <a:endParaRPr sz="5200">
              <a:solidFill>
                <a:srgbClr val="444746"/>
              </a:solidFill>
            </a:endParaRPr>
          </a:p>
        </p:txBody>
      </p:sp>
      <p:pic>
        <p:nvPicPr>
          <p:cNvPr id="852" name="Google Shape;852;p11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6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115"/>
          <p:cNvSpPr txBox="1"/>
          <p:nvPr>
            <p:ph idx="4294967295" type="body"/>
          </p:nvPr>
        </p:nvSpPr>
        <p:spPr>
          <a:xfrm>
            <a:off x="441600" y="439800"/>
            <a:ext cx="8260800" cy="374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5200">
                <a:solidFill>
                  <a:srgbClr val="1F1F1F"/>
                </a:solidFill>
              </a:rPr>
              <a:t>¡Inténtalo! Ser jardinero es una nueva oportunidad para cuidar la naturaleza.</a:t>
            </a:r>
            <a:endParaRPr b="1" sz="5200" u="sng">
              <a:solidFill>
                <a:srgbClr val="000000"/>
              </a:solidFill>
            </a:endParaRPr>
          </a:p>
        </p:txBody>
      </p:sp>
      <p:pic>
        <p:nvPicPr>
          <p:cNvPr id="858" name="Google Shape;858;p11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62"/>
          <p:cNvSpPr txBox="1"/>
          <p:nvPr>
            <p:ph idx="4294967295" type="body"/>
          </p:nvPr>
        </p:nvSpPr>
        <p:spPr>
          <a:xfrm>
            <a:off x="0" y="1626825"/>
            <a:ext cx="91440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circo</a:t>
            </a:r>
            <a:endParaRPr sz="9600"/>
          </a:p>
        </p:txBody>
      </p:sp>
      <p:pic>
        <p:nvPicPr>
          <p:cNvPr id="454" name="Google Shape;454;p6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455" name="Google Shape;455;p62"/>
          <p:cNvSpPr/>
          <p:nvPr/>
        </p:nvSpPr>
        <p:spPr>
          <a:xfrm>
            <a:off x="3206650" y="3289125"/>
            <a:ext cx="29031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F5EA"/>
        </a:solidFill>
      </p:bgPr>
    </p:bg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116"/>
          <p:cNvSpPr txBox="1"/>
          <p:nvPr>
            <p:ph type="ctrTitle"/>
          </p:nvPr>
        </p:nvSpPr>
        <p:spPr>
          <a:xfrm>
            <a:off x="457200" y="1835075"/>
            <a:ext cx="4114800" cy="92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¡Felicidades!</a:t>
            </a:r>
            <a:endParaRPr sz="4800"/>
          </a:p>
        </p:txBody>
      </p:sp>
      <p:sp>
        <p:nvSpPr>
          <p:cNvPr id="864" name="Google Shape;864;p116"/>
          <p:cNvSpPr txBox="1"/>
          <p:nvPr>
            <p:ph idx="1" type="subTitle"/>
          </p:nvPr>
        </p:nvSpPr>
        <p:spPr>
          <a:xfrm>
            <a:off x="671775" y="2613550"/>
            <a:ext cx="3900300" cy="67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El día está completo, </a:t>
            </a:r>
            <a:endParaRPr b="1"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¡excelente trabajo!</a:t>
            </a:r>
            <a:endParaRPr sz="2200"/>
          </a:p>
        </p:txBody>
      </p:sp>
      <p:pic>
        <p:nvPicPr>
          <p:cNvPr id="865" name="Google Shape;865;p116" title="Las flores de mama_Ilus1B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609601"/>
            <a:ext cx="3861148" cy="409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63"/>
          <p:cNvSpPr txBox="1"/>
          <p:nvPr>
            <p:ph idx="4294967295" type="body"/>
          </p:nvPr>
        </p:nvSpPr>
        <p:spPr>
          <a:xfrm>
            <a:off x="0" y="1626825"/>
            <a:ext cx="91440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nariz</a:t>
            </a:r>
            <a:endParaRPr sz="9600"/>
          </a:p>
        </p:txBody>
      </p:sp>
      <p:pic>
        <p:nvPicPr>
          <p:cNvPr id="461" name="Google Shape;461;p6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462" name="Google Shape;462;p63"/>
          <p:cNvSpPr/>
          <p:nvPr/>
        </p:nvSpPr>
        <p:spPr>
          <a:xfrm>
            <a:off x="3313200" y="3291850"/>
            <a:ext cx="26991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64"/>
          <p:cNvSpPr txBox="1"/>
          <p:nvPr>
            <p:ph idx="4294967295" type="body"/>
          </p:nvPr>
        </p:nvSpPr>
        <p:spPr>
          <a:xfrm>
            <a:off x="0" y="1626825"/>
            <a:ext cx="91440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sílaba</a:t>
            </a:r>
            <a:endParaRPr sz="9600"/>
          </a:p>
        </p:txBody>
      </p:sp>
      <p:pic>
        <p:nvPicPr>
          <p:cNvPr id="468" name="Google Shape;468;p6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469" name="Google Shape;469;p64"/>
          <p:cNvSpPr/>
          <p:nvPr/>
        </p:nvSpPr>
        <p:spPr>
          <a:xfrm>
            <a:off x="2877150" y="3291850"/>
            <a:ext cx="35202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65"/>
          <p:cNvSpPr txBox="1"/>
          <p:nvPr>
            <p:ph idx="4294967295" type="body"/>
          </p:nvPr>
        </p:nvSpPr>
        <p:spPr>
          <a:xfrm>
            <a:off x="0" y="1626825"/>
            <a:ext cx="91440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listo</a:t>
            </a:r>
            <a:endParaRPr sz="9600"/>
          </a:p>
        </p:txBody>
      </p:sp>
      <p:pic>
        <p:nvPicPr>
          <p:cNvPr id="475" name="Google Shape;475;p6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476" name="Google Shape;476;p65"/>
          <p:cNvSpPr/>
          <p:nvPr/>
        </p:nvSpPr>
        <p:spPr>
          <a:xfrm>
            <a:off x="3583925" y="3291850"/>
            <a:ext cx="20901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EFFAF9"/>
      </a:dk1>
      <a:lt1>
        <a:srgbClr val="FFFFFF"/>
      </a:lt1>
      <a:dk2>
        <a:srgbClr val="F6F2F7"/>
      </a:dk2>
      <a:lt2>
        <a:srgbClr val="FFE2D6"/>
      </a:lt2>
      <a:accent1>
        <a:srgbClr val="9ADCB4"/>
      </a:accent1>
      <a:accent2>
        <a:srgbClr val="DAC2E0"/>
      </a:accent2>
      <a:accent3>
        <a:srgbClr val="FCB497"/>
      </a:accent3>
      <a:accent4>
        <a:srgbClr val="96DFF0"/>
      </a:accent4>
      <a:accent5>
        <a:srgbClr val="FFC91F"/>
      </a:accent5>
      <a:accent6>
        <a:srgbClr val="FDF0B1"/>
      </a:accent6>
      <a:hlink>
        <a:srgbClr val="177F9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EFFAF9"/>
      </a:dk1>
      <a:lt1>
        <a:srgbClr val="FFFFFF"/>
      </a:lt1>
      <a:dk2>
        <a:srgbClr val="F6F2F7"/>
      </a:dk2>
      <a:lt2>
        <a:srgbClr val="FFE2D6"/>
      </a:lt2>
      <a:accent1>
        <a:srgbClr val="9ADCB4"/>
      </a:accent1>
      <a:accent2>
        <a:srgbClr val="DAC2E0"/>
      </a:accent2>
      <a:accent3>
        <a:srgbClr val="FCB497"/>
      </a:accent3>
      <a:accent4>
        <a:srgbClr val="96DFF0"/>
      </a:accent4>
      <a:accent5>
        <a:srgbClr val="FFC91F"/>
      </a:accent5>
      <a:accent6>
        <a:srgbClr val="FDF0B1"/>
      </a:accent6>
      <a:hlink>
        <a:srgbClr val="177F9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