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</p:sldIdLst>
  <p:sldSz cy="5143500" cx="9144000"/>
  <p:notesSz cx="6858000" cy="9144000"/>
  <p:embeddedFontLst>
    <p:embeddedFont>
      <p:font typeface="Century Gothic"/>
      <p:regular r:id="rId79"/>
      <p:bold r:id="rId80"/>
      <p:italic r:id="rId81"/>
      <p:boldItalic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BD0766A-8E3E-4093-ADD4-1435B5A28FA3}">
  <a:tblStyle styleId="{DBD0766A-8E3E-4093-ADD4-1435B5A28FA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CenturyGothic-bold.fntdata"/><Relationship Id="rId82" Type="http://schemas.openxmlformats.org/officeDocument/2006/relationships/font" Target="fonts/CenturyGothic-boldItalic.fntdata"/><Relationship Id="rId81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CenturyGothic-regular.fntdata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d9c47a0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d9c47a0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d9c47a0c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d9c47a0c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/ch/, /j/, /g/, /r/, /k/, /b/, /ñ/, /rr/, /e/, /i/, /d/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/u/,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yu.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/e/,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d9c47a0c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3d9c47a0c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/o/, /n/, mon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/a/, /n/, san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/a/, /r/, dar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/e/, /n/, len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las sílabas. Escribe las letras que escuchas para formar cada 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/u/, yu.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2678d608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32678d608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/a/, /r/, dar.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leer palabras juntos. Primero, lee parte por parte. Luego une cada parte y lee la palabra completa.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2ede226a2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g32ede226a2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/ko/, /rre/, corre.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2ede226a2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g32ede226a2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/yu/, /pi/, yupi.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0dd6d811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330dd6d811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/sa/, /ra/, Sara.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/sa/, /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/sa/, /ra/, Sara)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Sara, /sa/, /ra/.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Sara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sara, /sa/, /ra/)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/s/, /a/, /r/, /a/, Sara.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/s/, /a/, /r/, /a/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/s/, /a/, /r/, /a/, Sara)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Sara, /s/, /a/, /r/, /a/,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Sara. Ahora todos juntos: sara, /s/, /a/, /r/, /a/, Sara.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2eddc473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g32eddc473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/sa/, /ra/, Sara.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30dcaf6e7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g330dcaf6e7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 /ti/, /ne/, /ta/, patineta.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30ddecf6e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g330ddecf6e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/mi/, /gos/, amigos.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30ddecf6e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g330ddecf6e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/o/, /yen/, oyen.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/en/, /kan/, /ta/, encanta.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2eddc4733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g32eddc4733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/jun/, /tos/, juntos.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2eddc4733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g32eddc4733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/ba/, /yan/, vayan.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2eddc4733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g32eddc4733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 /bi/, /men/, /to/, pavimento.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3d9c47a0ce_0_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3d9c47a0ce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3d9c47a0ce_0_5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3d9c47a0ce_0_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¿Listos?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30ddecf6e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330ddecf6e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/rra/, /pi/, /do/?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/rra/, /pi/, /do/, rápido)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rápido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rápido,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/rra/, /pi/, /do/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/rr/, /a/, /p/, /i/, /d/,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/rr/, /a/, /p/, /i/, /d/, /o/, rápido)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rápido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rápido, /rr/, /a/, /p/, /i/, /d/,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3d9c47a0ce_0_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g33d9c47a0ce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3d9c47a0ce_0_7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g33d9c47a0ce_0_7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yupi, /yu/, /pi/, yupi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/yu/, /pi/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/yu/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/y/, /u/.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/pi/,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/i/. Yupi, /y/, /u/, /p/, /i/.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3d9c47a0ce_0_9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g33d9c47a0ce_0_9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Sara, /sa/, /ra/, Sara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/sa/, /ra/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/a/.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/a/. Sara, /s/, /a/, /r/, /a/.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3d9c47a0ce_0_10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g33d9c47a0ce_0_10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juntos, /jun/, /tos/, juntos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/jun/, /tos/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/jun/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/u/, /n/.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/tos/,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/o/, /s/. Juntos, /j/, /u/, /n/, /t/, /o/, /s/.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dice.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9" name="Google Shape;539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0ddecf6e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330ddecf6e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/ka/, /rre/, /ra/?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/ka/, /rre/, /ra/, carrera)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carrera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carrera, /ka/, /rre/, /ra/)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/k/, /a/, /rr/, /e/, /r/,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/k/, /a/, /rr/, /e/, /r/, /a/, carrera)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carrera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carrera, /k/, /a/, /rr/, /e/, /r/,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6" name="Google Shape;546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3" name="Google Shape;553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amigos van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rápido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sus patinetas.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Google Shape;572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Coco y Sami van más rápido que Ema y Sara.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26c48763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26c48763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carreras en patinetas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Coco y Sara pasan un día fantástico montando patineta con sus amigos Sami y Sara.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65.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2b99e6e7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32b99e6e7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2b99e6e72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2b99e6e72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3d9c47a0ce_0_1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3d9c47a0ce_0_1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3d9c47a0ce_0_1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33d9c47a0ce_0_1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3d9c47a0ce_0_1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3d9c47a0ce_0_1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0ddecf6e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330ddecf6e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/a/, /mi/, /gos/?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/a/, /mi/, /gos/, amigos)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amigos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amigos, /a/, /mi/, /gos/)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/a/, /m/, /i/, /g/, /o/,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/a/, /m/, /i/, /g/, /o/, /s/, amigos)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amigos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amigos, /a/, /m/, /i/, /g/, /o/,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3d9c47a0ce_0_15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33d9c47a0ce_0_1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3d9c47a0ce_0_15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3d9c47a0ce_0_1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¿y a ti te gusta montar patineta?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gusta/no me gusta montar patineta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3d9c47a0ce_0_1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33d9c47a0ce_0_1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30ddecf6e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330ddecf6e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/pa/, /ti/,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e/, /ta/?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/pa/, /ti/, /ne/, /ta/, patineta)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patineta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patineta, /pa/, /ti/. /ne/, /ta/)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/a/, /t/, /i/, /n/, /e/, /t/,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/p/, /a/, /t/, /i/, /n/, /e/, /t/, /a/, patineta)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patineta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patineta, /p/, /a/, /t/, /i/, /n/, /e/, /t/,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3d9c47a0ce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33d9c47a0ce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5" name="Google Shape;85;p17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6" name="Google Shape;86;p17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{DBD0766A-8E3E-4093-ADD4-1435B5A28FA3}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21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4" name="Google Shape;124;p21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Google Shape;128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9" name="Google Shape;129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4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Relationship Id="rId4" Type="http://schemas.openxmlformats.org/officeDocument/2006/relationships/image" Target="../media/image10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4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6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4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4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3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3.png"/><Relationship Id="rId4" Type="http://schemas.openxmlformats.org/officeDocument/2006/relationships/image" Target="../media/image19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9.png"/><Relationship Id="rId4" Type="http://schemas.openxmlformats.org/officeDocument/2006/relationships/image" Target="../media/image38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9.png"/><Relationship Id="rId4" Type="http://schemas.openxmlformats.org/officeDocument/2006/relationships/image" Target="../media/image39.jpg"/><Relationship Id="rId5" Type="http://schemas.openxmlformats.org/officeDocument/2006/relationships/image" Target="../media/image4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7.png"/><Relationship Id="rId4" Type="http://schemas.openxmlformats.org/officeDocument/2006/relationships/image" Target="../media/image10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9.png"/><Relationship Id="rId4" Type="http://schemas.openxmlformats.org/officeDocument/2006/relationships/image" Target="../media/image41.jpg"/><Relationship Id="rId5" Type="http://schemas.openxmlformats.org/officeDocument/2006/relationships/image" Target="../media/image40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9.png"/><Relationship Id="rId4" Type="http://schemas.openxmlformats.org/officeDocument/2006/relationships/image" Target="../media/image42.jpg"/><Relationship Id="rId5" Type="http://schemas.openxmlformats.org/officeDocument/2006/relationships/image" Target="../media/image43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123" y="1509425"/>
            <a:ext cx="1882949" cy="289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8305800" y="10419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pic>
        <p:nvPicPr>
          <p:cNvPr id="208" name="Google Shape;208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</a:t>
            </a:r>
            <a:endParaRPr sz="9600"/>
          </a:p>
        </p:txBody>
      </p:sp>
      <p:pic>
        <p:nvPicPr>
          <p:cNvPr id="214" name="Google Shape;214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</a:t>
            </a:r>
            <a:endParaRPr sz="9600"/>
          </a:p>
        </p:txBody>
      </p:sp>
      <p:pic>
        <p:nvPicPr>
          <p:cNvPr id="220" name="Google Shape;220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</a:t>
            </a:r>
            <a:endParaRPr sz="9600"/>
          </a:p>
        </p:txBody>
      </p:sp>
      <p:pic>
        <p:nvPicPr>
          <p:cNvPr id="226" name="Google Shape;226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32" name="Google Shape;232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</a:t>
            </a:r>
            <a:endParaRPr sz="9600"/>
          </a:p>
        </p:txBody>
      </p:sp>
      <p:pic>
        <p:nvPicPr>
          <p:cNvPr id="238" name="Google Shape;238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44" name="Google Shape;244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50" name="Google Shape;250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56" name="Google Shape;256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62" name="Google Shape;262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68" name="Google Shape;268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74" name="Google Shape;274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" name="Google Shape;285;p48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{DBD0766A-8E3E-4093-ADD4-1435B5A28FA3}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86" name="Google Shape;28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4. Sílabas </a:t>
            </a:r>
            <a:endParaRPr sz="3500"/>
          </a:p>
        </p:txBody>
      </p:sp>
      <p:pic>
        <p:nvPicPr>
          <p:cNvPr id="293" name="Google Shape;293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0"/>
          <p:cNvSpPr txBox="1"/>
          <p:nvPr>
            <p:ph idx="4294967295" type="body"/>
          </p:nvPr>
        </p:nvSpPr>
        <p:spPr>
          <a:xfrm>
            <a:off x="3356100" y="1740600"/>
            <a:ext cx="261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yu</a:t>
            </a:r>
            <a:endParaRPr sz="9600"/>
          </a:p>
        </p:txBody>
      </p:sp>
      <p:sp>
        <p:nvSpPr>
          <p:cNvPr id="299" name="Google Shape;299;p50"/>
          <p:cNvSpPr/>
          <p:nvPr/>
        </p:nvSpPr>
        <p:spPr>
          <a:xfrm>
            <a:off x="4030925" y="3268075"/>
            <a:ext cx="142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0" name="Google Shape;300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to</a:t>
            </a:r>
            <a:endParaRPr sz="9600"/>
          </a:p>
        </p:txBody>
      </p:sp>
      <p:sp>
        <p:nvSpPr>
          <p:cNvPr id="306" name="Google Shape;306;p51"/>
          <p:cNvSpPr/>
          <p:nvPr/>
        </p:nvSpPr>
        <p:spPr>
          <a:xfrm>
            <a:off x="4038525" y="3191525"/>
            <a:ext cx="139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</a:t>
            </a:r>
            <a:endParaRPr sz="9600"/>
          </a:p>
        </p:txBody>
      </p:sp>
      <p:sp>
        <p:nvSpPr>
          <p:cNvPr id="313" name="Google Shape;313;p52"/>
          <p:cNvSpPr/>
          <p:nvPr/>
        </p:nvSpPr>
        <p:spPr>
          <a:xfrm>
            <a:off x="3938800" y="3191525"/>
            <a:ext cx="1501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4" name="Google Shape;314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rre</a:t>
            </a:r>
            <a:endParaRPr sz="9600"/>
          </a:p>
        </p:txBody>
      </p:sp>
      <p:sp>
        <p:nvSpPr>
          <p:cNvPr id="320" name="Google Shape;320;p53"/>
          <p:cNvSpPr/>
          <p:nvPr/>
        </p:nvSpPr>
        <p:spPr>
          <a:xfrm>
            <a:off x="3785200" y="3191525"/>
            <a:ext cx="159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1" name="Google Shape;321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va</a:t>
            </a:r>
            <a:endParaRPr sz="9600"/>
          </a:p>
        </p:txBody>
      </p:sp>
      <p:sp>
        <p:nvSpPr>
          <p:cNvPr id="327" name="Google Shape;327;p54"/>
          <p:cNvSpPr/>
          <p:nvPr/>
        </p:nvSpPr>
        <p:spPr>
          <a:xfrm>
            <a:off x="3919525" y="3191525"/>
            <a:ext cx="158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idx="4294967295"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1. Conciencia fonémica </a:t>
            </a:r>
            <a:endParaRPr sz="3500"/>
          </a:p>
        </p:txBody>
      </p:sp>
      <p:pic>
        <p:nvPicPr>
          <p:cNvPr id="166" name="Google Shape;16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mon</a:t>
            </a:r>
            <a:endParaRPr sz="9600"/>
          </a:p>
        </p:txBody>
      </p:sp>
      <p:sp>
        <p:nvSpPr>
          <p:cNvPr id="334" name="Google Shape;334;p55"/>
          <p:cNvSpPr/>
          <p:nvPr/>
        </p:nvSpPr>
        <p:spPr>
          <a:xfrm>
            <a:off x="3180075" y="3191525"/>
            <a:ext cx="285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5" name="Google Shape;335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san</a:t>
            </a:r>
            <a:endParaRPr sz="9600"/>
          </a:p>
        </p:txBody>
      </p:sp>
      <p:sp>
        <p:nvSpPr>
          <p:cNvPr id="341" name="Google Shape;341;p56"/>
          <p:cNvSpPr/>
          <p:nvPr/>
        </p:nvSpPr>
        <p:spPr>
          <a:xfrm>
            <a:off x="3606775" y="3191525"/>
            <a:ext cx="2116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2" name="Google Shape;342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dar</a:t>
            </a:r>
            <a:endParaRPr sz="9600"/>
          </a:p>
        </p:txBody>
      </p:sp>
      <p:sp>
        <p:nvSpPr>
          <p:cNvPr id="348" name="Google Shape;348;p57"/>
          <p:cNvSpPr/>
          <p:nvPr/>
        </p:nvSpPr>
        <p:spPr>
          <a:xfrm>
            <a:off x="3641400" y="3191525"/>
            <a:ext cx="2131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9" name="Google Shape;349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len</a:t>
            </a:r>
            <a:endParaRPr sz="9600"/>
          </a:p>
        </p:txBody>
      </p:sp>
      <p:sp>
        <p:nvSpPr>
          <p:cNvPr id="355" name="Google Shape;355;p58"/>
          <p:cNvSpPr/>
          <p:nvPr/>
        </p:nvSpPr>
        <p:spPr>
          <a:xfrm>
            <a:off x="3645500" y="3191525"/>
            <a:ext cx="1969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6" name="Google Shape;35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5. Dictado</a:t>
            </a:r>
            <a:endParaRPr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" name="Google Shape;367;p60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{DBD0766A-8E3E-4093-ADD4-1435B5A28FA3}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68" name="Google Shape;36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" name="Google Shape;373;p61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{DBD0766A-8E3E-4093-ADD4-1435B5A28FA3}</a:tableStyleId>
              </a:tblPr>
              <a:tblGrid>
                <a:gridCol w="1611075"/>
                <a:gridCol w="1587050"/>
                <a:gridCol w="1587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4" name="Google Shape;374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6. Palabras </a:t>
            </a:r>
            <a:endParaRPr sz="35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3"/>
          <p:cNvSpPr txBox="1"/>
          <p:nvPr>
            <p:ph idx="4294967295" type="body"/>
          </p:nvPr>
        </p:nvSpPr>
        <p:spPr>
          <a:xfrm>
            <a:off x="2751900" y="1657825"/>
            <a:ext cx="1820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</a:t>
            </a:r>
            <a:endParaRPr sz="9600"/>
          </a:p>
        </p:txBody>
      </p:sp>
      <p:sp>
        <p:nvSpPr>
          <p:cNvPr id="386" name="Google Shape;386;p63"/>
          <p:cNvSpPr txBox="1"/>
          <p:nvPr>
            <p:ph idx="4294967295" type="body"/>
          </p:nvPr>
        </p:nvSpPr>
        <p:spPr>
          <a:xfrm>
            <a:off x="4297200" y="1657825"/>
            <a:ext cx="1820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rre</a:t>
            </a:r>
            <a:endParaRPr sz="9600"/>
          </a:p>
        </p:txBody>
      </p:sp>
      <p:sp>
        <p:nvSpPr>
          <p:cNvPr id="387" name="Google Shape;387;p63"/>
          <p:cNvSpPr/>
          <p:nvPr/>
        </p:nvSpPr>
        <p:spPr>
          <a:xfrm>
            <a:off x="2888625" y="3131675"/>
            <a:ext cx="322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8" name="Google Shape;388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4"/>
          <p:cNvSpPr txBox="1"/>
          <p:nvPr>
            <p:ph idx="4294967295" type="body"/>
          </p:nvPr>
        </p:nvSpPr>
        <p:spPr>
          <a:xfrm>
            <a:off x="3315075" y="1665675"/>
            <a:ext cx="170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yu</a:t>
            </a:r>
            <a:endParaRPr sz="9600"/>
          </a:p>
        </p:txBody>
      </p:sp>
      <p:sp>
        <p:nvSpPr>
          <p:cNvPr id="394" name="Google Shape;394;p64"/>
          <p:cNvSpPr txBox="1"/>
          <p:nvPr>
            <p:ph idx="4294967295" type="body"/>
          </p:nvPr>
        </p:nvSpPr>
        <p:spPr>
          <a:xfrm>
            <a:off x="4535500" y="1665675"/>
            <a:ext cx="1580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pi</a:t>
            </a:r>
            <a:endParaRPr sz="9600"/>
          </a:p>
        </p:txBody>
      </p:sp>
      <p:sp>
        <p:nvSpPr>
          <p:cNvPr id="395" name="Google Shape;395;p64"/>
          <p:cNvSpPr/>
          <p:nvPr/>
        </p:nvSpPr>
        <p:spPr>
          <a:xfrm>
            <a:off x="3619875" y="3131675"/>
            <a:ext cx="242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6" name="Google Shape;396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0561" y="955088"/>
            <a:ext cx="2511725" cy="323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5"/>
          <p:cNvSpPr txBox="1"/>
          <p:nvPr>
            <p:ph idx="4294967295" type="body"/>
          </p:nvPr>
        </p:nvSpPr>
        <p:spPr>
          <a:xfrm>
            <a:off x="3194475" y="1785375"/>
            <a:ext cx="1768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402" name="Google Shape;402;p65"/>
          <p:cNvSpPr txBox="1"/>
          <p:nvPr>
            <p:ph idx="4294967295" type="body"/>
          </p:nvPr>
        </p:nvSpPr>
        <p:spPr>
          <a:xfrm>
            <a:off x="4439950" y="1785375"/>
            <a:ext cx="1855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ra</a:t>
            </a:r>
            <a:endParaRPr sz="9600"/>
          </a:p>
        </p:txBody>
      </p:sp>
      <p:sp>
        <p:nvSpPr>
          <p:cNvPr id="403" name="Google Shape;403;p65"/>
          <p:cNvSpPr/>
          <p:nvPr/>
        </p:nvSpPr>
        <p:spPr>
          <a:xfrm>
            <a:off x="3381250" y="3271100"/>
            <a:ext cx="2633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4" name="Google Shape;404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6"/>
          <p:cNvSpPr txBox="1"/>
          <p:nvPr>
            <p:ph idx="4294967295" type="body"/>
          </p:nvPr>
        </p:nvSpPr>
        <p:spPr>
          <a:xfrm>
            <a:off x="2107200" y="1657825"/>
            <a:ext cx="1875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410" name="Google Shape;410;p66"/>
          <p:cNvSpPr txBox="1"/>
          <p:nvPr>
            <p:ph idx="4294967295" type="body"/>
          </p:nvPr>
        </p:nvSpPr>
        <p:spPr>
          <a:xfrm>
            <a:off x="3771400" y="1657825"/>
            <a:ext cx="105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ti</a:t>
            </a:r>
            <a:endParaRPr sz="9600"/>
          </a:p>
        </p:txBody>
      </p:sp>
      <p:sp>
        <p:nvSpPr>
          <p:cNvPr id="411" name="Google Shape;411;p66"/>
          <p:cNvSpPr/>
          <p:nvPr/>
        </p:nvSpPr>
        <p:spPr>
          <a:xfrm>
            <a:off x="2259600" y="3131675"/>
            <a:ext cx="534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66"/>
          <p:cNvSpPr txBox="1"/>
          <p:nvPr>
            <p:ph idx="4294967295" type="body"/>
          </p:nvPr>
        </p:nvSpPr>
        <p:spPr>
          <a:xfrm>
            <a:off x="4572000" y="1657825"/>
            <a:ext cx="198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ne</a:t>
            </a:r>
            <a:endParaRPr sz="9600"/>
          </a:p>
        </p:txBody>
      </p:sp>
      <p:sp>
        <p:nvSpPr>
          <p:cNvPr id="413" name="Google Shape;413;p66"/>
          <p:cNvSpPr txBox="1"/>
          <p:nvPr>
            <p:ph idx="4294967295" type="body"/>
          </p:nvPr>
        </p:nvSpPr>
        <p:spPr>
          <a:xfrm>
            <a:off x="6057400" y="1657825"/>
            <a:ext cx="169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</a:t>
            </a:r>
            <a:endParaRPr sz="9600"/>
          </a:p>
        </p:txBody>
      </p:sp>
      <p:pic>
        <p:nvPicPr>
          <p:cNvPr id="414" name="Google Shape;414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7"/>
          <p:cNvSpPr txBox="1"/>
          <p:nvPr>
            <p:ph idx="4294967295" type="body"/>
          </p:nvPr>
        </p:nvSpPr>
        <p:spPr>
          <a:xfrm>
            <a:off x="2191400" y="1825225"/>
            <a:ext cx="90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20" name="Google Shape;420;p67"/>
          <p:cNvSpPr txBox="1"/>
          <p:nvPr>
            <p:ph idx="4294967295" type="body"/>
          </p:nvPr>
        </p:nvSpPr>
        <p:spPr>
          <a:xfrm>
            <a:off x="2902900" y="1825225"/>
            <a:ext cx="190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mi</a:t>
            </a:r>
            <a:endParaRPr sz="9600"/>
          </a:p>
        </p:txBody>
      </p:sp>
      <p:sp>
        <p:nvSpPr>
          <p:cNvPr id="421" name="Google Shape;421;p67"/>
          <p:cNvSpPr/>
          <p:nvPr/>
        </p:nvSpPr>
        <p:spPr>
          <a:xfrm>
            <a:off x="2343800" y="3299075"/>
            <a:ext cx="452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67"/>
          <p:cNvSpPr txBox="1"/>
          <p:nvPr>
            <p:ph idx="4294967295" type="body"/>
          </p:nvPr>
        </p:nvSpPr>
        <p:spPr>
          <a:xfrm>
            <a:off x="4503100" y="1825225"/>
            <a:ext cx="244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gos</a:t>
            </a:r>
            <a:endParaRPr sz="9600"/>
          </a:p>
        </p:txBody>
      </p:sp>
      <p:pic>
        <p:nvPicPr>
          <p:cNvPr id="423" name="Google Shape;423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8"/>
          <p:cNvSpPr txBox="1"/>
          <p:nvPr>
            <p:ph idx="4294967295" type="body"/>
          </p:nvPr>
        </p:nvSpPr>
        <p:spPr>
          <a:xfrm>
            <a:off x="2424100" y="1785375"/>
            <a:ext cx="239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o</a:t>
            </a:r>
            <a:endParaRPr sz="9600"/>
          </a:p>
        </p:txBody>
      </p:sp>
      <p:sp>
        <p:nvSpPr>
          <p:cNvPr id="429" name="Google Shape;429;p68"/>
          <p:cNvSpPr txBox="1"/>
          <p:nvPr>
            <p:ph idx="4294967295" type="body"/>
          </p:nvPr>
        </p:nvSpPr>
        <p:spPr>
          <a:xfrm>
            <a:off x="3773500" y="1785375"/>
            <a:ext cx="251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yen</a:t>
            </a:r>
            <a:endParaRPr sz="9600"/>
          </a:p>
        </p:txBody>
      </p:sp>
      <p:sp>
        <p:nvSpPr>
          <p:cNvPr id="430" name="Google Shape;430;p68"/>
          <p:cNvSpPr/>
          <p:nvPr/>
        </p:nvSpPr>
        <p:spPr>
          <a:xfrm>
            <a:off x="3253800" y="3259225"/>
            <a:ext cx="303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1" name="Google Shape;431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9"/>
          <p:cNvSpPr txBox="1"/>
          <p:nvPr>
            <p:ph idx="4294967295" type="body"/>
          </p:nvPr>
        </p:nvSpPr>
        <p:spPr>
          <a:xfrm>
            <a:off x="1464150" y="1793875"/>
            <a:ext cx="217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437" name="Google Shape;437;p69"/>
          <p:cNvSpPr txBox="1"/>
          <p:nvPr>
            <p:ph idx="4294967295" type="body"/>
          </p:nvPr>
        </p:nvSpPr>
        <p:spPr>
          <a:xfrm>
            <a:off x="3165650" y="1793875"/>
            <a:ext cx="255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can</a:t>
            </a:r>
            <a:endParaRPr sz="9600"/>
          </a:p>
        </p:txBody>
      </p:sp>
      <p:sp>
        <p:nvSpPr>
          <p:cNvPr id="438" name="Google Shape;438;p69"/>
          <p:cNvSpPr/>
          <p:nvPr/>
        </p:nvSpPr>
        <p:spPr>
          <a:xfrm>
            <a:off x="1861200" y="3267725"/>
            <a:ext cx="5206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69"/>
          <p:cNvSpPr txBox="1"/>
          <p:nvPr>
            <p:ph idx="4294967295" type="body"/>
          </p:nvPr>
        </p:nvSpPr>
        <p:spPr>
          <a:xfrm>
            <a:off x="5342725" y="1793875"/>
            <a:ext cx="159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</a:t>
            </a:r>
            <a:endParaRPr sz="9600"/>
          </a:p>
        </p:txBody>
      </p:sp>
      <p:pic>
        <p:nvPicPr>
          <p:cNvPr id="440" name="Google Shape;440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0"/>
          <p:cNvSpPr txBox="1"/>
          <p:nvPr>
            <p:ph idx="4294967295" type="body"/>
          </p:nvPr>
        </p:nvSpPr>
        <p:spPr>
          <a:xfrm>
            <a:off x="2538475" y="1608375"/>
            <a:ext cx="2357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jun</a:t>
            </a:r>
            <a:endParaRPr sz="9600"/>
          </a:p>
        </p:txBody>
      </p:sp>
      <p:sp>
        <p:nvSpPr>
          <p:cNvPr id="446" name="Google Shape;446;p70"/>
          <p:cNvSpPr txBox="1"/>
          <p:nvPr>
            <p:ph idx="4294967295" type="body"/>
          </p:nvPr>
        </p:nvSpPr>
        <p:spPr>
          <a:xfrm>
            <a:off x="4448797" y="1608375"/>
            <a:ext cx="223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tos</a:t>
            </a:r>
            <a:endParaRPr sz="9600"/>
          </a:p>
        </p:txBody>
      </p:sp>
      <p:sp>
        <p:nvSpPr>
          <p:cNvPr id="447" name="Google Shape;447;p70"/>
          <p:cNvSpPr/>
          <p:nvPr/>
        </p:nvSpPr>
        <p:spPr>
          <a:xfrm>
            <a:off x="2742925" y="3147250"/>
            <a:ext cx="3612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8" name="Google Shape;448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1"/>
          <p:cNvSpPr txBox="1"/>
          <p:nvPr>
            <p:ph idx="4294967295" type="body"/>
          </p:nvPr>
        </p:nvSpPr>
        <p:spPr>
          <a:xfrm>
            <a:off x="2457200" y="1785375"/>
            <a:ext cx="2240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va</a:t>
            </a:r>
            <a:endParaRPr sz="9600"/>
          </a:p>
        </p:txBody>
      </p:sp>
      <p:sp>
        <p:nvSpPr>
          <p:cNvPr id="454" name="Google Shape;454;p71"/>
          <p:cNvSpPr txBox="1"/>
          <p:nvPr>
            <p:ph idx="4294967295" type="body"/>
          </p:nvPr>
        </p:nvSpPr>
        <p:spPr>
          <a:xfrm>
            <a:off x="4126200" y="1776825"/>
            <a:ext cx="254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yan</a:t>
            </a:r>
            <a:endParaRPr sz="9600"/>
          </a:p>
        </p:txBody>
      </p:sp>
      <p:sp>
        <p:nvSpPr>
          <p:cNvPr id="455" name="Google Shape;455;p71"/>
          <p:cNvSpPr/>
          <p:nvPr/>
        </p:nvSpPr>
        <p:spPr>
          <a:xfrm>
            <a:off x="2775000" y="3259225"/>
            <a:ext cx="389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6" name="Google Shape;456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2"/>
          <p:cNvSpPr txBox="1"/>
          <p:nvPr>
            <p:ph idx="4294967295" type="body"/>
          </p:nvPr>
        </p:nvSpPr>
        <p:spPr>
          <a:xfrm>
            <a:off x="1198500" y="1404475"/>
            <a:ext cx="1866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462" name="Google Shape;462;p72"/>
          <p:cNvSpPr txBox="1"/>
          <p:nvPr>
            <p:ph idx="4294967295" type="body"/>
          </p:nvPr>
        </p:nvSpPr>
        <p:spPr>
          <a:xfrm>
            <a:off x="2789400" y="1404475"/>
            <a:ext cx="113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vi</a:t>
            </a:r>
            <a:endParaRPr sz="9600"/>
          </a:p>
        </p:txBody>
      </p:sp>
      <p:sp>
        <p:nvSpPr>
          <p:cNvPr id="463" name="Google Shape;463;p72"/>
          <p:cNvSpPr/>
          <p:nvPr/>
        </p:nvSpPr>
        <p:spPr>
          <a:xfrm>
            <a:off x="1391400" y="2964425"/>
            <a:ext cx="6261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4" name="Google Shape;464;p72"/>
          <p:cNvSpPr txBox="1"/>
          <p:nvPr>
            <p:ph idx="4294967295" type="body"/>
          </p:nvPr>
        </p:nvSpPr>
        <p:spPr>
          <a:xfrm>
            <a:off x="3582800" y="1404475"/>
            <a:ext cx="3087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men</a:t>
            </a:r>
            <a:endParaRPr sz="9600"/>
          </a:p>
        </p:txBody>
      </p:sp>
      <p:sp>
        <p:nvSpPr>
          <p:cNvPr id="465" name="Google Shape;465;p72"/>
          <p:cNvSpPr txBox="1"/>
          <p:nvPr>
            <p:ph idx="4294967295" type="body"/>
          </p:nvPr>
        </p:nvSpPr>
        <p:spPr>
          <a:xfrm>
            <a:off x="5933400" y="1404475"/>
            <a:ext cx="216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to</a:t>
            </a:r>
            <a:endParaRPr sz="9600"/>
          </a:p>
        </p:txBody>
      </p:sp>
      <p:pic>
        <p:nvPicPr>
          <p:cNvPr id="466" name="Google Shape;466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020425" y="491150"/>
            <a:ext cx="3695776" cy="42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73"/>
          <p:cNvSpPr txBox="1"/>
          <p:nvPr>
            <p:ph idx="4294967295" type="title"/>
          </p:nvPr>
        </p:nvSpPr>
        <p:spPr>
          <a:xfrm>
            <a:off x="641100" y="1885250"/>
            <a:ext cx="40725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473" name="Google Shape;473;p73"/>
          <p:cNvSpPr txBox="1"/>
          <p:nvPr>
            <p:ph type="ctrTitle"/>
          </p:nvPr>
        </p:nvSpPr>
        <p:spPr>
          <a:xfrm>
            <a:off x="907800" y="2678525"/>
            <a:ext cx="25719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El día está completo, ¡excelente trabajo!  </a:t>
            </a:r>
            <a:endParaRPr sz="1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4"/>
          <p:cNvSpPr txBox="1"/>
          <p:nvPr>
            <p:ph type="ctrTitle"/>
          </p:nvPr>
        </p:nvSpPr>
        <p:spPr>
          <a:xfrm>
            <a:off x="457213" y="2112264"/>
            <a:ext cx="82296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Día 2 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988" y="779075"/>
            <a:ext cx="4499024" cy="358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7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7. Dictado</a:t>
            </a:r>
            <a:endParaRPr sz="35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9" name="Google Shape;489;p76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{DBD0766A-8E3E-4093-ADD4-1435B5A28FA3}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0" name="Google Shape;490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5" name="Google Shape;495;p77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{DBD0766A-8E3E-4093-ADD4-1435B5A28FA3}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6" name="Google Shape;496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graphicFrame>
        <p:nvGraphicFramePr>
          <p:cNvPr id="502" name="Google Shape;502;p78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{DBD0766A-8E3E-4093-ADD4-1435B5A28FA3}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7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8. Palabras de alta frecuencia</a:t>
            </a:r>
            <a:endParaRPr sz="35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80"/>
          <p:cNvSpPr txBox="1"/>
          <p:nvPr>
            <p:ph idx="4294967295" type="body"/>
          </p:nvPr>
        </p:nvSpPr>
        <p:spPr>
          <a:xfrm>
            <a:off x="311700" y="1435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sp>
        <p:nvSpPr>
          <p:cNvPr id="514" name="Google Shape;514;p80"/>
          <p:cNvSpPr/>
          <p:nvPr/>
        </p:nvSpPr>
        <p:spPr>
          <a:xfrm>
            <a:off x="4163225" y="2962925"/>
            <a:ext cx="932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5" name="Google Shape;515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dice</a:t>
            </a:r>
            <a:endParaRPr sz="9600"/>
          </a:p>
        </p:txBody>
      </p:sp>
      <p:sp>
        <p:nvSpPr>
          <p:cNvPr id="521" name="Google Shape;521;p81"/>
          <p:cNvSpPr/>
          <p:nvPr/>
        </p:nvSpPr>
        <p:spPr>
          <a:xfrm>
            <a:off x="3351200" y="3208600"/>
            <a:ext cx="2611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2" name="Google Shape;522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les</a:t>
            </a:r>
            <a:endParaRPr sz="9600"/>
          </a:p>
        </p:txBody>
      </p:sp>
      <p:sp>
        <p:nvSpPr>
          <p:cNvPr id="528" name="Google Shape;528;p82"/>
          <p:cNvSpPr/>
          <p:nvPr/>
        </p:nvSpPr>
        <p:spPr>
          <a:xfrm>
            <a:off x="3870450" y="3191525"/>
            <a:ext cx="1614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9" name="Google Shape;529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que</a:t>
            </a:r>
            <a:endParaRPr sz="9600"/>
          </a:p>
        </p:txBody>
      </p:sp>
      <p:sp>
        <p:nvSpPr>
          <p:cNvPr id="535" name="Google Shape;535;p83"/>
          <p:cNvSpPr/>
          <p:nvPr/>
        </p:nvSpPr>
        <p:spPr>
          <a:xfrm>
            <a:off x="3516050" y="3267725"/>
            <a:ext cx="2457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6" name="Google Shape;536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va</a:t>
            </a:r>
            <a:endParaRPr sz="9600"/>
          </a:p>
        </p:txBody>
      </p:sp>
      <p:sp>
        <p:nvSpPr>
          <p:cNvPr id="542" name="Google Shape;542;p84"/>
          <p:cNvSpPr/>
          <p:nvPr/>
        </p:nvSpPr>
        <p:spPr>
          <a:xfrm>
            <a:off x="3945950" y="3191525"/>
            <a:ext cx="1554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3" name="Google Shape;543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622" y="679525"/>
            <a:ext cx="4846749" cy="378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8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tan</a:t>
            </a:r>
            <a:endParaRPr sz="9600"/>
          </a:p>
        </p:txBody>
      </p:sp>
      <p:sp>
        <p:nvSpPr>
          <p:cNvPr id="549" name="Google Shape;549;p85"/>
          <p:cNvSpPr/>
          <p:nvPr/>
        </p:nvSpPr>
        <p:spPr>
          <a:xfrm>
            <a:off x="3721875" y="3191525"/>
            <a:ext cx="201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0" name="Google Shape;550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8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9. Oraciones</a:t>
            </a:r>
            <a:endParaRPr sz="35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7"/>
          <p:cNvSpPr txBox="1"/>
          <p:nvPr>
            <p:ph idx="4294967295" type="body"/>
          </p:nvPr>
        </p:nvSpPr>
        <p:spPr>
          <a:xfrm>
            <a:off x="692700" y="796525"/>
            <a:ext cx="8520600" cy="25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Los</a:t>
            </a:r>
            <a:r>
              <a:rPr lang="en" sz="4500"/>
              <a:t>   amigos    van    rápido   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en   sus     patinetas.</a:t>
            </a:r>
            <a:endParaRPr sz="4500"/>
          </a:p>
        </p:txBody>
      </p:sp>
      <p:sp>
        <p:nvSpPr>
          <p:cNvPr id="562" name="Google Shape;562;p87"/>
          <p:cNvSpPr/>
          <p:nvPr/>
        </p:nvSpPr>
        <p:spPr>
          <a:xfrm>
            <a:off x="913975" y="15305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87"/>
          <p:cNvSpPr/>
          <p:nvPr/>
        </p:nvSpPr>
        <p:spPr>
          <a:xfrm>
            <a:off x="2905975" y="15305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87"/>
          <p:cNvSpPr/>
          <p:nvPr/>
        </p:nvSpPr>
        <p:spPr>
          <a:xfrm>
            <a:off x="5069988" y="15732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87"/>
          <p:cNvSpPr/>
          <p:nvPr/>
        </p:nvSpPr>
        <p:spPr>
          <a:xfrm>
            <a:off x="2184150" y="31290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87"/>
          <p:cNvSpPr/>
          <p:nvPr/>
        </p:nvSpPr>
        <p:spPr>
          <a:xfrm>
            <a:off x="761575" y="31307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87"/>
          <p:cNvSpPr/>
          <p:nvPr/>
        </p:nvSpPr>
        <p:spPr>
          <a:xfrm>
            <a:off x="6898788" y="15732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87"/>
          <p:cNvSpPr/>
          <p:nvPr/>
        </p:nvSpPr>
        <p:spPr>
          <a:xfrm>
            <a:off x="4546350" y="31290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9" name="Google Shape;569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8"/>
          <p:cNvSpPr txBox="1"/>
          <p:nvPr>
            <p:ph idx="4294967295" type="body"/>
          </p:nvPr>
        </p:nvSpPr>
        <p:spPr>
          <a:xfrm>
            <a:off x="884725" y="837625"/>
            <a:ext cx="8520600" cy="20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3500"/>
              <a:t>Coco</a:t>
            </a:r>
            <a:r>
              <a:rPr lang="en" sz="3500"/>
              <a:t>    y   Sami   van    </a:t>
            </a:r>
            <a:endParaRPr sz="3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3500"/>
              <a:t>más    rápido   que    Ema   y  Sara.</a:t>
            </a:r>
            <a:endParaRPr sz="3500"/>
          </a:p>
        </p:txBody>
      </p:sp>
      <p:sp>
        <p:nvSpPr>
          <p:cNvPr id="575" name="Google Shape;575;p88"/>
          <p:cNvSpPr/>
          <p:nvPr/>
        </p:nvSpPr>
        <p:spPr>
          <a:xfrm>
            <a:off x="1291575" y="14788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88"/>
          <p:cNvSpPr/>
          <p:nvPr/>
        </p:nvSpPr>
        <p:spPr>
          <a:xfrm>
            <a:off x="2625025" y="14788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88"/>
          <p:cNvSpPr/>
          <p:nvPr/>
        </p:nvSpPr>
        <p:spPr>
          <a:xfrm>
            <a:off x="3663000" y="14788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88"/>
          <p:cNvSpPr/>
          <p:nvPr/>
        </p:nvSpPr>
        <p:spPr>
          <a:xfrm>
            <a:off x="4906700" y="14788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88"/>
          <p:cNvSpPr/>
          <p:nvPr/>
        </p:nvSpPr>
        <p:spPr>
          <a:xfrm>
            <a:off x="1307950" y="27930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88"/>
          <p:cNvSpPr/>
          <p:nvPr/>
        </p:nvSpPr>
        <p:spPr>
          <a:xfrm>
            <a:off x="2808475" y="27930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88"/>
          <p:cNvSpPr/>
          <p:nvPr/>
        </p:nvSpPr>
        <p:spPr>
          <a:xfrm>
            <a:off x="5827625" y="27930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88"/>
          <p:cNvSpPr/>
          <p:nvPr/>
        </p:nvSpPr>
        <p:spPr>
          <a:xfrm>
            <a:off x="4357200" y="27930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88"/>
          <p:cNvSpPr/>
          <p:nvPr/>
        </p:nvSpPr>
        <p:spPr>
          <a:xfrm>
            <a:off x="6770250" y="27930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88"/>
          <p:cNvSpPr/>
          <p:nvPr/>
        </p:nvSpPr>
        <p:spPr>
          <a:xfrm>
            <a:off x="7712875" y="27930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5" name="Google Shape;585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8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Lectura compartida</a:t>
            </a:r>
            <a:endParaRPr sz="3500"/>
          </a:p>
        </p:txBody>
      </p:sp>
      <p:pic>
        <p:nvPicPr>
          <p:cNvPr id="591" name="Google Shape;591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464" y="1292920"/>
            <a:ext cx="5848350" cy="1972275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90"/>
          <p:cNvSpPr/>
          <p:nvPr/>
        </p:nvSpPr>
        <p:spPr>
          <a:xfrm>
            <a:off x="2328312" y="2656721"/>
            <a:ext cx="320100" cy="3189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90"/>
          <p:cNvSpPr/>
          <p:nvPr/>
        </p:nvSpPr>
        <p:spPr>
          <a:xfrm>
            <a:off x="3092394" y="2657271"/>
            <a:ext cx="320100" cy="3189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90"/>
          <p:cNvSpPr/>
          <p:nvPr/>
        </p:nvSpPr>
        <p:spPr>
          <a:xfrm>
            <a:off x="3807379" y="2654328"/>
            <a:ext cx="320100" cy="3189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90"/>
          <p:cNvSpPr/>
          <p:nvPr/>
        </p:nvSpPr>
        <p:spPr>
          <a:xfrm>
            <a:off x="4509439" y="2646644"/>
            <a:ext cx="320100" cy="3189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90"/>
          <p:cNvSpPr/>
          <p:nvPr/>
        </p:nvSpPr>
        <p:spPr>
          <a:xfrm>
            <a:off x="5268512" y="2646182"/>
            <a:ext cx="320100" cy="3189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90"/>
          <p:cNvSpPr/>
          <p:nvPr/>
        </p:nvSpPr>
        <p:spPr>
          <a:xfrm>
            <a:off x="5976308" y="2646889"/>
            <a:ext cx="320100" cy="3189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3" name="Google Shape;603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54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5925" y="931850"/>
            <a:ext cx="4696175" cy="2563053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91"/>
          <p:cNvSpPr/>
          <p:nvPr/>
        </p:nvSpPr>
        <p:spPr>
          <a:xfrm>
            <a:off x="2526460" y="227735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91"/>
          <p:cNvSpPr/>
          <p:nvPr/>
        </p:nvSpPr>
        <p:spPr>
          <a:xfrm>
            <a:off x="2528211" y="322019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91"/>
          <p:cNvSpPr/>
          <p:nvPr/>
        </p:nvSpPr>
        <p:spPr>
          <a:xfrm>
            <a:off x="3404305" y="226814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91"/>
          <p:cNvSpPr/>
          <p:nvPr/>
        </p:nvSpPr>
        <p:spPr>
          <a:xfrm>
            <a:off x="3447603" y="322854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91"/>
          <p:cNvSpPr/>
          <p:nvPr/>
        </p:nvSpPr>
        <p:spPr>
          <a:xfrm>
            <a:off x="4333459" y="2268550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4" name="Google Shape;614;p91"/>
          <p:cNvSpPr/>
          <p:nvPr/>
        </p:nvSpPr>
        <p:spPr>
          <a:xfrm>
            <a:off x="4341959" y="3211729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5" name="Google Shape;615;p91"/>
          <p:cNvSpPr/>
          <p:nvPr/>
        </p:nvSpPr>
        <p:spPr>
          <a:xfrm>
            <a:off x="5233327" y="225893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6" name="Google Shape;616;p91"/>
          <p:cNvSpPr/>
          <p:nvPr/>
        </p:nvSpPr>
        <p:spPr>
          <a:xfrm>
            <a:off x="5242312" y="321214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7" name="Google Shape;617;p91"/>
          <p:cNvSpPr/>
          <p:nvPr/>
        </p:nvSpPr>
        <p:spPr>
          <a:xfrm>
            <a:off x="6156299" y="2249487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8" name="Google Shape;618;p91"/>
          <p:cNvSpPr/>
          <p:nvPr/>
        </p:nvSpPr>
        <p:spPr>
          <a:xfrm>
            <a:off x="6162866" y="3217733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9" name="Google Shape;619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150" y="1265250"/>
            <a:ext cx="5756500" cy="25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92"/>
          <p:cNvSpPr/>
          <p:nvPr/>
        </p:nvSpPr>
        <p:spPr>
          <a:xfrm>
            <a:off x="1816745" y="1955713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92"/>
          <p:cNvSpPr/>
          <p:nvPr/>
        </p:nvSpPr>
        <p:spPr>
          <a:xfrm>
            <a:off x="2554787" y="1955929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92"/>
          <p:cNvSpPr/>
          <p:nvPr/>
        </p:nvSpPr>
        <p:spPr>
          <a:xfrm>
            <a:off x="1707275" y="2211575"/>
            <a:ext cx="13785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p92"/>
          <p:cNvSpPr/>
          <p:nvPr/>
        </p:nvSpPr>
        <p:spPr>
          <a:xfrm>
            <a:off x="3639820" y="1955708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p92"/>
          <p:cNvSpPr/>
          <p:nvPr/>
        </p:nvSpPr>
        <p:spPr>
          <a:xfrm>
            <a:off x="4363128" y="1963993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1" name="Google Shape;631;p92"/>
          <p:cNvSpPr/>
          <p:nvPr/>
        </p:nvSpPr>
        <p:spPr>
          <a:xfrm>
            <a:off x="5404527" y="1953839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2" name="Google Shape;632;p92"/>
          <p:cNvSpPr/>
          <p:nvPr/>
        </p:nvSpPr>
        <p:spPr>
          <a:xfrm>
            <a:off x="3424500" y="2189500"/>
            <a:ext cx="14226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3" name="Google Shape;633;p92"/>
          <p:cNvSpPr/>
          <p:nvPr/>
        </p:nvSpPr>
        <p:spPr>
          <a:xfrm>
            <a:off x="1827082" y="3238974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4" name="Google Shape;634;p92"/>
          <p:cNvSpPr/>
          <p:nvPr/>
        </p:nvSpPr>
        <p:spPr>
          <a:xfrm>
            <a:off x="2571529" y="3246656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92"/>
          <p:cNvSpPr/>
          <p:nvPr/>
        </p:nvSpPr>
        <p:spPr>
          <a:xfrm>
            <a:off x="1652025" y="3446750"/>
            <a:ext cx="2185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92"/>
          <p:cNvSpPr/>
          <p:nvPr/>
        </p:nvSpPr>
        <p:spPr>
          <a:xfrm>
            <a:off x="3374518" y="3243961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92"/>
          <p:cNvSpPr/>
          <p:nvPr/>
        </p:nvSpPr>
        <p:spPr>
          <a:xfrm>
            <a:off x="4288543" y="3219938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8" name="Google Shape;638;p92"/>
          <p:cNvSpPr/>
          <p:nvPr/>
        </p:nvSpPr>
        <p:spPr>
          <a:xfrm>
            <a:off x="5062873" y="3216754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9" name="Google Shape;639;p92"/>
          <p:cNvSpPr/>
          <p:nvPr/>
        </p:nvSpPr>
        <p:spPr>
          <a:xfrm>
            <a:off x="5797726" y="3219756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0" name="Google Shape;640;p92"/>
          <p:cNvSpPr/>
          <p:nvPr/>
        </p:nvSpPr>
        <p:spPr>
          <a:xfrm>
            <a:off x="4147725" y="3446750"/>
            <a:ext cx="28320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1" name="Google Shape;641;p92"/>
          <p:cNvSpPr/>
          <p:nvPr/>
        </p:nvSpPr>
        <p:spPr>
          <a:xfrm>
            <a:off x="6171624" y="1954450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2" name="Google Shape;642;p92"/>
          <p:cNvSpPr/>
          <p:nvPr/>
        </p:nvSpPr>
        <p:spPr>
          <a:xfrm>
            <a:off x="5181174" y="2170275"/>
            <a:ext cx="1507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3" name="Google Shape;643;p92"/>
          <p:cNvSpPr/>
          <p:nvPr/>
        </p:nvSpPr>
        <p:spPr>
          <a:xfrm>
            <a:off x="6532576" y="3216756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93"/>
          <p:cNvSpPr txBox="1"/>
          <p:nvPr/>
        </p:nvSpPr>
        <p:spPr>
          <a:xfrm>
            <a:off x="387100" y="1546120"/>
            <a:ext cx="36495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Coco, Ema, Sami y Sara van rápido en sus patinetas.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9" name="Google Shape;649;p93"/>
          <p:cNvSpPr txBox="1"/>
          <p:nvPr/>
        </p:nvSpPr>
        <p:spPr>
          <a:xfrm>
            <a:off x="966025" y="2417075"/>
            <a:ext cx="3225600" cy="21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oyen muchas carcajadas al rodar por el pavimento en las patinetas.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—YUPI —dicen todos contentos. 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0" name="Google Shape;650;p93"/>
          <p:cNvSpPr txBox="1"/>
          <p:nvPr/>
        </p:nvSpPr>
        <p:spPr>
          <a:xfrm>
            <a:off x="1730700" y="239500"/>
            <a:ext cx="5771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carreras en patinetas</a:t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1" name="Google Shape;651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50" y="2425677"/>
            <a:ext cx="600936" cy="5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2800" y="1449225"/>
            <a:ext cx="4647578" cy="248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94"/>
          <p:cNvSpPr txBox="1"/>
          <p:nvPr/>
        </p:nvSpPr>
        <p:spPr>
          <a:xfrm>
            <a:off x="398300" y="687650"/>
            <a:ext cx="4039200" cy="15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Coco y Sami van más rápido que Ema y Sara.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8" name="Google Shape;658;p94"/>
          <p:cNvSpPr txBox="1"/>
          <p:nvPr/>
        </p:nvSpPr>
        <p:spPr>
          <a:xfrm>
            <a:off x="5091324" y="713650"/>
            <a:ext cx="37416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—Ya va, no vayan tan rápido  —dice Ema.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—Tú, no vayas tan lento —responde Coco.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9" name="Google Shape;659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225" y="788550"/>
            <a:ext cx="589375" cy="58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600" y="1373125"/>
            <a:ext cx="2543724" cy="333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6575" y="1978800"/>
            <a:ext cx="2543725" cy="2714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9825" y="797875"/>
            <a:ext cx="5015526" cy="366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95"/>
          <p:cNvSpPr txBox="1"/>
          <p:nvPr/>
        </p:nvSpPr>
        <p:spPr>
          <a:xfrm>
            <a:off x="398300" y="687650"/>
            <a:ext cx="40392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—Somos amigos —dice Sara.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—¡Vamos todos juntos! —dice Sami.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95"/>
          <p:cNvSpPr txBox="1"/>
          <p:nvPr/>
        </p:nvSpPr>
        <p:spPr>
          <a:xfrm>
            <a:off x="5091324" y="713650"/>
            <a:ext cx="37416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 contentos se montan en sus patinetas y van rápido. Sudan y sudan. Les encanta correr.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8" name="Google Shape;668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225" y="788550"/>
            <a:ext cx="589375" cy="58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625" y="1444925"/>
            <a:ext cx="3082098" cy="329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3725" y="1669950"/>
            <a:ext cx="2830625" cy="3025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96"/>
          <p:cNvSpPr txBox="1"/>
          <p:nvPr/>
        </p:nvSpPr>
        <p:spPr>
          <a:xfrm>
            <a:off x="398300" y="535250"/>
            <a:ext cx="4039200" cy="21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Desde su casa, Pepe y Begoña se suben a la ventana para ver las carreras.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96"/>
          <p:cNvSpPr txBox="1"/>
          <p:nvPr/>
        </p:nvSpPr>
        <p:spPr>
          <a:xfrm>
            <a:off x="5091324" y="561250"/>
            <a:ext cx="37416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final, Ema, Coco, Sami y Sara la pasan fenomenal en sus patinetas.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7" name="Google Shape;677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225" y="636150"/>
            <a:ext cx="589375" cy="58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025" y="1510500"/>
            <a:ext cx="2925992" cy="312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1875" y="1498732"/>
            <a:ext cx="2925992" cy="312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0238" y="1174150"/>
            <a:ext cx="3772375" cy="279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2" name="Google Shape;20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