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</p:sldIdLst>
  <p:sldSz cy="5143500" cx="9144000"/>
  <p:notesSz cx="6858000" cy="9144000"/>
  <p:embeddedFontLst>
    <p:embeddedFont>
      <p:font typeface="Comfortaa"/>
      <p:regular r:id="rId79"/>
      <p:bold r:id="rId80"/>
    </p:embeddedFon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jgSItFZ2HUNw8DjE+E9IIWOGJn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55D970-7FD1-4E5C-8F8C-1B8C4B2B80FE}">
  <a:tblStyle styleId="{9B55D970-7FD1-4E5C-8F8C-1B8C4B2B80F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Comfortaa-bold.fntdata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Comfortaa-regular.fntdata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27ec36f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27ec36f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27ec36ffe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327ec36ffe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/n/, /f/, /s/, /l/, /e/, /t/, /d/, /i/, /o/, /u/, 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/i/, fi.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p/, /a/, pa.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/a/, /s/, tas.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/n/, 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290ca695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290ca695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/i/, /s/, mis.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/o/, /n/, son.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/s/, 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nos.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 /me/, lame.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/pi/, /sa/, pisa.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/la/, /me/, lame.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/la/, /me/?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(/la/, /me/, lame)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lame, /la/, /me/.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(lame, /la/, /me/)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/l/, /a/, /m/, /e/, lame.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/a/, /m/, /e/?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/a/, /m/, /e/, lame)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lame, /l/, /a/, /m/, /e/,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lame. Ahora todos juntos: lame, /l/, /a/, /m/, /e/,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/ti/, /na/, tina.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/ko/, Coco.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/le/, /ta/, paleta.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/so/, /ma/, asoma.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/es/, /tán/, están.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/me/, /nos/, menos.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/dos/, todos.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/le/, /tas/, paletas.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327ec36ffe_0_2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327ec36ffe_0_2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290ca695de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290ca695d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identificando los sonidos iniciales de las palabras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/ko/, /ko/?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(/ko/, /ko/, Coco)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(Coco, /ko/, /ko/)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/o/, /k/,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/o/, /k/, /o/, Coco)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Coco,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(Coco, /k/, /o/, /k/,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qué grafema le corresponde al sonido que escuchas. Escucha la sílaba, luego cada sonido y finalmente toda la palabra.</a:t>
            </a:r>
            <a:endParaRPr i="1" sz="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tina, /ti/, /na/, tina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/ti/, /na/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Tina, /t/, /i/, /n/, /a/.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asoma, /a/, /so/, /ma/, asoma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/so/, /ma/.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(1),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/so/,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/a/. Asoma, /a/, /s/, /o/, /m/,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todos, /to/, /dos/, todos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/dos/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/dos/,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/s/. Todos, /t/, /o/, /d/, /o/, /s/.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/ti/, /na/?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(/ti/, /na/, tina)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(tina, /ti/, /na/)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/i/, /n/,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/i/, /n/, /a/, tina)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tina,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(tina, /t/, /i/, /n/,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lame la paleta de Ema.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266e27223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3266e27223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—¿Son mis paletas? —dice Coco.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24b38909a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24b38909a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ama las paletas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Ema y Coco tienen paletas y Pepe quiere una.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65.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4b38909a4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24b38909a4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24b38909a4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24b38909a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24b38909a4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24b38909a4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24b38909a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24b38909a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24b38909a4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24b38909a4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/me/, /sa/?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(/me/, /sa/, mesa)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(mesa, /me/, /sa/)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/e/, /s/,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/e/, /s/, /a/, mesa)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mesa,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(mesa, /m/, /e/, /s/,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4b38909a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24b38909a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4b38909a4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4b38909a4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Pepe?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Pepe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27ec36ffe_0_3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327ec36ffe_0_3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/pa/, /le/,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(/pa/, /le/, /ta/, paleta)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paleta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(paleta, /pa/, /le/,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/a/, /l/, /e/,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/a/, /l/, /e/, /t/, /a/, paleta)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paleta,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(paleta, /p/, /a/, /l/, /e/,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a la vez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10-21 una a la vez y diga lentamente y claramente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8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78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78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78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78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78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9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79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27ec36ffe_0_32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27ec36ffe_0_32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27ec36ffe_0_32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27ec36ffe_0_32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27ec36ffe_0_32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27ec36ffe_0_32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27ec36ffe_0_32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27ec36ffe_0_32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27ec36ffe_0_32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27ec36ffe_0_32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27ec36ffe_0_32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27ec36ffe_0_32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27ec36ffe_0_32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27ec36ffe_0_32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27ec36ffe_0_3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27ec36ffe_0_32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27ec36ffe_0_32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27ec36ffe_0_32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27ec36ffe_0_66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27ec36ffe_0_668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27ec36ffe_0_668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5" name="Google Shape;115;g3327ec36ffe_0_66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" name="Google Shape;116;g3327ec36ffe_0_6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4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3327ec36ffe_0_100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3327ec36ffe_0_100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0" name="Google Shape;120;g3327ec36ffe_0_100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27ec36ffe_0_1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27ec36ffe_0_197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27ec36ffe_0_197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27ec36ffe_0_197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27ec36ffe_0_197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27ec36ffe_0_197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27ec36ffe_0_19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27ec36ffe_0_197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27ec36ffe_0_197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27ec36ffe_0_23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27ec36ffe_0_2399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27ec36ffe_0_2399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27ec36ffe_0_239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27ec36ffe_0_2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27ec36ffe_0_2399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27ec36ffe_0_2399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27ec36ffe_0_2399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27ec36ffe_0_2399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27ec36ffe_0_2399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27ec36ffe_0_2399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27ec36ffe_0_27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27ec36ffe_0_2738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6" name="Google Shape;146;g3327ec36ffe_0_2738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7" name="Google Shape;147;g3327ec36ffe_0_27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8" name="Google Shape;148;g3327ec36ffe_0_27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327ec36ffe_0_2738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g3327ec36ffe_0_2738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g3327ec36ffe_0_2738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g3327ec36ffe_0_2738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g3327ec36ffe_0_2738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g3327ec36ffe_0_2738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327ec36ffe_0_310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327ec36ffe_0_310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g3327ec36ffe_0_3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3327ec36ffe_0_34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5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5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27ec36ffe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66" name="Google Shape;166;g3327ec36ffe_0_0"/>
          <p:cNvPicPr preferRelativeResize="0"/>
          <p:nvPr/>
        </p:nvPicPr>
        <p:blipFill rotWithShape="1">
          <a:blip r:embed="rId3">
            <a:alphaModFix/>
          </a:blip>
          <a:srcRect b="445" l="0" r="0" t="445"/>
          <a:stretch/>
        </p:blipFill>
        <p:spPr>
          <a:xfrm>
            <a:off x="3880863" y="1387125"/>
            <a:ext cx="1893465" cy="2900649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340000" dist="66675">
              <a:srgbClr val="000000">
                <a:alpha val="2588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19" name="Google Shape;219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25" name="Google Shape;225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31" name="Google Shape;231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37" name="Google Shape;237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43" name="Google Shape;243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49" name="Google Shape;249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55" name="Google Shape;255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1" name="Google Shape;261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67" name="Google Shape;267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3" name="Google Shape;273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27ec36ffe_0_677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79" name="Google Shape;279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85" name="Google Shape;285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2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7" name="Google Shape;297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fi</a:t>
            </a:r>
            <a:endParaRPr sz="9600"/>
          </a:p>
        </p:txBody>
      </p:sp>
      <p:sp>
        <p:nvSpPr>
          <p:cNvPr id="310" name="Google Shape;310;p24"/>
          <p:cNvSpPr/>
          <p:nvPr/>
        </p:nvSpPr>
        <p:spPr>
          <a:xfrm>
            <a:off x="4315975" y="3144750"/>
            <a:ext cx="720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317" name="Google Shape;317;p25"/>
          <p:cNvSpPr/>
          <p:nvPr/>
        </p:nvSpPr>
        <p:spPr>
          <a:xfrm>
            <a:off x="3751375" y="3266425"/>
            <a:ext cx="1728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24" name="Google Shape;324;p26"/>
          <p:cNvSpPr/>
          <p:nvPr/>
        </p:nvSpPr>
        <p:spPr>
          <a:xfrm>
            <a:off x="3929226" y="3241150"/>
            <a:ext cx="1458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331" name="Google Shape;331;p27"/>
          <p:cNvSpPr/>
          <p:nvPr/>
        </p:nvSpPr>
        <p:spPr>
          <a:xfrm>
            <a:off x="3849199" y="3096150"/>
            <a:ext cx="1637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tan</a:t>
            </a:r>
            <a:endParaRPr sz="9600"/>
          </a:p>
        </p:txBody>
      </p:sp>
      <p:sp>
        <p:nvSpPr>
          <p:cNvPr id="338" name="Google Shape;338;p28"/>
          <p:cNvSpPr/>
          <p:nvPr/>
        </p:nvSpPr>
        <p:spPr>
          <a:xfrm>
            <a:off x="3694473" y="3107204"/>
            <a:ext cx="1910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90ca695de_0_0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77" name="Google Shape;177;g3290ca695d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mis</a:t>
            </a:r>
            <a:endParaRPr sz="9600"/>
          </a:p>
        </p:txBody>
      </p:sp>
      <p:sp>
        <p:nvSpPr>
          <p:cNvPr id="345" name="Google Shape;345;p29"/>
          <p:cNvSpPr/>
          <p:nvPr/>
        </p:nvSpPr>
        <p:spPr>
          <a:xfrm>
            <a:off x="3705534" y="3118265"/>
            <a:ext cx="1910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son</a:t>
            </a:r>
            <a:endParaRPr sz="9600"/>
          </a:p>
        </p:txBody>
      </p:sp>
      <p:sp>
        <p:nvSpPr>
          <p:cNvPr id="352" name="Google Shape;352;p30"/>
          <p:cNvSpPr/>
          <p:nvPr/>
        </p:nvSpPr>
        <p:spPr>
          <a:xfrm>
            <a:off x="3639029" y="3096143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359" name="Google Shape;359;p31"/>
          <p:cNvSpPr/>
          <p:nvPr/>
        </p:nvSpPr>
        <p:spPr>
          <a:xfrm>
            <a:off x="3627968" y="3129327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366" name="Google Shape;366;p32"/>
          <p:cNvSpPr/>
          <p:nvPr/>
        </p:nvSpPr>
        <p:spPr>
          <a:xfrm>
            <a:off x="3594784" y="3096143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4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9" name="Google Shape;379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5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5" name="Google Shape;385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</a:t>
            </a:r>
            <a:r>
              <a:rPr lang="en" sz="35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Palabras</a:t>
            </a:r>
            <a:endParaRPr sz="35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397" name="Google Shape;397;p37"/>
          <p:cNvSpPr txBox="1"/>
          <p:nvPr>
            <p:ph idx="4294967295" type="body"/>
          </p:nvPr>
        </p:nvSpPr>
        <p:spPr>
          <a:xfrm>
            <a:off x="3975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398" name="Google Shape;398;p37"/>
          <p:cNvSpPr/>
          <p:nvPr/>
        </p:nvSpPr>
        <p:spPr>
          <a:xfrm>
            <a:off x="3279389" y="3100834"/>
            <a:ext cx="290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8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405" name="Google Shape;405;p38"/>
          <p:cNvSpPr txBox="1"/>
          <p:nvPr>
            <p:ph idx="4294967295" type="body"/>
          </p:nvPr>
        </p:nvSpPr>
        <p:spPr>
          <a:xfrm>
            <a:off x="3767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06" name="Google Shape;406;p38"/>
          <p:cNvSpPr/>
          <p:nvPr/>
        </p:nvSpPr>
        <p:spPr>
          <a:xfrm>
            <a:off x="3306425" y="3222500"/>
            <a:ext cx="2348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7" name="Google Shape;407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"/>
          <p:cNvPicPr preferRelativeResize="0"/>
          <p:nvPr/>
        </p:nvPicPr>
        <p:blipFill rotWithShape="1">
          <a:blip r:embed="rId3">
            <a:alphaModFix/>
          </a:blip>
          <a:srcRect b="0" l="0" r="50828" t="0"/>
          <a:stretch/>
        </p:blipFill>
        <p:spPr>
          <a:xfrm flipH="1">
            <a:off x="3209311" y="1051550"/>
            <a:ext cx="2652227" cy="29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413" name="Google Shape;413;p39"/>
          <p:cNvSpPr txBox="1"/>
          <p:nvPr>
            <p:ph idx="4294967295" type="body"/>
          </p:nvPr>
        </p:nvSpPr>
        <p:spPr>
          <a:xfrm>
            <a:off x="3663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414" name="Google Shape;414;p39"/>
          <p:cNvSpPr/>
          <p:nvPr/>
        </p:nvSpPr>
        <p:spPr>
          <a:xfrm>
            <a:off x="3515372" y="3111895"/>
            <a:ext cx="2171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0"/>
          <p:cNvSpPr txBox="1"/>
          <p:nvPr>
            <p:ph idx="4294967295" type="body"/>
          </p:nvPr>
        </p:nvSpPr>
        <p:spPr>
          <a:xfrm>
            <a:off x="26003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21" name="Google Shape;421;p40"/>
          <p:cNvSpPr txBox="1"/>
          <p:nvPr>
            <p:ph idx="4294967295" type="body"/>
          </p:nvPr>
        </p:nvSpPr>
        <p:spPr>
          <a:xfrm>
            <a:off x="4315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22" name="Google Shape;422;p40"/>
          <p:cNvSpPr/>
          <p:nvPr/>
        </p:nvSpPr>
        <p:spPr>
          <a:xfrm>
            <a:off x="3170000" y="3122950"/>
            <a:ext cx="3238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/>
          <p:nvPr>
            <p:ph idx="4294967295" type="body"/>
          </p:nvPr>
        </p:nvSpPr>
        <p:spPr>
          <a:xfrm>
            <a:off x="2143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29" name="Google Shape;429;p41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</a:t>
            </a:r>
            <a:endParaRPr sz="9600"/>
          </a:p>
        </p:txBody>
      </p:sp>
      <p:sp>
        <p:nvSpPr>
          <p:cNvPr id="430" name="Google Shape;430;p41"/>
          <p:cNvSpPr txBox="1"/>
          <p:nvPr>
            <p:ph idx="4294967295" type="body"/>
          </p:nvPr>
        </p:nvSpPr>
        <p:spPr>
          <a:xfrm>
            <a:off x="4684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31" name="Google Shape;431;p41"/>
          <p:cNvSpPr/>
          <p:nvPr/>
        </p:nvSpPr>
        <p:spPr>
          <a:xfrm>
            <a:off x="2695268" y="3221185"/>
            <a:ext cx="3886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2"/>
          <p:cNvSpPr txBox="1"/>
          <p:nvPr>
            <p:ph idx="4294967295" type="body"/>
          </p:nvPr>
        </p:nvSpPr>
        <p:spPr>
          <a:xfrm>
            <a:off x="203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sp>
        <p:nvSpPr>
          <p:cNvPr id="438" name="Google Shape;438;p42"/>
          <p:cNvSpPr txBox="1"/>
          <p:nvPr>
            <p:ph idx="4294967295" type="body"/>
          </p:nvPr>
        </p:nvSpPr>
        <p:spPr>
          <a:xfrm>
            <a:off x="30454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</a:t>
            </a:r>
            <a:endParaRPr sz="9600"/>
          </a:p>
        </p:txBody>
      </p:sp>
      <p:sp>
        <p:nvSpPr>
          <p:cNvPr id="439" name="Google Shape;439;p42"/>
          <p:cNvSpPr txBox="1"/>
          <p:nvPr>
            <p:ph idx="4294967295" type="body"/>
          </p:nvPr>
        </p:nvSpPr>
        <p:spPr>
          <a:xfrm>
            <a:off x="4572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440" name="Google Shape;440;p42"/>
          <p:cNvSpPr/>
          <p:nvPr/>
        </p:nvSpPr>
        <p:spPr>
          <a:xfrm>
            <a:off x="2909450" y="3166775"/>
            <a:ext cx="3927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1" name="Google Shape;441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3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</a:t>
            </a:r>
            <a:endParaRPr sz="9600"/>
          </a:p>
        </p:txBody>
      </p:sp>
      <p:sp>
        <p:nvSpPr>
          <p:cNvPr id="447" name="Google Shape;447;p43"/>
          <p:cNvSpPr txBox="1"/>
          <p:nvPr>
            <p:ph idx="4294967295" type="body"/>
          </p:nvPr>
        </p:nvSpPr>
        <p:spPr>
          <a:xfrm>
            <a:off x="39661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tán</a:t>
            </a:r>
            <a:endParaRPr sz="9600"/>
          </a:p>
        </p:txBody>
      </p:sp>
      <p:sp>
        <p:nvSpPr>
          <p:cNvPr id="448" name="Google Shape;448;p43"/>
          <p:cNvSpPr/>
          <p:nvPr/>
        </p:nvSpPr>
        <p:spPr>
          <a:xfrm>
            <a:off x="3054925" y="3177275"/>
            <a:ext cx="3305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9" name="Google Shape;449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455" name="Google Shape;455;p44"/>
          <p:cNvSpPr txBox="1"/>
          <p:nvPr>
            <p:ph idx="4294967295" type="body"/>
          </p:nvPr>
        </p:nvSpPr>
        <p:spPr>
          <a:xfrm>
            <a:off x="42120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456" name="Google Shape;456;p44"/>
          <p:cNvSpPr/>
          <p:nvPr/>
        </p:nvSpPr>
        <p:spPr>
          <a:xfrm>
            <a:off x="2545325" y="3177800"/>
            <a:ext cx="418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7" name="Google Shape;457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63" name="Google Shape;463;p45"/>
          <p:cNvSpPr txBox="1"/>
          <p:nvPr>
            <p:ph idx="4294967295" type="body"/>
          </p:nvPr>
        </p:nvSpPr>
        <p:spPr>
          <a:xfrm>
            <a:off x="39418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64" name="Google Shape;464;p45"/>
          <p:cNvSpPr/>
          <p:nvPr/>
        </p:nvSpPr>
        <p:spPr>
          <a:xfrm>
            <a:off x="2964425" y="3089736"/>
            <a:ext cx="3384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5" name="Google Shape;465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6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71" name="Google Shape;471;p46"/>
          <p:cNvSpPr txBox="1"/>
          <p:nvPr>
            <p:ph idx="4294967295" type="body"/>
          </p:nvPr>
        </p:nvSpPr>
        <p:spPr>
          <a:xfrm>
            <a:off x="36337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</a:t>
            </a:r>
            <a:endParaRPr sz="9600"/>
          </a:p>
        </p:txBody>
      </p:sp>
      <p:sp>
        <p:nvSpPr>
          <p:cNvPr id="472" name="Google Shape;472;p46"/>
          <p:cNvSpPr txBox="1"/>
          <p:nvPr>
            <p:ph idx="4294967295" type="body"/>
          </p:nvPr>
        </p:nvSpPr>
        <p:spPr>
          <a:xfrm>
            <a:off x="4904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473" name="Google Shape;473;p46"/>
          <p:cNvSpPr/>
          <p:nvPr/>
        </p:nvSpPr>
        <p:spPr>
          <a:xfrm>
            <a:off x="2649420" y="3308796"/>
            <a:ext cx="4509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4" name="Google Shape;474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3327ec36ffe_0_2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327ec36ffe_0_2414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1" name="Google Shape;481;g3327ec36ffe_0_241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290ca695de_0_113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22360" l="0" r="0" t="0"/>
          <a:stretch/>
        </p:blipFill>
        <p:spPr>
          <a:xfrm>
            <a:off x="3220850" y="1265300"/>
            <a:ext cx="2629150" cy="28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" name="Google Shape;497;p48"/>
          <p:cNvGraphicFramePr/>
          <p:nvPr/>
        </p:nvGraphicFramePr>
        <p:xfrm>
          <a:off x="1517225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1550550"/>
                <a:gridCol w="1527375"/>
                <a:gridCol w="1527375"/>
                <a:gridCol w="1527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8" name="Google Shape;498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Google Shape;503;p49"/>
          <p:cNvGraphicFramePr/>
          <p:nvPr/>
        </p:nvGraphicFramePr>
        <p:xfrm>
          <a:off x="939700" y="163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1466075"/>
                <a:gridCol w="1466075"/>
                <a:gridCol w="1444150"/>
                <a:gridCol w="1444150"/>
                <a:gridCol w="14441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4" name="Google Shape;504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" name="Google Shape;509;p50"/>
          <p:cNvGraphicFramePr/>
          <p:nvPr/>
        </p:nvGraphicFramePr>
        <p:xfrm>
          <a:off x="939700" y="163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{9B55D970-7FD1-4E5C-8F8C-1B8C4B2B80FE}</a:tableStyleId>
              </a:tblPr>
              <a:tblGrid>
                <a:gridCol w="1466075"/>
                <a:gridCol w="1466075"/>
                <a:gridCol w="1444150"/>
                <a:gridCol w="1444150"/>
                <a:gridCol w="14441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0" name="Google Shape;510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pic>
        <p:nvPicPr>
          <p:cNvPr id="522" name="Google Shape;522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28" name="Google Shape;528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pic>
        <p:nvPicPr>
          <p:cNvPr id="534" name="Google Shape;53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está</a:t>
            </a:r>
            <a:endParaRPr sz="9600"/>
          </a:p>
        </p:txBody>
      </p:sp>
      <p:pic>
        <p:nvPicPr>
          <p:cNvPr id="540" name="Google Shape;540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pic>
        <p:nvPicPr>
          <p:cNvPr id="546" name="Google Shape;546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987" y="897247"/>
            <a:ext cx="4820372" cy="31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552" name="Google Shape;55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9"/>
          <p:cNvSpPr txBox="1"/>
          <p:nvPr>
            <p:ph idx="4294967295" type="body"/>
          </p:nvPr>
        </p:nvSpPr>
        <p:spPr>
          <a:xfrm>
            <a:off x="692700" y="872725"/>
            <a:ext cx="8520600" cy="28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5100"/>
              <a:t>Pepe lame la paleta de </a:t>
            </a:r>
            <a:endParaRPr sz="51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51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100"/>
              <a:t>Ema.</a:t>
            </a:r>
            <a:endParaRPr sz="5100"/>
          </a:p>
        </p:txBody>
      </p:sp>
      <p:sp>
        <p:nvSpPr>
          <p:cNvPr id="564" name="Google Shape;564;p59"/>
          <p:cNvSpPr/>
          <p:nvPr/>
        </p:nvSpPr>
        <p:spPr>
          <a:xfrm>
            <a:off x="1252375" y="17441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59"/>
          <p:cNvSpPr/>
          <p:nvPr/>
        </p:nvSpPr>
        <p:spPr>
          <a:xfrm>
            <a:off x="3004975" y="17441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59"/>
          <p:cNvSpPr/>
          <p:nvPr/>
        </p:nvSpPr>
        <p:spPr>
          <a:xfrm>
            <a:off x="4376575" y="17441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59"/>
          <p:cNvSpPr/>
          <p:nvPr/>
        </p:nvSpPr>
        <p:spPr>
          <a:xfrm>
            <a:off x="5976775" y="17441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59"/>
          <p:cNvSpPr/>
          <p:nvPr/>
        </p:nvSpPr>
        <p:spPr>
          <a:xfrm>
            <a:off x="7653175" y="17441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59"/>
          <p:cNvSpPr/>
          <p:nvPr/>
        </p:nvSpPr>
        <p:spPr>
          <a:xfrm>
            <a:off x="1252375" y="3521075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0" name="Google Shape;570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266e27223f_0_6"/>
          <p:cNvSpPr txBox="1"/>
          <p:nvPr>
            <p:ph idx="4294967295" type="body"/>
          </p:nvPr>
        </p:nvSpPr>
        <p:spPr>
          <a:xfrm>
            <a:off x="579925" y="609025"/>
            <a:ext cx="85206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5700"/>
              <a:t>— </a:t>
            </a:r>
            <a:r>
              <a:rPr lang="en" sz="5100"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lang="en" sz="5700"/>
              <a:t>Son mis paletas</a:t>
            </a:r>
            <a:r>
              <a:rPr lang="en" sz="5100">
                <a:latin typeface="Comfortaa"/>
                <a:ea typeface="Comfortaa"/>
                <a:cs typeface="Comfortaa"/>
                <a:sym typeface="Comfortaa"/>
              </a:rPr>
              <a:t>?</a:t>
            </a:r>
            <a:r>
              <a:rPr lang="en" sz="5700"/>
              <a:t> — </a:t>
            </a:r>
            <a:endParaRPr sz="57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57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700"/>
              <a:t>dice Coco.</a:t>
            </a:r>
            <a:endParaRPr sz="5700"/>
          </a:p>
        </p:txBody>
      </p:sp>
      <p:sp>
        <p:nvSpPr>
          <p:cNvPr id="576" name="Google Shape;576;g3266e27223f_0_6"/>
          <p:cNvSpPr/>
          <p:nvPr/>
        </p:nvSpPr>
        <p:spPr>
          <a:xfrm>
            <a:off x="2319175" y="16679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g3266e27223f_0_6"/>
          <p:cNvSpPr/>
          <p:nvPr/>
        </p:nvSpPr>
        <p:spPr>
          <a:xfrm>
            <a:off x="3843175" y="16679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g3266e27223f_0_6"/>
          <p:cNvSpPr/>
          <p:nvPr/>
        </p:nvSpPr>
        <p:spPr>
          <a:xfrm>
            <a:off x="6129175" y="1667900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g3266e27223f_0_6"/>
          <p:cNvSpPr/>
          <p:nvPr/>
        </p:nvSpPr>
        <p:spPr>
          <a:xfrm>
            <a:off x="1054425" y="3740425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g3266e27223f_0_6"/>
          <p:cNvSpPr/>
          <p:nvPr/>
        </p:nvSpPr>
        <p:spPr>
          <a:xfrm>
            <a:off x="3188025" y="3740425"/>
            <a:ext cx="484200" cy="4842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1" name="Google Shape;581;g3266e27223f_0_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24b38909a4_0_9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87" name="Google Shape;587;g324b38909a4_0_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324b38909a4_0_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88" y="960450"/>
            <a:ext cx="7810126" cy="28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24b38909a4_0_188"/>
          <p:cNvSpPr/>
          <p:nvPr/>
        </p:nvSpPr>
        <p:spPr>
          <a:xfrm>
            <a:off x="1703542" y="27144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g324b38909a4_0_188"/>
          <p:cNvSpPr/>
          <p:nvPr/>
        </p:nvSpPr>
        <p:spPr>
          <a:xfrm>
            <a:off x="2679222" y="27144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g324b38909a4_0_188"/>
          <p:cNvSpPr/>
          <p:nvPr/>
        </p:nvSpPr>
        <p:spPr>
          <a:xfrm>
            <a:off x="3662127" y="27144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g324b38909a4_0_188"/>
          <p:cNvSpPr/>
          <p:nvPr/>
        </p:nvSpPr>
        <p:spPr>
          <a:xfrm>
            <a:off x="4693781" y="27144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g324b38909a4_0_188"/>
          <p:cNvSpPr/>
          <p:nvPr/>
        </p:nvSpPr>
        <p:spPr>
          <a:xfrm>
            <a:off x="5709485" y="27144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g324b38909a4_0_188"/>
          <p:cNvSpPr/>
          <p:nvPr/>
        </p:nvSpPr>
        <p:spPr>
          <a:xfrm>
            <a:off x="6701043" y="27144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9" name="Google Shape;599;g324b38909a4_0_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6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g324b38909a4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450" y="623700"/>
            <a:ext cx="6179650" cy="36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324b38909a4_0_204"/>
          <p:cNvSpPr/>
          <p:nvPr/>
        </p:nvSpPr>
        <p:spPr>
          <a:xfrm>
            <a:off x="1741786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g324b38909a4_0_204"/>
          <p:cNvSpPr/>
          <p:nvPr/>
        </p:nvSpPr>
        <p:spPr>
          <a:xfrm>
            <a:off x="170932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g324b38909a4_0_204"/>
          <p:cNvSpPr/>
          <p:nvPr/>
        </p:nvSpPr>
        <p:spPr>
          <a:xfrm>
            <a:off x="2917250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g324b38909a4_0_204"/>
          <p:cNvSpPr/>
          <p:nvPr/>
        </p:nvSpPr>
        <p:spPr>
          <a:xfrm>
            <a:off x="292323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4b38909a4_0_204"/>
          <p:cNvSpPr/>
          <p:nvPr/>
        </p:nvSpPr>
        <p:spPr>
          <a:xfrm>
            <a:off x="4144014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4b38909a4_0_204"/>
          <p:cNvSpPr/>
          <p:nvPr/>
        </p:nvSpPr>
        <p:spPr>
          <a:xfrm>
            <a:off x="4156219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g324b38909a4_0_204"/>
          <p:cNvSpPr/>
          <p:nvPr/>
        </p:nvSpPr>
        <p:spPr>
          <a:xfrm>
            <a:off x="5349254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4b38909a4_0_204"/>
          <p:cNvSpPr/>
          <p:nvPr/>
        </p:nvSpPr>
        <p:spPr>
          <a:xfrm>
            <a:off x="537826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4b38909a4_0_204"/>
          <p:cNvSpPr/>
          <p:nvPr/>
        </p:nvSpPr>
        <p:spPr>
          <a:xfrm>
            <a:off x="6586444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4b38909a4_0_204"/>
          <p:cNvSpPr/>
          <p:nvPr/>
        </p:nvSpPr>
        <p:spPr>
          <a:xfrm>
            <a:off x="6612789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5" name="Google Shape;615;g324b38909a4_0_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1" y="415004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324b38909a4_0_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800" y="696675"/>
            <a:ext cx="7903910" cy="33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24b38909a4_0_218"/>
          <p:cNvSpPr/>
          <p:nvPr/>
        </p:nvSpPr>
        <p:spPr>
          <a:xfrm>
            <a:off x="1088482" y="16003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g324b38909a4_0_218"/>
          <p:cNvSpPr/>
          <p:nvPr/>
        </p:nvSpPr>
        <p:spPr>
          <a:xfrm>
            <a:off x="763775" y="1930875"/>
            <a:ext cx="1950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g324b38909a4_0_218"/>
          <p:cNvSpPr/>
          <p:nvPr/>
        </p:nvSpPr>
        <p:spPr>
          <a:xfrm>
            <a:off x="2095719" y="15800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g324b38909a4_0_218"/>
          <p:cNvSpPr/>
          <p:nvPr/>
        </p:nvSpPr>
        <p:spPr>
          <a:xfrm>
            <a:off x="5878182" y="160577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4b38909a4_0_218"/>
          <p:cNvSpPr/>
          <p:nvPr/>
        </p:nvSpPr>
        <p:spPr>
          <a:xfrm>
            <a:off x="5479365" y="1915300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4b38909a4_0_218"/>
          <p:cNvSpPr/>
          <p:nvPr/>
        </p:nvSpPr>
        <p:spPr>
          <a:xfrm>
            <a:off x="6795564" y="15957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4b38909a4_0_218"/>
          <p:cNvSpPr/>
          <p:nvPr/>
        </p:nvSpPr>
        <p:spPr>
          <a:xfrm>
            <a:off x="1132282" y="335837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4b38909a4_0_218"/>
          <p:cNvSpPr/>
          <p:nvPr/>
        </p:nvSpPr>
        <p:spPr>
          <a:xfrm>
            <a:off x="819776" y="3678000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4b38909a4_0_218"/>
          <p:cNvSpPr/>
          <p:nvPr/>
        </p:nvSpPr>
        <p:spPr>
          <a:xfrm>
            <a:off x="2095719" y="335837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4b38909a4_0_218"/>
          <p:cNvSpPr/>
          <p:nvPr/>
        </p:nvSpPr>
        <p:spPr>
          <a:xfrm>
            <a:off x="3511036" y="16003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4b38909a4_0_218"/>
          <p:cNvSpPr/>
          <p:nvPr/>
        </p:nvSpPr>
        <p:spPr>
          <a:xfrm>
            <a:off x="3152300" y="1920025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4b38909a4_0_218"/>
          <p:cNvSpPr/>
          <p:nvPr/>
        </p:nvSpPr>
        <p:spPr>
          <a:xfrm>
            <a:off x="4412509" y="16003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4b38909a4_0_218"/>
          <p:cNvSpPr/>
          <p:nvPr/>
        </p:nvSpPr>
        <p:spPr>
          <a:xfrm>
            <a:off x="3455640" y="336366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4b38909a4_0_218"/>
          <p:cNvSpPr/>
          <p:nvPr/>
        </p:nvSpPr>
        <p:spPr>
          <a:xfrm>
            <a:off x="3136725" y="3695475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4b38909a4_0_218"/>
          <p:cNvSpPr/>
          <p:nvPr/>
        </p:nvSpPr>
        <p:spPr>
          <a:xfrm>
            <a:off x="4414481" y="336103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4b38909a4_0_218"/>
          <p:cNvSpPr/>
          <p:nvPr/>
        </p:nvSpPr>
        <p:spPr>
          <a:xfrm>
            <a:off x="5792128" y="336030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4b38909a4_0_218"/>
          <p:cNvSpPr/>
          <p:nvPr/>
        </p:nvSpPr>
        <p:spPr>
          <a:xfrm>
            <a:off x="5433475" y="3684900"/>
            <a:ext cx="2960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4b38909a4_0_218"/>
          <p:cNvSpPr/>
          <p:nvPr/>
        </p:nvSpPr>
        <p:spPr>
          <a:xfrm>
            <a:off x="6814687" y="33530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4b38909a4_0_218"/>
          <p:cNvSpPr/>
          <p:nvPr/>
        </p:nvSpPr>
        <p:spPr>
          <a:xfrm>
            <a:off x="7805287" y="33530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0" name="Google Shape;640;g324b38909a4_0_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" y="4123874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24b38909a4_0_257"/>
          <p:cNvSpPr txBox="1"/>
          <p:nvPr/>
        </p:nvSpPr>
        <p:spPr>
          <a:xfrm>
            <a:off x="387100" y="1407075"/>
            <a:ext cx="3428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lame sus paletas en la casa.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Lame, lame, lame.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g324b38909a4_0_257"/>
          <p:cNvSpPr txBox="1"/>
          <p:nvPr/>
        </p:nvSpPr>
        <p:spPr>
          <a:xfrm>
            <a:off x="1225300" y="2692622"/>
            <a:ext cx="258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Coco, Pepe y su patito están en la sala.</a:t>
            </a:r>
            <a:endParaRPr b="1" sz="2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7" name="Google Shape;647;g324b38909a4_0_257"/>
          <p:cNvSpPr txBox="1"/>
          <p:nvPr/>
        </p:nvSpPr>
        <p:spPr>
          <a:xfrm>
            <a:off x="2035500" y="2395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ama las paletas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8" name="Google Shape;648;g324b38909a4_0_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700" y="1343975"/>
            <a:ext cx="4937748" cy="26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324b38909a4_0_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99" y="2818724"/>
            <a:ext cx="750600" cy="75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4b38909a4_0_241"/>
          <p:cNvSpPr txBox="1"/>
          <p:nvPr/>
        </p:nvSpPr>
        <p:spPr>
          <a:xfrm>
            <a:off x="412625" y="1294834"/>
            <a:ext cx="33744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</a:t>
            </a:r>
            <a:r>
              <a:rPr lang="en" sz="22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mis paletas</a:t>
            </a:r>
            <a:r>
              <a:rPr lang="en" sz="22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? </a:t>
            </a: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—dice Coco.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5" name="Google Shape;655;g324b38909a4_0_241"/>
          <p:cNvSpPr txBox="1"/>
          <p:nvPr/>
        </p:nvSpPr>
        <p:spPr>
          <a:xfrm>
            <a:off x="1174625" y="2415650"/>
            <a:ext cx="24789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—No, Coco. 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mis paletas —dice Ema.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6" name="Google Shape;656;g324b38909a4_0_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125" y="1142425"/>
            <a:ext cx="5208125" cy="27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324b38909a4_0_241"/>
          <p:cNvSpPr txBox="1"/>
          <p:nvPr/>
        </p:nvSpPr>
        <p:spPr>
          <a:xfrm>
            <a:off x="4219699" y="1476725"/>
            <a:ext cx="1066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lang="en" sz="9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mis paletas</a:t>
            </a:r>
            <a:r>
              <a:rPr lang="en" sz="9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300">
              <a:solidFill>
                <a:srgbClr val="3635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8" name="Google Shape;658;g324b38909a4_0_241"/>
          <p:cNvSpPr txBox="1"/>
          <p:nvPr/>
        </p:nvSpPr>
        <p:spPr>
          <a:xfrm>
            <a:off x="6329791" y="1975684"/>
            <a:ext cx="1066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Coco. </a:t>
            </a:r>
            <a:endParaRPr sz="9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mis </a:t>
            </a:r>
            <a:endParaRPr sz="9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paletas.</a:t>
            </a:r>
            <a:endParaRPr sz="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9" name="Google Shape;659;g324b38909a4_0_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141" y="25403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2940" y="1763895"/>
            <a:ext cx="3344949" cy="16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4b38909a4_0_249"/>
          <p:cNvSpPr txBox="1"/>
          <p:nvPr/>
        </p:nvSpPr>
        <p:spPr>
          <a:xfrm>
            <a:off x="463300" y="1170575"/>
            <a:ext cx="3391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lame el montón de paletas de Ema.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—¡No, Pepe! —dice Ema.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g324b38909a4_0_249"/>
          <p:cNvSpPr txBox="1"/>
          <p:nvPr/>
        </p:nvSpPr>
        <p:spPr>
          <a:xfrm>
            <a:off x="1211775" y="2530450"/>
            <a:ext cx="2921400" cy="2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pisa la paleta.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¡No, Pepe! 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¡Ema, ama las paletas!</a:t>
            </a:r>
            <a:r>
              <a:rPr b="1" lang="en" sz="2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2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g324b38909a4_0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000" y="1272025"/>
            <a:ext cx="4378199" cy="2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24b38909a4_0_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50" y="2647950"/>
            <a:ext cx="739625" cy="7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24b38909a4_0_263"/>
          <p:cNvSpPr txBox="1"/>
          <p:nvPr/>
        </p:nvSpPr>
        <p:spPr>
          <a:xfrm>
            <a:off x="505150" y="825375"/>
            <a:ext cx="3051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le da una paleta a Pepe y una paleta a Coco.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y Coco y el patito están en la tina.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g324b38909a4_0_263"/>
          <p:cNvSpPr txBox="1"/>
          <p:nvPr/>
        </p:nvSpPr>
        <p:spPr>
          <a:xfrm>
            <a:off x="1377700" y="2778675"/>
            <a:ext cx="5747400" cy="1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¡Sí Ema!</a:t>
            </a:r>
            <a:endParaRPr b="1" sz="2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¡Sí, Coco!</a:t>
            </a:r>
            <a:endParaRPr b="1" sz="2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¡Sí, patito!</a:t>
            </a:r>
            <a:endParaRPr b="1" sz="2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final, solo falta Pepe en la tina.</a:t>
            </a:r>
            <a:endParaRPr b="1" sz="2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4" name="Google Shape;674;g324b38909a4_0_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800" y="960450"/>
            <a:ext cx="4942838" cy="269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24b38909a4_0_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99" y="2778675"/>
            <a:ext cx="7620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802121">
            <a:off x="3784330" y="1246292"/>
            <a:ext cx="1502202" cy="265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13" name="Google Shape;21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