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Montserrat"/>
      <p:regular r:id="rId62"/>
      <p:bold r:id="rId63"/>
      <p:italic r:id="rId64"/>
      <p:boldItalic r:id="rId65"/>
    </p:embeddedFont>
    <p:embeddedFont>
      <p:font typeface="Century Gothic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FE6FC1-9A91-4FCF-8C5B-FF24F7F070B1}">
  <a:tblStyle styleId="{8FFE6FC1-9A91-4FCF-8C5B-FF24F7F070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Montserrat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Montserrat-italic.fntdata"/><Relationship Id="rId63" Type="http://schemas.openxmlformats.org/officeDocument/2006/relationships/font" Target="fonts/Montserrat-bold.fntdata"/><Relationship Id="rId22" Type="http://schemas.openxmlformats.org/officeDocument/2006/relationships/slide" Target="slides/slide16.xml"/><Relationship Id="rId66" Type="http://schemas.openxmlformats.org/officeDocument/2006/relationships/font" Target="fonts/CenturyGothic-regular.fntdata"/><Relationship Id="rId21" Type="http://schemas.openxmlformats.org/officeDocument/2006/relationships/slide" Target="slides/slide15.xml"/><Relationship Id="rId65" Type="http://schemas.openxmlformats.org/officeDocument/2006/relationships/font" Target="fonts/Montserrat-boldItalic.fntdata"/><Relationship Id="rId24" Type="http://schemas.openxmlformats.org/officeDocument/2006/relationships/slide" Target="slides/slide18.xml"/><Relationship Id="rId68" Type="http://schemas.openxmlformats.org/officeDocument/2006/relationships/font" Target="fonts/CenturyGothic-italic.fntdata"/><Relationship Id="rId23" Type="http://schemas.openxmlformats.org/officeDocument/2006/relationships/slide" Target="slides/slide17.xml"/><Relationship Id="rId67" Type="http://schemas.openxmlformats.org/officeDocument/2006/relationships/font" Target="fonts/CenturyGothic-bold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4c5ee39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4c5ee39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12c8b4d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12c8b4d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12c8b4d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12c8b4d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12c8b4d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12c8b4d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12c8b4d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12c8b4d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12c8b4d4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12c8b4d4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12c8b4d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312c8b4d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12c8b4d4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12c8b4d4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12c8b4d4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12c8b4d4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12c8b4d4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12c8b4d4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12c8b4d4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12c8b4d4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4c5ee39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4c5ee39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 /t/, /r/, /i/, tri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/p/, /r/, /o/, pro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dra, /d/, /r/, /a/, dra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fri, /f/, /r/, /i/, fri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 /b/, /r/, /a/, bra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 /t/. /r/, /a/, tra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pre, /p/, /r/, /e/, pre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 /k/, /r/, /i/, cri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 /g/, /r/, /e/, gre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 /t/, /r/, /o/, tro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res, flores.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ma, prima.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 - da, Frida.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 - zas, trenzas.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gras, negras.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 - tas, frutas.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4c5ee39a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4c5ee39a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tri - na, Katrina.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brir, descubrir.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 - llan - tes, brillantes.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bra - za, abraza.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 - jo - les, frijoles.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 - qui - la, tranquila.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ma - ve - ra, primavera.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 - do, preparado.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fru - tan - do, disfrutando.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pri - ma, prima.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pri - ma?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 - ma, prima)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prima, pri - ma.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(prima, pri - ma)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6fde93f8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36fde93f8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fe - ri - da, preferida.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6fde93f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6fde93f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- ní - so - no, unísono.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2f312f3f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2f312f3f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ci - den - te, incidente.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44-46 una a la vez.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77d77e5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77d77e5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Cruz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/u/,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Cruz, /k/, /r/, /u/,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1be4bac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1be4bac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Tren, /t/, /r/, /e/,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1be4bac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1be4ba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fresa, fre - sa, fresa.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Fresa, /f/, /r/, /e/,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6fde93f8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6fde93f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 - zas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 - zas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(tren - zas, trenzas)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trenzas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(trenzas, tren - zas)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Katrina.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12b8219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312b8219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¿Te gusta ir en tren, Rodolfo?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3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(1), gusta (2), ir (3), en (4) tren (5), Rodolfo (6). ¡Tiene seis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6fde93f81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6fde93f81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4c5ee39a4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04c5ee39a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04c5ee39a4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04c5ee39a4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6fde93f8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6fde93f8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ma - ve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ma - ve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 - ma - ve - ra, primavera)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(primavera, pri - ma - ve - ra)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6fde93f8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6fde93f8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 - gun - ta, pregunta)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(pregunta, pre - gun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6fde93f81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6fde93f81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tri - na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tri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(ka - tri - na, Katrina)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Katrina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(Katrina, ka - tri - na)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/a/, tra.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{8FFE6FC1-9A91-4FCF-8C5B-FF24F7F070B1}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675" y="1292175"/>
            <a:ext cx="2029500" cy="31008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</a:t>
            </a:r>
            <a:endParaRPr sz="9600"/>
          </a:p>
        </p:txBody>
      </p:sp>
      <p:sp>
        <p:nvSpPr>
          <p:cNvPr id="206" name="Google Shape;206;p34"/>
          <p:cNvSpPr/>
          <p:nvPr/>
        </p:nvSpPr>
        <p:spPr>
          <a:xfrm>
            <a:off x="4030650" y="3110438"/>
            <a:ext cx="1180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idx="4294967295" type="body"/>
          </p:nvPr>
        </p:nvSpPr>
        <p:spPr>
          <a:xfrm>
            <a:off x="311700" y="16164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213" name="Google Shape;213;p35"/>
          <p:cNvSpPr/>
          <p:nvPr/>
        </p:nvSpPr>
        <p:spPr>
          <a:xfrm>
            <a:off x="3607950" y="3122918"/>
            <a:ext cx="1939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dra</a:t>
            </a:r>
            <a:endParaRPr sz="9600"/>
          </a:p>
        </p:txBody>
      </p:sp>
      <p:sp>
        <p:nvSpPr>
          <p:cNvPr id="220" name="Google Shape;220;p36"/>
          <p:cNvSpPr/>
          <p:nvPr/>
        </p:nvSpPr>
        <p:spPr>
          <a:xfrm>
            <a:off x="3570500" y="3110438"/>
            <a:ext cx="21429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227" name="Google Shape;227;p37"/>
          <p:cNvSpPr/>
          <p:nvPr/>
        </p:nvSpPr>
        <p:spPr>
          <a:xfrm>
            <a:off x="4071375" y="3110438"/>
            <a:ext cx="1126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</a:t>
            </a:r>
            <a:endParaRPr sz="9600"/>
          </a:p>
        </p:txBody>
      </p:sp>
      <p:sp>
        <p:nvSpPr>
          <p:cNvPr id="234" name="Google Shape;234;p38"/>
          <p:cNvSpPr/>
          <p:nvPr/>
        </p:nvSpPr>
        <p:spPr>
          <a:xfrm>
            <a:off x="3570500" y="3110438"/>
            <a:ext cx="19770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241" name="Google Shape;241;p39"/>
          <p:cNvSpPr/>
          <p:nvPr/>
        </p:nvSpPr>
        <p:spPr>
          <a:xfrm>
            <a:off x="3772800" y="3110438"/>
            <a:ext cx="1642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4294967295" type="body"/>
          </p:nvPr>
        </p:nvSpPr>
        <p:spPr>
          <a:xfrm>
            <a:off x="311700" y="16040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248" name="Google Shape;248;p40"/>
          <p:cNvSpPr/>
          <p:nvPr/>
        </p:nvSpPr>
        <p:spPr>
          <a:xfrm>
            <a:off x="3595450" y="3135412"/>
            <a:ext cx="1952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cri</a:t>
            </a:r>
            <a:endParaRPr sz="9600"/>
          </a:p>
        </p:txBody>
      </p:sp>
      <p:sp>
        <p:nvSpPr>
          <p:cNvPr id="255" name="Google Shape;255;p41"/>
          <p:cNvSpPr/>
          <p:nvPr/>
        </p:nvSpPr>
        <p:spPr>
          <a:xfrm>
            <a:off x="3922100" y="3060501"/>
            <a:ext cx="16254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idx="4294967295" type="body"/>
          </p:nvPr>
        </p:nvSpPr>
        <p:spPr>
          <a:xfrm>
            <a:off x="311700" y="15977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gre</a:t>
            </a:r>
            <a:endParaRPr sz="9600"/>
          </a:p>
        </p:txBody>
      </p:sp>
      <p:sp>
        <p:nvSpPr>
          <p:cNvPr id="262" name="Google Shape;262;p42"/>
          <p:cNvSpPr/>
          <p:nvPr/>
        </p:nvSpPr>
        <p:spPr>
          <a:xfrm>
            <a:off x="3623525" y="3141650"/>
            <a:ext cx="2044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</a:t>
            </a:r>
            <a:endParaRPr sz="9600"/>
          </a:p>
        </p:txBody>
      </p:sp>
      <p:sp>
        <p:nvSpPr>
          <p:cNvPr id="269" name="Google Shape;269;p43"/>
          <p:cNvSpPr/>
          <p:nvPr/>
        </p:nvSpPr>
        <p:spPr>
          <a:xfrm>
            <a:off x="3744300" y="3110438"/>
            <a:ext cx="18033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{8FFE6FC1-9A91-4FCF-8C5B-FF24F7F070B1}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2" name="Google Shape;28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idx="4294967295" type="body"/>
          </p:nvPr>
        </p:nvSpPr>
        <p:spPr>
          <a:xfrm>
            <a:off x="2699438" y="1623563"/>
            <a:ext cx="1804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294" name="Google Shape;294;p47"/>
          <p:cNvSpPr txBox="1"/>
          <p:nvPr/>
        </p:nvSpPr>
        <p:spPr>
          <a:xfrm>
            <a:off x="4323261" y="1623563"/>
            <a:ext cx="212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2887788" y="3026738"/>
            <a:ext cx="335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idx="4294967295" type="body"/>
          </p:nvPr>
        </p:nvSpPr>
        <p:spPr>
          <a:xfrm>
            <a:off x="2505800" y="1568875"/>
            <a:ext cx="186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</a:t>
            </a:r>
            <a:endParaRPr sz="9600"/>
          </a:p>
        </p:txBody>
      </p:sp>
      <p:sp>
        <p:nvSpPr>
          <p:cNvPr id="302" name="Google Shape;302;p48"/>
          <p:cNvSpPr txBox="1"/>
          <p:nvPr/>
        </p:nvSpPr>
        <p:spPr>
          <a:xfrm>
            <a:off x="4185400" y="1568875"/>
            <a:ext cx="245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2798625" y="3081425"/>
            <a:ext cx="351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idx="4294967295" type="body"/>
          </p:nvPr>
        </p:nvSpPr>
        <p:spPr>
          <a:xfrm>
            <a:off x="2183388" y="1606975"/>
            <a:ext cx="19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310" name="Google Shape;310;p49"/>
          <p:cNvSpPr txBox="1"/>
          <p:nvPr/>
        </p:nvSpPr>
        <p:spPr>
          <a:xfrm>
            <a:off x="3624313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9"/>
          <p:cNvSpPr/>
          <p:nvPr/>
        </p:nvSpPr>
        <p:spPr>
          <a:xfrm>
            <a:off x="3005013" y="3043325"/>
            <a:ext cx="311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idx="4294967295" type="body"/>
          </p:nvPr>
        </p:nvSpPr>
        <p:spPr>
          <a:xfrm>
            <a:off x="2093913" y="1606975"/>
            <a:ext cx="2785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tren</a:t>
            </a:r>
            <a:endParaRPr sz="9600"/>
          </a:p>
        </p:txBody>
      </p:sp>
      <p:sp>
        <p:nvSpPr>
          <p:cNvPr id="318" name="Google Shape;318;p50"/>
          <p:cNvSpPr txBox="1"/>
          <p:nvPr/>
        </p:nvSpPr>
        <p:spPr>
          <a:xfrm>
            <a:off x="4713088" y="1606975"/>
            <a:ext cx="233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397513" y="3043325"/>
            <a:ext cx="442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idx="4294967295" type="body"/>
          </p:nvPr>
        </p:nvSpPr>
        <p:spPr>
          <a:xfrm>
            <a:off x="1561113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326" name="Google Shape;326;p51"/>
          <p:cNvSpPr txBox="1"/>
          <p:nvPr/>
        </p:nvSpPr>
        <p:spPr>
          <a:xfrm>
            <a:off x="4056988" y="1606975"/>
            <a:ext cx="352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1"/>
          <p:cNvSpPr/>
          <p:nvPr/>
        </p:nvSpPr>
        <p:spPr>
          <a:xfrm>
            <a:off x="2519988" y="3043325"/>
            <a:ext cx="441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idx="4294967295" type="body"/>
          </p:nvPr>
        </p:nvSpPr>
        <p:spPr>
          <a:xfrm>
            <a:off x="1518950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fru</a:t>
            </a:r>
            <a:endParaRPr sz="9600"/>
          </a:p>
        </p:txBody>
      </p:sp>
      <p:sp>
        <p:nvSpPr>
          <p:cNvPr id="334" name="Google Shape;334;p52"/>
          <p:cNvSpPr txBox="1"/>
          <p:nvPr/>
        </p:nvSpPr>
        <p:spPr>
          <a:xfrm>
            <a:off x="4630775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3182363" y="3043325"/>
            <a:ext cx="33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idx="4294967295" type="body"/>
          </p:nvPr>
        </p:nvSpPr>
        <p:spPr>
          <a:xfrm>
            <a:off x="2369852" y="1600088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Ka</a:t>
            </a:r>
            <a:endParaRPr sz="9600"/>
          </a:p>
        </p:txBody>
      </p:sp>
      <p:sp>
        <p:nvSpPr>
          <p:cNvPr id="348" name="Google Shape;348;p54"/>
          <p:cNvSpPr txBox="1"/>
          <p:nvPr/>
        </p:nvSpPr>
        <p:spPr>
          <a:xfrm>
            <a:off x="3880000" y="1600088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4931250" y="1600088"/>
            <a:ext cx="184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4"/>
          <p:cNvSpPr/>
          <p:nvPr/>
        </p:nvSpPr>
        <p:spPr>
          <a:xfrm>
            <a:off x="2369850" y="3050213"/>
            <a:ext cx="429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idx="4294967295" type="body"/>
          </p:nvPr>
        </p:nvSpPr>
        <p:spPr>
          <a:xfrm>
            <a:off x="1066888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357" name="Google Shape;357;p55"/>
          <p:cNvSpPr txBox="1"/>
          <p:nvPr/>
        </p:nvSpPr>
        <p:spPr>
          <a:xfrm>
            <a:off x="3615849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5"/>
          <p:cNvSpPr txBox="1"/>
          <p:nvPr/>
        </p:nvSpPr>
        <p:spPr>
          <a:xfrm>
            <a:off x="5100801" y="1606975"/>
            <a:ext cx="29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5"/>
          <p:cNvSpPr/>
          <p:nvPr/>
        </p:nvSpPr>
        <p:spPr>
          <a:xfrm>
            <a:off x="1619063" y="3043325"/>
            <a:ext cx="55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idx="4294967295" type="body"/>
          </p:nvPr>
        </p:nvSpPr>
        <p:spPr>
          <a:xfrm>
            <a:off x="1725100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</a:t>
            </a:r>
            <a:endParaRPr sz="9600"/>
          </a:p>
        </p:txBody>
      </p:sp>
      <p:sp>
        <p:nvSpPr>
          <p:cNvPr id="366" name="Google Shape;366;p56"/>
          <p:cNvSpPr txBox="1"/>
          <p:nvPr/>
        </p:nvSpPr>
        <p:spPr>
          <a:xfrm>
            <a:off x="3515940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5514354" y="1606988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6"/>
          <p:cNvSpPr/>
          <p:nvPr/>
        </p:nvSpPr>
        <p:spPr>
          <a:xfrm>
            <a:off x="2172250" y="3043325"/>
            <a:ext cx="524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idx="4294967295" type="body"/>
          </p:nvPr>
        </p:nvSpPr>
        <p:spPr>
          <a:xfrm>
            <a:off x="2046150" y="1624388"/>
            <a:ext cx="131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75" name="Google Shape;375;p57"/>
          <p:cNvSpPr txBox="1"/>
          <p:nvPr/>
        </p:nvSpPr>
        <p:spPr>
          <a:xfrm>
            <a:off x="3190550" y="1624388"/>
            <a:ext cx="244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4566450" y="1630963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za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7"/>
          <p:cNvSpPr/>
          <p:nvPr/>
        </p:nvSpPr>
        <p:spPr>
          <a:xfrm>
            <a:off x="2444050" y="3025913"/>
            <a:ext cx="433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 txBox="1"/>
          <p:nvPr>
            <p:ph idx="4294967295" type="body"/>
          </p:nvPr>
        </p:nvSpPr>
        <p:spPr>
          <a:xfrm>
            <a:off x="1968402" y="1606975"/>
            <a:ext cx="161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384" name="Google Shape;384;p58"/>
          <p:cNvSpPr txBox="1"/>
          <p:nvPr/>
        </p:nvSpPr>
        <p:spPr>
          <a:xfrm>
            <a:off x="3504675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4512200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2421950" y="3105750"/>
            <a:ext cx="387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/>
          <p:nvPr>
            <p:ph idx="4294967295" type="body"/>
          </p:nvPr>
        </p:nvSpPr>
        <p:spPr>
          <a:xfrm>
            <a:off x="1499462" y="1619525"/>
            <a:ext cx="263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tran</a:t>
            </a:r>
            <a:endParaRPr sz="9600"/>
          </a:p>
        </p:txBody>
      </p:sp>
      <p:sp>
        <p:nvSpPr>
          <p:cNvPr id="393" name="Google Shape;393;p59"/>
          <p:cNvSpPr txBox="1"/>
          <p:nvPr/>
        </p:nvSpPr>
        <p:spPr>
          <a:xfrm>
            <a:off x="3893038" y="1596450"/>
            <a:ext cx="37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5013788" y="1596450"/>
            <a:ext cx="220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la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1722838" y="3053825"/>
            <a:ext cx="52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2" name="Google Shape;4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>
            <p:ph idx="4294967295" type="body"/>
          </p:nvPr>
        </p:nvSpPr>
        <p:spPr>
          <a:xfrm>
            <a:off x="437697" y="1593750"/>
            <a:ext cx="251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</a:t>
            </a:r>
            <a:endParaRPr sz="9600"/>
          </a:p>
        </p:txBody>
      </p:sp>
      <p:sp>
        <p:nvSpPr>
          <p:cNvPr id="408" name="Google Shape;408;p61"/>
          <p:cNvSpPr txBox="1"/>
          <p:nvPr/>
        </p:nvSpPr>
        <p:spPr>
          <a:xfrm>
            <a:off x="2842375" y="1593750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4775600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6233750" y="1593750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1"/>
          <p:cNvSpPr/>
          <p:nvPr/>
        </p:nvSpPr>
        <p:spPr>
          <a:xfrm>
            <a:off x="1487475" y="3056550"/>
            <a:ext cx="615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2"/>
          <p:cNvSpPr txBox="1"/>
          <p:nvPr>
            <p:ph idx="4294967295" type="body"/>
          </p:nvPr>
        </p:nvSpPr>
        <p:spPr>
          <a:xfrm>
            <a:off x="1211550" y="1581238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418" name="Google Shape;418;p62"/>
          <p:cNvSpPr txBox="1"/>
          <p:nvPr/>
        </p:nvSpPr>
        <p:spPr>
          <a:xfrm>
            <a:off x="3220006" y="1581238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4861429" y="1609288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5656050" y="1609288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2"/>
          <p:cNvSpPr/>
          <p:nvPr/>
        </p:nvSpPr>
        <p:spPr>
          <a:xfrm>
            <a:off x="1348300" y="3069075"/>
            <a:ext cx="634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3"/>
          <p:cNvSpPr txBox="1"/>
          <p:nvPr>
            <p:ph idx="4294967295" type="body"/>
          </p:nvPr>
        </p:nvSpPr>
        <p:spPr>
          <a:xfrm>
            <a:off x="963936" y="1599963"/>
            <a:ext cx="1948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dis</a:t>
            </a:r>
            <a:endParaRPr sz="9600"/>
          </a:p>
        </p:txBody>
      </p:sp>
      <p:sp>
        <p:nvSpPr>
          <p:cNvPr id="428" name="Google Shape;428;p63"/>
          <p:cNvSpPr txBox="1"/>
          <p:nvPr/>
        </p:nvSpPr>
        <p:spPr>
          <a:xfrm>
            <a:off x="2706906" y="159995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3"/>
          <p:cNvSpPr txBox="1"/>
          <p:nvPr/>
        </p:nvSpPr>
        <p:spPr>
          <a:xfrm>
            <a:off x="3433925" y="1628000"/>
            <a:ext cx="28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6034759" y="1599963"/>
            <a:ext cx="214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3"/>
          <p:cNvSpPr/>
          <p:nvPr/>
        </p:nvSpPr>
        <p:spPr>
          <a:xfrm>
            <a:off x="1377825" y="3050325"/>
            <a:ext cx="657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238" y="872900"/>
            <a:ext cx="3042375" cy="3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397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>
            <p:ph idx="4294967295" type="body"/>
          </p:nvPr>
        </p:nvSpPr>
        <p:spPr>
          <a:xfrm>
            <a:off x="1683950" y="1575000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438" name="Google Shape;438;p64"/>
          <p:cNvSpPr txBox="1"/>
          <p:nvPr/>
        </p:nvSpPr>
        <p:spPr>
          <a:xfrm>
            <a:off x="3692406" y="157500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4"/>
          <p:cNvSpPr txBox="1"/>
          <p:nvPr/>
        </p:nvSpPr>
        <p:spPr>
          <a:xfrm>
            <a:off x="4114625" y="1603050"/>
            <a:ext cx="28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5343850" y="1575000"/>
            <a:ext cx="211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4"/>
          <p:cNvSpPr/>
          <p:nvPr/>
        </p:nvSpPr>
        <p:spPr>
          <a:xfrm>
            <a:off x="1936125" y="3075312"/>
            <a:ext cx="52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Google Shape;44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/>
          <p:nvPr>
            <p:ph idx="4294967295" type="body"/>
          </p:nvPr>
        </p:nvSpPr>
        <p:spPr>
          <a:xfrm>
            <a:off x="1894112" y="1599963"/>
            <a:ext cx="135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448" name="Google Shape;448;p65"/>
          <p:cNvSpPr txBox="1"/>
          <p:nvPr/>
        </p:nvSpPr>
        <p:spPr>
          <a:xfrm>
            <a:off x="2984243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5"/>
          <p:cNvSpPr txBox="1"/>
          <p:nvPr/>
        </p:nvSpPr>
        <p:spPr>
          <a:xfrm>
            <a:off x="3702688" y="1599963"/>
            <a:ext cx="187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5245288" y="1599963"/>
            <a:ext cx="200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5"/>
          <p:cNvSpPr/>
          <p:nvPr/>
        </p:nvSpPr>
        <p:spPr>
          <a:xfrm>
            <a:off x="2361038" y="3050338"/>
            <a:ext cx="463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/>
          <p:nvPr>
            <p:ph idx="4294967295" type="body"/>
          </p:nvPr>
        </p:nvSpPr>
        <p:spPr>
          <a:xfrm>
            <a:off x="1562100" y="1598000"/>
            <a:ext cx="131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58" name="Google Shape;458;p66"/>
          <p:cNvSpPr txBox="1"/>
          <p:nvPr/>
        </p:nvSpPr>
        <p:spPr>
          <a:xfrm>
            <a:off x="2596600" y="1616500"/>
            <a:ext cx="13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3583937" y="1606975"/>
            <a:ext cx="280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6"/>
          <p:cNvSpPr txBox="1"/>
          <p:nvPr/>
        </p:nvSpPr>
        <p:spPr>
          <a:xfrm>
            <a:off x="5632437" y="1606975"/>
            <a:ext cx="194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6"/>
          <p:cNvSpPr/>
          <p:nvPr/>
        </p:nvSpPr>
        <p:spPr>
          <a:xfrm>
            <a:off x="1561875" y="2948075"/>
            <a:ext cx="584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2" name="Google Shape;46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68" name="Google Shape;4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Google Shape;473;p68"/>
          <p:cNvGraphicFramePr/>
          <p:nvPr/>
        </p:nvGraphicFramePr>
        <p:xfrm>
          <a:off x="952500" y="187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{8FFE6FC1-9A91-4FCF-8C5B-FF24F7F070B1}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38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4" name="Google Shape;47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69"/>
          <p:cNvGraphicFramePr/>
          <p:nvPr/>
        </p:nvGraphicFramePr>
        <p:xfrm>
          <a:off x="952500" y="187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{8FFE6FC1-9A91-4FCF-8C5B-FF24F7F070B1}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38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0" name="Google Shape;48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" name="Google Shape;485;p7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{8FFE6FC1-9A91-4FCF-8C5B-FF24F7F070B1}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6" name="Google Shape;48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idx="4294967295" type="body"/>
          </p:nvPr>
        </p:nvSpPr>
        <p:spPr>
          <a:xfrm>
            <a:off x="311700" y="1131000"/>
            <a:ext cx="85206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000000"/>
                </a:solidFill>
              </a:rPr>
              <a:t>Te gusta ir en tren, Rodolfo</a:t>
            </a:r>
            <a:r>
              <a:rPr lang="en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498" name="Google Shape;49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9" name="Google Shape;499;p72"/>
          <p:cNvSpPr/>
          <p:nvPr/>
        </p:nvSpPr>
        <p:spPr>
          <a:xfrm>
            <a:off x="483225" y="2009900"/>
            <a:ext cx="5125612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0" name="Google Shape;500;p72"/>
          <p:cNvSpPr/>
          <p:nvPr/>
        </p:nvSpPr>
        <p:spPr>
          <a:xfrm>
            <a:off x="5937025" y="2009900"/>
            <a:ext cx="232742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01" name="Google Shape;501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125" y="15537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3"/>
          <p:cNvSpPr txBox="1"/>
          <p:nvPr>
            <p:ph idx="4294967295" type="body"/>
          </p:nvPr>
        </p:nvSpPr>
        <p:spPr>
          <a:xfrm>
            <a:off x="647202" y="5976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Tía Abril, la prima Katrina y Frida 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ya los están esperando.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07" name="Google Shape;50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8" name="Google Shape;508;p73"/>
          <p:cNvSpPr/>
          <p:nvPr/>
        </p:nvSpPr>
        <p:spPr>
          <a:xfrm>
            <a:off x="647200" y="1336800"/>
            <a:ext cx="205359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9" name="Google Shape;509;p73"/>
          <p:cNvSpPr/>
          <p:nvPr/>
        </p:nvSpPr>
        <p:spPr>
          <a:xfrm>
            <a:off x="2797250" y="1336800"/>
            <a:ext cx="3858201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0" name="Google Shape;510;p73"/>
          <p:cNvSpPr/>
          <p:nvPr/>
        </p:nvSpPr>
        <p:spPr>
          <a:xfrm>
            <a:off x="6824250" y="1364800"/>
            <a:ext cx="166390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1" name="Google Shape;511;p73"/>
          <p:cNvSpPr/>
          <p:nvPr/>
        </p:nvSpPr>
        <p:spPr>
          <a:xfrm>
            <a:off x="647200" y="2656149"/>
            <a:ext cx="5682687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12" name="Google Shape;512;p73"/>
          <p:cNvCxnSpPr/>
          <p:nvPr/>
        </p:nvCxnSpPr>
        <p:spPr>
          <a:xfrm rot="10800000">
            <a:off x="770475" y="1975380"/>
            <a:ext cx="75660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3" name="Google Shape;513;p73"/>
          <p:cNvSpPr/>
          <p:nvPr/>
        </p:nvSpPr>
        <p:spPr>
          <a:xfrm rot="5401353">
            <a:off x="249268" y="2157354"/>
            <a:ext cx="664305" cy="294447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4" name="Google Shape;514;p73"/>
          <p:cNvSpPr/>
          <p:nvPr/>
        </p:nvSpPr>
        <p:spPr>
          <a:xfrm rot="-5400000">
            <a:off x="8264355" y="1574892"/>
            <a:ext cx="549752" cy="226020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5" name="Google Shape;515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6550" y="218510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100" y="693813"/>
            <a:ext cx="2314325" cy="375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9"/>
          <p:cNvCxnSpPr/>
          <p:nvPr/>
        </p:nvCxnSpPr>
        <p:spPr>
          <a:xfrm>
            <a:off x="3038588" y="1070738"/>
            <a:ext cx="1330500" cy="1143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397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4"/>
          <p:cNvSpPr txBox="1"/>
          <p:nvPr>
            <p:ph idx="4294967295" type="body"/>
          </p:nvPr>
        </p:nvSpPr>
        <p:spPr>
          <a:xfrm>
            <a:off x="311700" y="673800"/>
            <a:ext cx="8520600" cy="24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</a:rPr>
              <a:t>Katrina, con sus trenzas largas y negras, 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</a:rPr>
              <a:t>abraza a Félix.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21" name="Google Shape;52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22" name="Google Shape;522;p74"/>
          <p:cNvSpPr/>
          <p:nvPr/>
        </p:nvSpPr>
        <p:spPr>
          <a:xfrm>
            <a:off x="406500" y="1352072"/>
            <a:ext cx="149861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3" name="Google Shape;523;p74"/>
          <p:cNvSpPr/>
          <p:nvPr/>
        </p:nvSpPr>
        <p:spPr>
          <a:xfrm>
            <a:off x="2064125" y="1352075"/>
            <a:ext cx="635170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4" name="Google Shape;524;p74"/>
          <p:cNvSpPr/>
          <p:nvPr/>
        </p:nvSpPr>
        <p:spPr>
          <a:xfrm>
            <a:off x="406500" y="2365050"/>
            <a:ext cx="281257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25" name="Google Shape;525;p74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975" y="18783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1" name="Google Shape;5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6"/>
          <p:cNvSpPr txBox="1"/>
          <p:nvPr>
            <p:ph idx="4294967295" type="body"/>
          </p:nvPr>
        </p:nvSpPr>
        <p:spPr>
          <a:xfrm>
            <a:off x="311700" y="21216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__________________________.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37" name="Google Shape;53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7"/>
          <p:cNvSpPr txBox="1"/>
          <p:nvPr>
            <p:ph idx="4294967295" type="body"/>
          </p:nvPr>
        </p:nvSpPr>
        <p:spPr>
          <a:xfrm>
            <a:off x="311700" y="1512000"/>
            <a:ext cx="85206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600">
                <a:solidFill>
                  <a:srgbClr val="000000"/>
                </a:solidFill>
              </a:rPr>
              <a:t>Te gusta ir en tren, Rodolfo</a:t>
            </a:r>
            <a:r>
              <a:rPr lang="en" sz="4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3" name="Google Shape;54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8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9" name="Google Shape;549;p78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0" name="Google Shape;55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650" y="637800"/>
            <a:ext cx="5815549" cy="386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397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675" y="752125"/>
            <a:ext cx="6452649" cy="36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397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438" y="783963"/>
            <a:ext cx="4410249" cy="357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2"/>
          <p:cNvCxnSpPr/>
          <p:nvPr/>
        </p:nvCxnSpPr>
        <p:spPr>
          <a:xfrm>
            <a:off x="2018163" y="783963"/>
            <a:ext cx="2398500" cy="1199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397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