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0">
          <p15:clr>
            <a:srgbClr val="747775"/>
          </p15:clr>
        </p15:guide>
        <p15:guide id="2" orient="horz" pos="283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0" orient="horz"/>
        <p:guide pos="283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2T14:40:57.863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terrestre.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principal es que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p, t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aprender, trapo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fruta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ab511326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ab511326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a___nder.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pren - der, aprender.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___po.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 - po, trapo.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___ta.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 - ta, fruta.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compra una mochila nueva.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pra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/a/. Compra, /k/, /o/, /m/, /p/, /r/,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Marta entregó su trabajo de arte.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 - ba - 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/o/. Trabajo, /t/, /r/, /a/, /b/, /a/, /j/,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salir de la casa, siento el aire fresco.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/r/,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Fresco, /f/, /r/, /e/, /s/, /k/,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trabajo.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mientras.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Podemos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Mientras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Podemos escribir sobre Texas.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Podemos (1), escribir (2), sobre (3), Texas (4).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cuatro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prevenir.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retrato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frijoles.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primavera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transporte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disfrutar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premio.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frente.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trabajamos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franqueza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alabra con las sílabas trabadas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pr, tr, fr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primavera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llegue la primavera, vamos a sembrar flores.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primavera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 - ma - ve - 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Primavera, /p/, /r/, /i/, /m/, /a/, /b/, /e/, /r/,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trabajamos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clase trabajamos en equipo.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trabajamos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 - ba - ja - mos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/o/, /s/. Trabajamos, /t/, /r/, /a/, /b/, /a/, /j/, /a/, /m/, /o/,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disfrutar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 verano voy a disfrutar mis vacaciones.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disfrutar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dis - fru - tar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/i/,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/r/,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/r/. Disfrutar, /d/, /i/, /s/, /f/, /r/, /u/, /t/,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verbos son palabras que nombran acciones,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Cuando un verbo está en su forma básica, sin cambiar, se llama “infinitivo”. Los verbos en infinitivo pueden terminar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bailar.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dentro.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ab511326a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ab511326a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camina.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camina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camina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caminar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ab511326a5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ab511326a5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ab511326a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ab511326a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llorar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ab511326a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ab511326a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canta.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canta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canta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cantar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ab511326a5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ab511326a5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baila.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baila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baila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bailar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aprender sobre varias opciones, Francisco hizo una pregunta.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haciendo las pausas apropiadas.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tronco.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cofre.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pradera.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26.png"/><Relationship Id="rId5" Type="http://schemas.openxmlformats.org/officeDocument/2006/relationships/image" Target="../media/image43.png"/><Relationship Id="rId6" Type="http://schemas.openxmlformats.org/officeDocument/2006/relationships/image" Target="../media/image47.png"/><Relationship Id="rId7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Relationship Id="rId6" Type="http://schemas.openxmlformats.org/officeDocument/2006/relationships/image" Target="../media/image36.png"/><Relationship Id="rId7" Type="http://schemas.openxmlformats.org/officeDocument/2006/relationships/image" Target="../media/image29.png"/><Relationship Id="rId8" Type="http://schemas.openxmlformats.org/officeDocument/2006/relationships/image" Target="../media/image3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076214" y="3431537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091848" y="3478986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trabajo</a:t>
            </a:r>
            <a:endParaRPr sz="9600"/>
          </a:p>
        </p:txBody>
      </p:sp>
      <p:pic>
        <p:nvPicPr>
          <p:cNvPr id="381" name="Google Shape;381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2" name="Google Shape;382;p47"/>
          <p:cNvSpPr/>
          <p:nvPr/>
        </p:nvSpPr>
        <p:spPr>
          <a:xfrm>
            <a:off x="2466300" y="3289125"/>
            <a:ext cx="421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fresco</a:t>
            </a:r>
            <a:endParaRPr sz="9600"/>
          </a:p>
        </p:txBody>
      </p:sp>
      <p:pic>
        <p:nvPicPr>
          <p:cNvPr id="388" name="Google Shape;388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9" name="Google Shape;389;p48"/>
          <p:cNvSpPr/>
          <p:nvPr/>
        </p:nvSpPr>
        <p:spPr>
          <a:xfrm>
            <a:off x="2834550" y="3289925"/>
            <a:ext cx="356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terrestre</a:t>
            </a:r>
            <a:endParaRPr sz="9600"/>
          </a:p>
        </p:txBody>
      </p:sp>
      <p:pic>
        <p:nvPicPr>
          <p:cNvPr id="395" name="Google Shape;395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6" name="Google Shape;396;p49"/>
          <p:cNvSpPr/>
          <p:nvPr/>
        </p:nvSpPr>
        <p:spPr>
          <a:xfrm>
            <a:off x="2344550" y="3289125"/>
            <a:ext cx="459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2" name="Google Shape;402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8" name="Google Shape;408;p5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 txBox="1"/>
          <p:nvPr/>
        </p:nvSpPr>
        <p:spPr>
          <a:xfrm>
            <a:off x="441600" y="1920240"/>
            <a:ext cx="82608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La consonante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p, t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aprender, trapo, fruta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nder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 txBox="1"/>
          <p:nvPr/>
        </p:nvSpPr>
        <p:spPr>
          <a:xfrm>
            <a:off x="-11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nder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1" name="Google Shape;421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29939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 txBox="1"/>
          <p:nvPr/>
        </p:nvSpPr>
        <p:spPr>
          <a:xfrm>
            <a:off x="2578600" y="951575"/>
            <a:ext cx="595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4" name="Google Shape;434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 txBox="1"/>
          <p:nvPr/>
        </p:nvSpPr>
        <p:spPr>
          <a:xfrm>
            <a:off x="2578600" y="954625"/>
            <a:ext cx="595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 txBox="1"/>
          <p:nvPr/>
        </p:nvSpPr>
        <p:spPr>
          <a:xfrm>
            <a:off x="295240" y="433060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fru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9" name="Google Shape;44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2578600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 txBox="1"/>
          <p:nvPr/>
        </p:nvSpPr>
        <p:spPr>
          <a:xfrm>
            <a:off x="29524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3" name="Google Shape;463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com</a:t>
            </a: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9" name="Google Shape;469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abajo</a:t>
            </a:r>
            <a:endParaRPr sz="9600">
              <a:solidFill>
                <a:srgbClr val="363535"/>
              </a:solidFill>
              <a:highlight>
                <a:schemeClr val="accent5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5" name="Google Shape;475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esco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1" name="Google Shape;481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trabajo</a:t>
            </a:r>
            <a:endParaRPr sz="9600"/>
          </a:p>
        </p:txBody>
      </p:sp>
      <p:pic>
        <p:nvPicPr>
          <p:cNvPr id="487" name="Google Shape;48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3" name="Google Shape;493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mientras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9" name="Google Shape;499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r>
              <a:rPr lang="en" sz="9600"/>
              <a:t>ontra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"/>
          <p:cNvSpPr txBox="1"/>
          <p:nvPr>
            <p:ph idx="4294967295" type="body"/>
          </p:nvPr>
        </p:nvSpPr>
        <p:spPr>
          <a:xfrm>
            <a:off x="441600" y="439800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/>
              <a:t>¿Podemos escribir sobre Texas?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11" name="Google Shape;51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5"/>
          <p:cNvSpPr txBox="1"/>
          <p:nvPr>
            <p:ph idx="4294967295" type="body"/>
          </p:nvPr>
        </p:nvSpPr>
        <p:spPr>
          <a:xfrm>
            <a:off x="441600" y="439800"/>
            <a:ext cx="82608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</a:rPr>
              <a:t>Mientras trabajaban, decidieron investigar la historia de El Álamo, un lugar muy importante para Texas.</a:t>
            </a:r>
            <a:endParaRPr sz="4500">
              <a:solidFill>
                <a:srgbClr val="000000"/>
              </a:solidFill>
            </a:endParaRPr>
          </a:p>
        </p:txBody>
      </p:sp>
      <p:pic>
        <p:nvPicPr>
          <p:cNvPr id="517" name="Google Shape;51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3" name="Google Shape;52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9" name="Google Shape;529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8"/>
          <p:cNvSpPr txBox="1"/>
          <p:nvPr>
            <p:ph idx="4294967295" type="body"/>
          </p:nvPr>
        </p:nvSpPr>
        <p:spPr>
          <a:xfrm>
            <a:off x="441600" y="439815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¿Podemos escribir sobre Texas?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37" name="Google Shape;53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3" name="Google Shape;543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4" name="Google Shape;544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0"/>
          <p:cNvSpPr txBox="1"/>
          <p:nvPr>
            <p:ph type="ctrTitle"/>
          </p:nvPr>
        </p:nvSpPr>
        <p:spPr>
          <a:xfrm>
            <a:off x="457213" y="235524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5" name="Google Shape;555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2"/>
          <p:cNvSpPr txBox="1"/>
          <p:nvPr/>
        </p:nvSpPr>
        <p:spPr>
          <a:xfrm>
            <a:off x="4572003" y="7964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accent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evenir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 txBox="1"/>
          <p:nvPr/>
        </p:nvSpPr>
        <p:spPr>
          <a:xfrm>
            <a:off x="4572008" y="215150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6000">
                <a:solidFill>
                  <a:srgbClr val="363535"/>
                </a:solidFill>
                <a:highlight>
                  <a:schemeClr val="accent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 txBox="1"/>
          <p:nvPr/>
        </p:nvSpPr>
        <p:spPr>
          <a:xfrm>
            <a:off x="4572007" y="347472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accent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ijoles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5" name="Google Shape;565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7" name="Google Shape;567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8" name="Google Shape;568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>
            <a:off x="1163451" y="18331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>
            <a:off x="1632462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2117550" y="18331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2" name="Google Shape;572;p72" title="10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6600" y="732862"/>
            <a:ext cx="1053176" cy="12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2" title="110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6000" y="1969923"/>
            <a:ext cx="1053176" cy="120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2" title="112.jpg"/>
          <p:cNvPicPr preferRelativeResize="0"/>
          <p:nvPr/>
        </p:nvPicPr>
        <p:blipFill rotWithShape="1">
          <a:blip r:embed="rId7">
            <a:alphaModFix/>
          </a:blip>
          <a:srcRect b="13202" l="0" r="0" t="7123"/>
          <a:stretch/>
        </p:blipFill>
        <p:spPr>
          <a:xfrm>
            <a:off x="6984275" y="3427012"/>
            <a:ext cx="1321873" cy="12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2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/>
          <p:nvPr/>
        </p:nvSpPr>
        <p:spPr>
          <a:xfrm rot="1319193">
            <a:off x="3841255" y="3512669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primero</a:t>
            </a:r>
            <a:endParaRPr sz="9600"/>
          </a:p>
        </p:txBody>
      </p:sp>
      <p:pic>
        <p:nvPicPr>
          <p:cNvPr id="583" name="Google Shape;583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4" name="Google Shape;584;p73"/>
          <p:cNvSpPr/>
          <p:nvPr/>
        </p:nvSpPr>
        <p:spPr>
          <a:xfrm>
            <a:off x="2375500" y="3291850"/>
            <a:ext cx="454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primavera</a:t>
            </a:r>
            <a:endParaRPr sz="9600"/>
          </a:p>
        </p:txBody>
      </p:sp>
      <p:pic>
        <p:nvPicPr>
          <p:cNvPr id="590" name="Google Shape;590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1" name="Google Shape;591;p74"/>
          <p:cNvSpPr/>
          <p:nvPr/>
        </p:nvSpPr>
        <p:spPr>
          <a:xfrm>
            <a:off x="1583675" y="3291850"/>
            <a:ext cx="609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transporte</a:t>
            </a:r>
            <a:endParaRPr sz="9600"/>
          </a:p>
        </p:txBody>
      </p:sp>
      <p:pic>
        <p:nvPicPr>
          <p:cNvPr id="597" name="Google Shape;597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8" name="Google Shape;598;p75"/>
          <p:cNvSpPr/>
          <p:nvPr/>
        </p:nvSpPr>
        <p:spPr>
          <a:xfrm>
            <a:off x="1686950" y="3291850"/>
            <a:ext cx="591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disfrutar</a:t>
            </a:r>
            <a:endParaRPr sz="9600"/>
          </a:p>
        </p:txBody>
      </p:sp>
      <p:pic>
        <p:nvPicPr>
          <p:cNvPr id="604" name="Google Shape;60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5" name="Google Shape;605;p76"/>
          <p:cNvSpPr/>
          <p:nvPr/>
        </p:nvSpPr>
        <p:spPr>
          <a:xfrm>
            <a:off x="2398475" y="3291850"/>
            <a:ext cx="460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/>
        </p:nvSpPr>
        <p:spPr>
          <a:xfrm>
            <a:off x="4572003" y="7964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4572008" y="215150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iste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4572007" y="3478393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9" name="Google Shape;329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1"/>
          <p:cNvSpPr/>
          <p:nvPr/>
        </p:nvSpPr>
        <p:spPr>
          <a:xfrm>
            <a:off x="1163451" y="18331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1632462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>
            <a:off x="2117550" y="18331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41" title="10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0548" y="886066"/>
            <a:ext cx="915873" cy="104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 title="10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5675" y="-1232599"/>
            <a:ext cx="915869" cy="104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 title="107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7545" y="1887947"/>
            <a:ext cx="1196648" cy="136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1" title="108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0271" y="3375351"/>
            <a:ext cx="1353923" cy="154735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1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41"/>
          <p:cNvSpPr/>
          <p:nvPr/>
        </p:nvSpPr>
        <p:spPr>
          <a:xfrm rot="1319193">
            <a:off x="3841255" y="35160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proyecto</a:t>
            </a:r>
            <a:endParaRPr sz="9600"/>
          </a:p>
        </p:txBody>
      </p:sp>
      <p:pic>
        <p:nvPicPr>
          <p:cNvPr id="611" name="Google Shape;611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2" name="Google Shape;612;p77"/>
          <p:cNvSpPr/>
          <p:nvPr/>
        </p:nvSpPr>
        <p:spPr>
          <a:xfrm>
            <a:off x="1950900" y="3291850"/>
            <a:ext cx="534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trabajamos</a:t>
            </a:r>
            <a:endParaRPr sz="9600"/>
          </a:p>
        </p:txBody>
      </p:sp>
      <p:pic>
        <p:nvPicPr>
          <p:cNvPr id="618" name="Google Shape;618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9" name="Google Shape;619;p78"/>
          <p:cNvSpPr/>
          <p:nvPr/>
        </p:nvSpPr>
        <p:spPr>
          <a:xfrm>
            <a:off x="1243575" y="3291850"/>
            <a:ext cx="677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franqueza</a:t>
            </a:r>
            <a:endParaRPr sz="9600"/>
          </a:p>
        </p:txBody>
      </p:sp>
      <p:pic>
        <p:nvPicPr>
          <p:cNvPr id="625" name="Google Shape;625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6" name="Google Shape;626;p79"/>
          <p:cNvSpPr/>
          <p:nvPr/>
        </p:nvSpPr>
        <p:spPr>
          <a:xfrm>
            <a:off x="1606625" y="3291850"/>
            <a:ext cx="600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pregunta</a:t>
            </a:r>
            <a:endParaRPr sz="9600"/>
          </a:p>
        </p:txBody>
      </p:sp>
      <p:pic>
        <p:nvPicPr>
          <p:cNvPr id="632" name="Google Shape;632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3" name="Google Shape;633;p80"/>
          <p:cNvSpPr/>
          <p:nvPr/>
        </p:nvSpPr>
        <p:spPr>
          <a:xfrm>
            <a:off x="1893525" y="3289125"/>
            <a:ext cx="542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5" name="Google Shape;645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imavera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1" name="Google Shape;651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abajamos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7" name="Google Shape;657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dis</a:t>
            </a: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utar</a:t>
            </a:r>
            <a:endParaRPr sz="9600"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9" name="Google Shape;669;p86"/>
          <p:cNvSpPr/>
          <p:nvPr/>
        </p:nvSpPr>
        <p:spPr>
          <a:xfrm>
            <a:off x="5669683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6"/>
          <p:cNvSpPr/>
          <p:nvPr/>
        </p:nvSpPr>
        <p:spPr>
          <a:xfrm>
            <a:off x="122190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6"/>
          <p:cNvSpPr/>
          <p:nvPr/>
        </p:nvSpPr>
        <p:spPr>
          <a:xfrm>
            <a:off x="3026101" y="3213900"/>
            <a:ext cx="30918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6"/>
          <p:cNvSpPr txBox="1"/>
          <p:nvPr/>
        </p:nvSpPr>
        <p:spPr>
          <a:xfrm>
            <a:off x="43136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dentro</a:t>
            </a:r>
            <a:endParaRPr sz="9600"/>
          </a:p>
        </p:txBody>
      </p:sp>
      <p:pic>
        <p:nvPicPr>
          <p:cNvPr id="346" name="Google Shape;346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7" name="Google Shape;347;p42"/>
          <p:cNvSpPr/>
          <p:nvPr/>
        </p:nvSpPr>
        <p:spPr>
          <a:xfrm>
            <a:off x="2685350" y="3291850"/>
            <a:ext cx="386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9" name="Google Shape;679;p87"/>
          <p:cNvSpPr/>
          <p:nvPr/>
        </p:nvSpPr>
        <p:spPr>
          <a:xfrm>
            <a:off x="777460" y="746450"/>
            <a:ext cx="4387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camina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7"/>
          <p:cNvSpPr/>
          <p:nvPr/>
        </p:nvSpPr>
        <p:spPr>
          <a:xfrm>
            <a:off x="2572524" y="3145875"/>
            <a:ext cx="43878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caminar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7"/>
          <p:cNvSpPr txBox="1"/>
          <p:nvPr/>
        </p:nvSpPr>
        <p:spPr>
          <a:xfrm>
            <a:off x="5165255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7"/>
          <p:cNvSpPr/>
          <p:nvPr/>
        </p:nvSpPr>
        <p:spPr>
          <a:xfrm>
            <a:off x="6521249" y="746450"/>
            <a:ext cx="1845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9" name="Google Shape;689;p88"/>
          <p:cNvSpPr/>
          <p:nvPr/>
        </p:nvSpPr>
        <p:spPr>
          <a:xfrm>
            <a:off x="1198238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8"/>
          <p:cNvSpPr/>
          <p:nvPr/>
        </p:nvSpPr>
        <p:spPr>
          <a:xfrm>
            <a:off x="2839650" y="3213900"/>
            <a:ext cx="34647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8"/>
          <p:cNvSpPr txBox="1"/>
          <p:nvPr/>
        </p:nvSpPr>
        <p:spPr>
          <a:xfrm>
            <a:off x="42900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8"/>
          <p:cNvSpPr/>
          <p:nvPr/>
        </p:nvSpPr>
        <p:spPr>
          <a:xfrm>
            <a:off x="5646021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9" name="Google Shape;699;p89"/>
          <p:cNvSpPr/>
          <p:nvPr/>
        </p:nvSpPr>
        <p:spPr>
          <a:xfrm>
            <a:off x="1198238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llora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9"/>
          <p:cNvSpPr/>
          <p:nvPr/>
        </p:nvSpPr>
        <p:spPr>
          <a:xfrm>
            <a:off x="2748304" y="3213889"/>
            <a:ext cx="36474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llorar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9"/>
          <p:cNvSpPr txBox="1"/>
          <p:nvPr/>
        </p:nvSpPr>
        <p:spPr>
          <a:xfrm>
            <a:off x="42900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9"/>
          <p:cNvSpPr/>
          <p:nvPr/>
        </p:nvSpPr>
        <p:spPr>
          <a:xfrm>
            <a:off x="5646024" y="746450"/>
            <a:ext cx="1845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9" name="Google Shape;709;p90"/>
          <p:cNvSpPr/>
          <p:nvPr/>
        </p:nvSpPr>
        <p:spPr>
          <a:xfrm>
            <a:off x="1012102" y="746450"/>
            <a:ext cx="3511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canta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0"/>
          <p:cNvSpPr/>
          <p:nvPr/>
        </p:nvSpPr>
        <p:spPr>
          <a:xfrm>
            <a:off x="2655750" y="3213900"/>
            <a:ext cx="38325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cantar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90"/>
          <p:cNvSpPr txBox="1"/>
          <p:nvPr/>
        </p:nvSpPr>
        <p:spPr>
          <a:xfrm>
            <a:off x="45234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90"/>
          <p:cNvSpPr/>
          <p:nvPr/>
        </p:nvSpPr>
        <p:spPr>
          <a:xfrm>
            <a:off x="5879496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9" name="Google Shape;719;p91"/>
          <p:cNvSpPr/>
          <p:nvPr/>
        </p:nvSpPr>
        <p:spPr>
          <a:xfrm>
            <a:off x="1198238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baila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1"/>
          <p:cNvSpPr/>
          <p:nvPr/>
        </p:nvSpPr>
        <p:spPr>
          <a:xfrm>
            <a:off x="2966550" y="3213900"/>
            <a:ext cx="32109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bailar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1"/>
          <p:cNvSpPr txBox="1"/>
          <p:nvPr/>
        </p:nvSpPr>
        <p:spPr>
          <a:xfrm>
            <a:off x="42900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1"/>
          <p:cNvSpPr/>
          <p:nvPr/>
        </p:nvSpPr>
        <p:spPr>
          <a:xfrm>
            <a:off x="5646021" y="746450"/>
            <a:ext cx="2252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9" name="Google Shape;729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93"/>
          <p:cNvSpPr txBox="1"/>
          <p:nvPr>
            <p:ph idx="4294967295" type="body"/>
          </p:nvPr>
        </p:nvSpPr>
        <p:spPr>
          <a:xfrm>
            <a:off x="441600" y="439799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Después de aprender sobre varias opciones, Francisco hizo una pregunta. 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735" name="Google Shape;735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94"/>
          <p:cNvSpPr txBox="1"/>
          <p:nvPr>
            <p:ph idx="4294967295" type="body"/>
          </p:nvPr>
        </p:nvSpPr>
        <p:spPr>
          <a:xfrm>
            <a:off x="441600" y="439796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Gabriela sonrió de sorpresa y dijo que le encantaba esa idea.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741" name="Google Shape;741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5"/>
          <p:cNvSpPr txBox="1"/>
          <p:nvPr>
            <p:ph idx="4294967295" type="body"/>
          </p:nvPr>
        </p:nvSpPr>
        <p:spPr>
          <a:xfrm>
            <a:off x="441600" y="439800"/>
            <a:ext cx="82608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</a:rPr>
              <a:t>Mientras trabajaban, decidieron investigar la historia de El Álamo, un lugar muy importante para Texas.</a:t>
            </a:r>
            <a:endParaRPr b="1" sz="4500" u="sng">
              <a:solidFill>
                <a:srgbClr val="000000"/>
              </a:solidFill>
            </a:endParaRPr>
          </a:p>
        </p:txBody>
      </p:sp>
      <p:pic>
        <p:nvPicPr>
          <p:cNvPr id="747" name="Google Shape;747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6"/>
          <p:cNvSpPr txBox="1"/>
          <p:nvPr>
            <p:ph idx="4294967295" type="body"/>
          </p:nvPr>
        </p:nvSpPr>
        <p:spPr>
          <a:xfrm>
            <a:off x="441600" y="439800"/>
            <a:ext cx="8260800" cy="31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Cuando terminaron, Francisco y Gabriela prepararon una presentación muy informativa. </a:t>
            </a:r>
            <a:endParaRPr b="1" sz="4400" u="sng">
              <a:solidFill>
                <a:srgbClr val="000000"/>
              </a:solidFill>
            </a:endParaRPr>
          </a:p>
        </p:txBody>
      </p:sp>
      <p:pic>
        <p:nvPicPr>
          <p:cNvPr id="753" name="Google Shape;753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tronco</a:t>
            </a:r>
            <a:endParaRPr sz="9600"/>
          </a:p>
        </p:txBody>
      </p:sp>
      <p:pic>
        <p:nvPicPr>
          <p:cNvPr id="353" name="Google Shape;353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4" name="Google Shape;354;p43"/>
          <p:cNvSpPr/>
          <p:nvPr/>
        </p:nvSpPr>
        <p:spPr>
          <a:xfrm>
            <a:off x="2686548" y="3289125"/>
            <a:ext cx="389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9" name="Google Shape;759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0" name="Google Shape;760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compra</a:t>
            </a:r>
            <a:endParaRPr sz="9600"/>
          </a:p>
        </p:txBody>
      </p:sp>
      <p:pic>
        <p:nvPicPr>
          <p:cNvPr id="360" name="Google Shape;360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1" name="Google Shape;361;p44"/>
          <p:cNvSpPr/>
          <p:nvPr/>
        </p:nvSpPr>
        <p:spPr>
          <a:xfrm>
            <a:off x="2306650" y="3291850"/>
            <a:ext cx="473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cofre</a:t>
            </a:r>
            <a:endParaRPr sz="9600"/>
          </a:p>
        </p:txBody>
      </p:sp>
      <p:pic>
        <p:nvPicPr>
          <p:cNvPr id="367" name="Google Shape;36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8" name="Google Shape;368;p45"/>
          <p:cNvSpPr/>
          <p:nvPr/>
        </p:nvSpPr>
        <p:spPr>
          <a:xfrm>
            <a:off x="3167348" y="3291850"/>
            <a:ext cx="301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pradera</a:t>
            </a:r>
            <a:endParaRPr sz="9600"/>
          </a:p>
        </p:txBody>
      </p:sp>
      <p:pic>
        <p:nvPicPr>
          <p:cNvPr id="374" name="Google Shape;3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5" name="Google Shape;375;p46"/>
          <p:cNvSpPr/>
          <p:nvPr/>
        </p:nvSpPr>
        <p:spPr>
          <a:xfrm>
            <a:off x="2203375" y="3291850"/>
            <a:ext cx="486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