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</p:sldIdLst>
  <p:sldSz cy="5143500" cx="9144000"/>
  <p:notesSz cx="6858000" cy="9144000"/>
  <p:embeddedFontLst>
    <p:embeddedFont>
      <p:font typeface="Century Gothic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  <p:ext uri="GoogleSlidesCustomDataVersion2">
      <go:slidesCustomData xmlns:go="http://customooxmlschemas.google.com/" r:id="rId83" roundtripDataSignature="AMtx7mjKtI7qdFLPzsB/dizoyydEc7U/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2E6453-B984-44B4-999C-FF4C0F1EBDAA}">
  <a:tblStyle styleId="{7C2E6453-B984-44B4-999C-FF4C0F1EBDA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3" Type="http://customschemas.google.com/relationships/presentationmetadata" Target="metadata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0" Type="http://schemas.openxmlformats.org/officeDocument/2006/relationships/font" Target="fonts/CenturyGothic-bold.fntdata"/><Relationship Id="rId82" Type="http://schemas.openxmlformats.org/officeDocument/2006/relationships/font" Target="fonts/CenturyGothic-boldItalic.fntdata"/><Relationship Id="rId81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font" Target="fonts/CenturyGothic-regular.fntdata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3c292584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3c292584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c2925849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c292584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 ¿Listos?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/n/, /p/, /s/, /l/, /e/, /d/, /f/, /a/, /u/, /i/, 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o tres letras para formar una sílaba. Diremos cada sílaba que aparece sobre la flecha amarilla. ¿Listos?</a:t>
            </a:r>
            <a:endParaRPr i="1" sz="1000">
              <a:solidFill>
                <a:srgbClr val="363535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5" name="Google Shape;29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3c2925849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3c2925849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7" name="Google Shape;337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4" name="Google Shape;344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/o/, /n/,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/s/,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das. 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/e/, ne.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/a/, /s/, las.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p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/ka/, saca.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/po/, /ne/, pone.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/sa/, /ko/, saco.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/sa/, /ko/?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(/sa/, /ko/, saco)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saco, /sa/, /ko/.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(saco, /sa/, /ko/)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/s/, /a/, /k/, /o/, saco.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/s/, /a/, /k/,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(/s/, /a/, /k/, /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saco)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saco, /s/, /a/, /k/, /o/,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saco. Ahora todos juntos: saco, /s/, /a/, /k/, /o/, saco.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/sa/, /ko/, saco.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/ko/, /me/, come.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/ka/, /mi/, /la/, Camila.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/pon/, /le/, ponle.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/sal/, /sa/, salsa.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p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/kon/, /tes/, /ta/, contesta.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8" name="Google Shape;448;p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/mo/, /ne/, /das/, monedas.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/fan/, /tás/, /ti/, /ko/, fantástico.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3c2925849d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3c2925849d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33c2925849d_0_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33c2925849d_0_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practicar identificar los sonidos iniciales de las palabras, segmentar palabras en fonemas y leeremos un libro decodificable. ¿Listos?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/pa/, /pas/?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(/pa/, /pas/, papas)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(papas, /pa/, /pas/)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/a/, /p/,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/a/, /p/, /a/, /s/, papas)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papas,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(papas, /p/, /a/, /p/,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c2925849d_0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9" name="Google Shape;479;g33c2925849d_0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saca, /sa/, /ca/, saca. ¿Cuántas sílabas tiene la palabra? (2) /sa/, /ca/. La primera sílaba /sa/, ¿cuántos sonidos tiene? (2), /s/, /a/. La segunda sílaba /ka/, ¿cuántos sonidos tiene? (2) /k/, /a/. Saca, /s/, /a/, /k/, /a/.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la palabra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1" name="Google Shape;491;p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papas, /pa/, /pas/, papas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/pa/, /pas/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/a/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/pas/,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/a/, /s/. Papas, /p/, /a/, /p/, /a/, /s/.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contenta, /kon/, /ten/, /ta/, contenta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/kon/, /ten/, /ta/.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/kon/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/k/, /o/, /n/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/ten/,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/n/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tercera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Contenta, /c/, /o/, /n/, /t/, /e/, /n/, /t/, /a/.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podemos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p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p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3" name="Google Shape;533;p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/ka/, /mi/, /la/?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(/ka/, /mi/, /la/, Camila)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(Camila, /ka/, /mi/, /la/)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/k/, /a/, /m/, /i/, /l/,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(/k/, /a/, /m/, /i/, /l/, /a/, Camila)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Camila,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(Camila, /k/, /a/, /m/, /i/, /l/,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9" name="Google Shape;539;p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Lali con sus paletas.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2" name="Google Shape;562;p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le encantan las papas con salsa.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26befc1f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26befc1f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el texto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Papas con salsa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A Camila y a su mamá les encantan las papas con salsa que vende Lali, pero papá y Luna no piensan igual.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diapositiva número 65.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26befc1f0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326befc1f0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326befc1f0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326befc1f0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26befc1f01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26befc1f01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326befc1f0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326befc1f0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26befc1f0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26befc1f0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/mo/, /ne/, /das/?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(/mo/, /ne/, /das/, monedas)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monedas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(monedas, /mo/, /ne/, /das/)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/m/, /o/, /n/, /e/, /d/, /a/, /s/?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(/m/, /o/, /n/, /e/, /d/, /a/, /s/, monedas)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monedas,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(monedas, /m/,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/, /n/, /e/, /d/, /a/, /s/)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26befc1f01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26befc1f01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326befc1f01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326befc1f01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lectura compartida y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¿qué opinas de las papas con salsa?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las papas con salsa son _________ porque __________.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33c2925849d_0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33c2925849d_0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/en/, /kan/,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(/en/, /kan/, /ta/, encanta)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encanta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(encanta, /en/, /kan/,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/e/, /n/, /k/, /a/, /n/, /t/,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(/e/, /n/, /k/, /a/, /n/, /t/, /a/, encanta)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encanta,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(encanta, /e/, /n/, /k/, /a/, /n/, /t/,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una a la vez y diga lentamente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4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74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74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6" name="Google Shape;46;p74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7" name="Google Shape;47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5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75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75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2" name="Google Shape;52;p75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" name="Google Shape;53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6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6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76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8" name="Google Shape;58;p76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7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77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77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4" name="Google Shape;64;p77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" name="Google Shape;6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7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7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1" name="Google Shape;71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7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7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7" name="Google Shape;7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0" name="Google Shape;8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80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80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80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80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705"/>
              </a:srgbClr>
            </a:outerShdw>
          </a:effectLst>
        </p:spPr>
      </p:sp>
      <p:sp>
        <p:nvSpPr>
          <p:cNvPr id="85" name="Google Shape;85;p80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705"/>
              </a:srgbClr>
            </a:outerShdw>
          </a:effectLst>
        </p:spPr>
      </p:sp>
      <p:sp>
        <p:nvSpPr>
          <p:cNvPr id="86" name="Google Shape;86;p80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4705"/>
              </a:srgbClr>
            </a:outerShdw>
          </a:effectLst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1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49803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" name="Google Shape;89;p81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{7C2E6453-B984-44B4-999C-FF4C0F1EBDAA}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1800" u="none" cap="none" strike="noStrike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1" name="Google Shape;91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33c2925849d_0_15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g33c2925849d_0_15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g33c2925849d_0_15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g33c2925849d_0_15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g33c2925849d_0_15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g33c2925849d_0_15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g33c2925849d_0_15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g33c2925849d_0_15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1" name="Google Shape;101;g33c2925849d_0_15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g33c2925849d_0_15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g33c2925849d_0_15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g33c2925849d_0_15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05" name="Google Shape;105;g33c2925849d_0_15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06" name="Google Shape;106;g33c2925849d_0_15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7" name="Google Shape;107;g33c2925849d_0_15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8" name="Google Shape;108;g33c2925849d_0_15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g33c2925849d_0_15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0" name="Google Shape;110;g33c2925849d_0_15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33c2925849d_0_17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g33c2925849d_0_17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4" name="Google Shape;114;g33c2925849d_0_17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5" name="Google Shape;115;g33c2925849d_0_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1" name="Google Shape;1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66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g33c2925849d_0_18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33c2925849d_0_18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9" name="Google Shape;119;g33c2925849d_0_18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0" name="Google Shape;120;g33c2925849d_0_18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1" name="Google Shape;121;g33c2925849d_0_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3c2925849d_0_3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3c2925849d_0_33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5" name="Google Shape;125;g33c2925849d_0_33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g33c2925849d_0_33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g33c2925849d_0_3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g33c2925849d_0_3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g33c2925849d_0_33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0" name="Google Shape;130;g33c2925849d_0_33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g33c2925849d_0_58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33c2925849d_0_589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4" name="Google Shape;134;g33c2925849d_0_58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5" name="Google Shape;135;g33c2925849d_0_58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g33c2925849d_0_5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33c2925849d_0_589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g33c2925849d_0_589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g33c2925849d_0_589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g33c2925849d_0_589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g33c2925849d_0_589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g33c2925849d_0_589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33c2925849d_0_78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33c2925849d_0_78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g33c2925849d_0_7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33c2925849d_0_9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15" name="Google Shape;15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67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" name="Google Shape;17;p67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8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p6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1" name="Google Shape;21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9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5" name="Google Shape;2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0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" name="Google Shape;28;p7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9" name="Google Shape;2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2" name="Google Shape;32;p7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3" name="Google Shape;33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7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7" name="Google Shape;37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7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41" name="Google Shape;4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i="0" sz="2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b="0" i="0" sz="18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 b="0" i="0" sz="14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b="0" i="0" sz="11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5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9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9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5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25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5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9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9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7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9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9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29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33.png"/><Relationship Id="rId4" Type="http://schemas.openxmlformats.org/officeDocument/2006/relationships/image" Target="../media/image24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7.jpg"/><Relationship Id="rId4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35.jpg"/><Relationship Id="rId4" Type="http://schemas.openxmlformats.org/officeDocument/2006/relationships/image" Target="../media/image24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36.jpg"/><Relationship Id="rId4" Type="http://schemas.openxmlformats.org/officeDocument/2006/relationships/image" Target="../media/image2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3c2925849d_0_0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54" name="Google Shape;154;g33c2925849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4676" y="1268175"/>
            <a:ext cx="1945826" cy="301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207" name="Google Shape;207;p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</a:t>
            </a:r>
            <a:endParaRPr sz="9600"/>
          </a:p>
        </p:txBody>
      </p:sp>
      <p:pic>
        <p:nvPicPr>
          <p:cNvPr id="213" name="Google Shape;213;p1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19" name="Google Shape;219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 txBox="1"/>
          <p:nvPr>
            <p:ph idx="4294967295" type="body"/>
          </p:nvPr>
        </p:nvSpPr>
        <p:spPr>
          <a:xfrm>
            <a:off x="311700" y="18168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5" name="Google Shape;225;p1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31" name="Google Shape;231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37" name="Google Shape;237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43" name="Google Shape;243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</a:t>
            </a:r>
            <a:endParaRPr sz="9600"/>
          </a:p>
        </p:txBody>
      </p:sp>
      <p:pic>
        <p:nvPicPr>
          <p:cNvPr id="249" name="Google Shape;249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55" name="Google Shape;255;p1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261" name="Google Shape;261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3c2925849d_0_5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67" name="Google Shape;267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73" name="Google Shape;273;p2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4" name="Google Shape;284;p24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{7C2E6453-B984-44B4-999C-FF4C0F1EBDAA}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5" name="Google Shape;28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79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4. Sílabas </a:t>
            </a:r>
            <a:endParaRPr sz="3500"/>
          </a:p>
        </p:txBody>
      </p:sp>
      <p:pic>
        <p:nvPicPr>
          <p:cNvPr id="292" name="Google Shape;29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01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298" name="Google Shape;298;p26"/>
          <p:cNvSpPr/>
          <p:nvPr/>
        </p:nvSpPr>
        <p:spPr>
          <a:xfrm>
            <a:off x="3893575" y="3094675"/>
            <a:ext cx="148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305" name="Google Shape;305;p27"/>
          <p:cNvSpPr/>
          <p:nvPr/>
        </p:nvSpPr>
        <p:spPr>
          <a:xfrm>
            <a:off x="3893575" y="3094675"/>
            <a:ext cx="1488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2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12" name="Google Shape;312;p28"/>
          <p:cNvSpPr/>
          <p:nvPr/>
        </p:nvSpPr>
        <p:spPr>
          <a:xfrm>
            <a:off x="3900726" y="3144450"/>
            <a:ext cx="1530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319" name="Google Shape;319;p29"/>
          <p:cNvSpPr/>
          <p:nvPr/>
        </p:nvSpPr>
        <p:spPr>
          <a:xfrm>
            <a:off x="3889302" y="3098477"/>
            <a:ext cx="1564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2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con</a:t>
            </a:r>
            <a:endParaRPr sz="9600"/>
          </a:p>
        </p:txBody>
      </p:sp>
      <p:sp>
        <p:nvSpPr>
          <p:cNvPr id="326" name="Google Shape;326;p30"/>
          <p:cNvSpPr/>
          <p:nvPr/>
        </p:nvSpPr>
        <p:spPr>
          <a:xfrm>
            <a:off x="3550686" y="3096143"/>
            <a:ext cx="222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0B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3c2925849d_0_9"/>
          <p:cNvSpPr txBox="1"/>
          <p:nvPr>
            <p:ph idx="4294967295" type="title"/>
          </p:nvPr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1. Conciencia fonémica </a:t>
            </a:r>
            <a:endParaRPr sz="3500"/>
          </a:p>
        </p:txBody>
      </p:sp>
      <p:pic>
        <p:nvPicPr>
          <p:cNvPr id="165" name="Google Shape;165;g33c2925849d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las</a:t>
            </a:r>
            <a:endParaRPr sz="9600"/>
          </a:p>
        </p:txBody>
      </p:sp>
      <p:sp>
        <p:nvSpPr>
          <p:cNvPr id="333" name="Google Shape;333;p31"/>
          <p:cNvSpPr/>
          <p:nvPr/>
        </p:nvSpPr>
        <p:spPr>
          <a:xfrm>
            <a:off x="3838259" y="3096143"/>
            <a:ext cx="1592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3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sus</a:t>
            </a:r>
            <a:endParaRPr sz="9600"/>
          </a:p>
        </p:txBody>
      </p:sp>
      <p:sp>
        <p:nvSpPr>
          <p:cNvPr id="340" name="Google Shape;340;p32"/>
          <p:cNvSpPr/>
          <p:nvPr/>
        </p:nvSpPr>
        <p:spPr>
          <a:xfrm>
            <a:off x="3760850" y="3085081"/>
            <a:ext cx="1821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1" name="Google Shape;341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pon</a:t>
            </a:r>
            <a:endParaRPr sz="9600"/>
          </a:p>
        </p:txBody>
      </p:sp>
      <p:sp>
        <p:nvSpPr>
          <p:cNvPr id="347" name="Google Shape;347;p33"/>
          <p:cNvSpPr/>
          <p:nvPr/>
        </p:nvSpPr>
        <p:spPr>
          <a:xfrm>
            <a:off x="3484176" y="3258375"/>
            <a:ext cx="2387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8" name="Google Shape;348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das</a:t>
            </a:r>
            <a:endParaRPr sz="9600"/>
          </a:p>
        </p:txBody>
      </p:sp>
      <p:sp>
        <p:nvSpPr>
          <p:cNvPr id="354" name="Google Shape;354;p34"/>
          <p:cNvSpPr/>
          <p:nvPr/>
        </p:nvSpPr>
        <p:spPr>
          <a:xfrm>
            <a:off x="3650225" y="3107200"/>
            <a:ext cx="2042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5" name="Google Shape;35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5.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" name="Google Shape;366;p36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{7C2E6453-B984-44B4-999C-FF4C0F1EBDAA}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67" name="Google Shape;367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Google Shape;372;p37"/>
          <p:cNvGraphicFramePr/>
          <p:nvPr/>
        </p:nvGraphicFramePr>
        <p:xfrm>
          <a:off x="22955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{7C2E6453-B984-44B4-999C-FF4C0F1EBDAA}</a:tableStyleId>
              </a:tblPr>
              <a:tblGrid>
                <a:gridCol w="1611075"/>
                <a:gridCol w="1587050"/>
                <a:gridCol w="15870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3" name="Google Shape;373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3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6. Palabras</a:t>
            </a:r>
            <a:endParaRPr sz="35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/>
          <p:nvPr>
            <p:ph idx="4294967295" type="body"/>
          </p:nvPr>
        </p:nvSpPr>
        <p:spPr>
          <a:xfrm>
            <a:off x="25882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385" name="Google Shape;385;p39"/>
          <p:cNvSpPr txBox="1"/>
          <p:nvPr>
            <p:ph idx="4294967295" type="body"/>
          </p:nvPr>
        </p:nvSpPr>
        <p:spPr>
          <a:xfrm>
            <a:off x="39923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386" name="Google Shape;386;p39"/>
          <p:cNvSpPr/>
          <p:nvPr/>
        </p:nvSpPr>
        <p:spPr>
          <a:xfrm>
            <a:off x="3138050" y="3143850"/>
            <a:ext cx="2923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7" name="Google Shape;387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/>
          <p:nvPr>
            <p:ph idx="4294967295" type="body"/>
          </p:nvPr>
        </p:nvSpPr>
        <p:spPr>
          <a:xfrm>
            <a:off x="26993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po</a:t>
            </a:r>
            <a:endParaRPr sz="9600"/>
          </a:p>
        </p:txBody>
      </p:sp>
      <p:sp>
        <p:nvSpPr>
          <p:cNvPr id="393" name="Google Shape;393;p40"/>
          <p:cNvSpPr txBox="1"/>
          <p:nvPr>
            <p:ph idx="4294967295" type="body"/>
          </p:nvPr>
        </p:nvSpPr>
        <p:spPr>
          <a:xfrm>
            <a:off x="42117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394" name="Google Shape;394;p40"/>
          <p:cNvSpPr/>
          <p:nvPr/>
        </p:nvSpPr>
        <p:spPr>
          <a:xfrm>
            <a:off x="3161129" y="3222508"/>
            <a:ext cx="3189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95" name="Google Shape;39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171" name="Google Shape;171;p3" title="Screenshot 2025-03-18 at 7.02.01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4325" y="866050"/>
            <a:ext cx="3141200" cy="28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 txBox="1"/>
          <p:nvPr>
            <p:ph idx="4294967295" type="body"/>
          </p:nvPr>
        </p:nvSpPr>
        <p:spPr>
          <a:xfrm>
            <a:off x="25772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01" name="Google Shape;401;p41"/>
          <p:cNvSpPr txBox="1"/>
          <p:nvPr>
            <p:ph idx="4294967295" type="body"/>
          </p:nvPr>
        </p:nvSpPr>
        <p:spPr>
          <a:xfrm>
            <a:off x="40165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02" name="Google Shape;402;p41"/>
          <p:cNvSpPr/>
          <p:nvPr/>
        </p:nvSpPr>
        <p:spPr>
          <a:xfrm>
            <a:off x="3228675" y="3100834"/>
            <a:ext cx="2909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3" name="Google Shape;403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/>
          <p:nvPr>
            <p:ph idx="4294967295" type="body"/>
          </p:nvPr>
        </p:nvSpPr>
        <p:spPr>
          <a:xfrm>
            <a:off x="23951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</a:t>
            </a:r>
            <a:endParaRPr sz="9600"/>
          </a:p>
        </p:txBody>
      </p:sp>
      <p:sp>
        <p:nvSpPr>
          <p:cNvPr id="409" name="Google Shape;409;p42"/>
          <p:cNvSpPr txBox="1"/>
          <p:nvPr>
            <p:ph idx="4294967295" type="body"/>
          </p:nvPr>
        </p:nvSpPr>
        <p:spPr>
          <a:xfrm>
            <a:off x="431597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410" name="Google Shape;410;p42"/>
          <p:cNvSpPr/>
          <p:nvPr/>
        </p:nvSpPr>
        <p:spPr>
          <a:xfrm>
            <a:off x="2942300" y="3111895"/>
            <a:ext cx="345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3"/>
          <p:cNvSpPr txBox="1"/>
          <p:nvPr>
            <p:ph idx="4294967295" type="body"/>
          </p:nvPr>
        </p:nvSpPr>
        <p:spPr>
          <a:xfrm>
            <a:off x="1994425" y="17406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Ca</a:t>
            </a:r>
            <a:endParaRPr sz="9600"/>
          </a:p>
        </p:txBody>
      </p:sp>
      <p:sp>
        <p:nvSpPr>
          <p:cNvPr id="417" name="Google Shape;417;p43"/>
          <p:cNvSpPr txBox="1"/>
          <p:nvPr>
            <p:ph idx="4294967295" type="body"/>
          </p:nvPr>
        </p:nvSpPr>
        <p:spPr>
          <a:xfrm>
            <a:off x="3557525" y="17406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sp>
        <p:nvSpPr>
          <p:cNvPr id="418" name="Google Shape;418;p43"/>
          <p:cNvSpPr txBox="1"/>
          <p:nvPr>
            <p:ph idx="4294967295" type="body"/>
          </p:nvPr>
        </p:nvSpPr>
        <p:spPr>
          <a:xfrm>
            <a:off x="4828025" y="17406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419" name="Google Shape;419;p43"/>
          <p:cNvSpPr/>
          <p:nvPr/>
        </p:nvSpPr>
        <p:spPr>
          <a:xfrm>
            <a:off x="2368724" y="3100825"/>
            <a:ext cx="428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 txBox="1"/>
          <p:nvPr>
            <p:ph idx="4294967295" type="body"/>
          </p:nvPr>
        </p:nvSpPr>
        <p:spPr>
          <a:xfrm>
            <a:off x="2369525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pon</a:t>
            </a:r>
            <a:endParaRPr sz="9600"/>
          </a:p>
        </p:txBody>
      </p:sp>
      <p:sp>
        <p:nvSpPr>
          <p:cNvPr id="426" name="Google Shape;426;p44"/>
          <p:cNvSpPr txBox="1"/>
          <p:nvPr>
            <p:ph idx="4294967295" type="body"/>
          </p:nvPr>
        </p:nvSpPr>
        <p:spPr>
          <a:xfrm>
            <a:off x="439690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le</a:t>
            </a:r>
            <a:endParaRPr sz="9600"/>
          </a:p>
        </p:txBody>
      </p:sp>
      <p:sp>
        <p:nvSpPr>
          <p:cNvPr id="427" name="Google Shape;427;p44"/>
          <p:cNvSpPr/>
          <p:nvPr/>
        </p:nvSpPr>
        <p:spPr>
          <a:xfrm>
            <a:off x="2812025" y="3222000"/>
            <a:ext cx="3405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8" name="Google Shape;428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5"/>
          <p:cNvSpPr txBox="1"/>
          <p:nvPr>
            <p:ph idx="4294967295" type="body"/>
          </p:nvPr>
        </p:nvSpPr>
        <p:spPr>
          <a:xfrm>
            <a:off x="2545550" y="1793875"/>
            <a:ext cx="305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sal</a:t>
            </a:r>
            <a:endParaRPr sz="9600"/>
          </a:p>
        </p:txBody>
      </p:sp>
      <p:sp>
        <p:nvSpPr>
          <p:cNvPr id="434" name="Google Shape;434;p45"/>
          <p:cNvSpPr txBox="1"/>
          <p:nvPr>
            <p:ph idx="4294967295" type="body"/>
          </p:nvPr>
        </p:nvSpPr>
        <p:spPr>
          <a:xfrm>
            <a:off x="4828025" y="1793875"/>
            <a:ext cx="33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sa</a:t>
            </a:r>
            <a:endParaRPr sz="9600"/>
          </a:p>
        </p:txBody>
      </p:sp>
      <p:sp>
        <p:nvSpPr>
          <p:cNvPr id="435" name="Google Shape;435;p45"/>
          <p:cNvSpPr/>
          <p:nvPr/>
        </p:nvSpPr>
        <p:spPr>
          <a:xfrm>
            <a:off x="3403198" y="3111859"/>
            <a:ext cx="288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6" name="Google Shape;436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6"/>
          <p:cNvSpPr txBox="1"/>
          <p:nvPr>
            <p:ph idx="4294967295" type="body"/>
          </p:nvPr>
        </p:nvSpPr>
        <p:spPr>
          <a:xfrm>
            <a:off x="1765175" y="1740600"/>
            <a:ext cx="2926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con</a:t>
            </a:r>
            <a:endParaRPr sz="9600"/>
          </a:p>
        </p:txBody>
      </p:sp>
      <p:sp>
        <p:nvSpPr>
          <p:cNvPr id="442" name="Google Shape;442;p46"/>
          <p:cNvSpPr txBox="1"/>
          <p:nvPr>
            <p:ph idx="4294967295" type="body"/>
          </p:nvPr>
        </p:nvSpPr>
        <p:spPr>
          <a:xfrm>
            <a:off x="3650325" y="1740600"/>
            <a:ext cx="329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tes</a:t>
            </a:r>
            <a:endParaRPr sz="9600"/>
          </a:p>
        </p:txBody>
      </p:sp>
      <p:sp>
        <p:nvSpPr>
          <p:cNvPr id="443" name="Google Shape;443;p46"/>
          <p:cNvSpPr txBox="1"/>
          <p:nvPr/>
        </p:nvSpPr>
        <p:spPr>
          <a:xfrm>
            <a:off x="5543600" y="1740600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46"/>
          <p:cNvSpPr/>
          <p:nvPr/>
        </p:nvSpPr>
        <p:spPr>
          <a:xfrm>
            <a:off x="2211150" y="3177800"/>
            <a:ext cx="5262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45" name="Google Shape;4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7"/>
          <p:cNvSpPr txBox="1"/>
          <p:nvPr>
            <p:ph idx="4294967295" type="body"/>
          </p:nvPr>
        </p:nvSpPr>
        <p:spPr>
          <a:xfrm>
            <a:off x="15859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mo</a:t>
            </a:r>
            <a:endParaRPr sz="9600"/>
          </a:p>
        </p:txBody>
      </p:sp>
      <p:sp>
        <p:nvSpPr>
          <p:cNvPr id="451" name="Google Shape;451;p47"/>
          <p:cNvSpPr txBox="1"/>
          <p:nvPr>
            <p:ph idx="4294967295" type="body"/>
          </p:nvPr>
        </p:nvSpPr>
        <p:spPr>
          <a:xfrm>
            <a:off x="32649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ne</a:t>
            </a:r>
            <a:endParaRPr sz="9600"/>
          </a:p>
        </p:txBody>
      </p:sp>
      <p:sp>
        <p:nvSpPr>
          <p:cNvPr id="452" name="Google Shape;452;p47"/>
          <p:cNvSpPr txBox="1"/>
          <p:nvPr>
            <p:ph idx="4294967295" type="body"/>
          </p:nvPr>
        </p:nvSpPr>
        <p:spPr>
          <a:xfrm>
            <a:off x="505055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das</a:t>
            </a:r>
            <a:endParaRPr sz="9600"/>
          </a:p>
        </p:txBody>
      </p:sp>
      <p:sp>
        <p:nvSpPr>
          <p:cNvPr id="453" name="Google Shape;453;p47"/>
          <p:cNvSpPr/>
          <p:nvPr/>
        </p:nvSpPr>
        <p:spPr>
          <a:xfrm>
            <a:off x="1795750" y="3100798"/>
            <a:ext cx="578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4" name="Google Shape;454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8"/>
          <p:cNvSpPr txBox="1"/>
          <p:nvPr>
            <p:ph idx="4294967295" type="body"/>
          </p:nvPr>
        </p:nvSpPr>
        <p:spPr>
          <a:xfrm>
            <a:off x="157267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fan</a:t>
            </a:r>
            <a:endParaRPr sz="9600"/>
          </a:p>
        </p:txBody>
      </p:sp>
      <p:sp>
        <p:nvSpPr>
          <p:cNvPr id="460" name="Google Shape;460;p48"/>
          <p:cNvSpPr txBox="1"/>
          <p:nvPr>
            <p:ph idx="4294967295" type="body"/>
          </p:nvPr>
        </p:nvSpPr>
        <p:spPr>
          <a:xfrm>
            <a:off x="3006450" y="1793875"/>
            <a:ext cx="313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tás</a:t>
            </a:r>
            <a:endParaRPr sz="9600"/>
          </a:p>
        </p:txBody>
      </p:sp>
      <p:sp>
        <p:nvSpPr>
          <p:cNvPr id="461" name="Google Shape;461;p48"/>
          <p:cNvSpPr txBox="1"/>
          <p:nvPr>
            <p:ph idx="4294967295" type="body"/>
          </p:nvPr>
        </p:nvSpPr>
        <p:spPr>
          <a:xfrm>
            <a:off x="4423425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ti</a:t>
            </a:r>
            <a:endParaRPr sz="9600"/>
          </a:p>
        </p:txBody>
      </p:sp>
      <p:sp>
        <p:nvSpPr>
          <p:cNvPr id="462" name="Google Shape;462;p48"/>
          <p:cNvSpPr txBox="1"/>
          <p:nvPr/>
        </p:nvSpPr>
        <p:spPr>
          <a:xfrm>
            <a:off x="5510550" y="179387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b="0" i="0" lang="en" sz="9600" u="none" cap="none" strike="noStrike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3" name="Google Shape;463;p48"/>
          <p:cNvSpPr/>
          <p:nvPr/>
        </p:nvSpPr>
        <p:spPr>
          <a:xfrm>
            <a:off x="1648125" y="3133750"/>
            <a:ext cx="5998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4" name="Google Shape;464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g33c2925849d_0_4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7600" y="699001"/>
            <a:ext cx="3322226" cy="4067127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g33c2925849d_0_430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El día está completo, ¡excelente trabajo!  </a:t>
            </a:r>
            <a:endParaRPr sz="1800"/>
          </a:p>
        </p:txBody>
      </p:sp>
      <p:sp>
        <p:nvSpPr>
          <p:cNvPr id="471" name="Google Shape;471;g33c2925849d_0_43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/>
              <a:t>¡Felicidades!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0B1"/>
        </a:solidFill>
      </p:bgPr>
    </p:bg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3c2925849d_0_436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177" name="Google Shape;177;p4" title="Screenshot 2025-03-18 at 7.02.40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8013" y="1050925"/>
            <a:ext cx="3027074" cy="29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g33c2925849d_0_4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g33c2925849d_0_4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 7. Dictado</a:t>
            </a:r>
            <a:endParaRPr sz="350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7" name="Google Shape;487;p50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{7C2E6453-B984-44B4-999C-FF4C0F1EBDAA}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88" name="Google Shape;488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3" name="Google Shape;493;p51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{7C2E6453-B984-44B4-999C-FF4C0F1EBDAA}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1710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494" name="Google Shape;494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9" name="Google Shape;499;p52"/>
          <p:cNvGraphicFramePr/>
          <p:nvPr/>
        </p:nvGraphicFramePr>
        <p:xfrm>
          <a:off x="424600" y="152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{7C2E6453-B984-44B4-999C-FF4C0F1EBDAA}</a:tableStyleId>
              </a:tblPr>
              <a:tblGrid>
                <a:gridCol w="1032225"/>
                <a:gridCol w="1032225"/>
                <a:gridCol w="1032225"/>
                <a:gridCol w="1032225"/>
                <a:gridCol w="1032225"/>
                <a:gridCol w="1032225"/>
                <a:gridCol w="1032225"/>
                <a:gridCol w="1032225"/>
              </a:tblGrid>
              <a:tr h="147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00" name="Google Shape;500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5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8. Palabras de alta frecuencia</a:t>
            </a:r>
            <a:endParaRPr sz="350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512" name="Google Shape;512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5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y</a:t>
            </a:r>
            <a:endParaRPr sz="9600"/>
          </a:p>
        </p:txBody>
      </p:sp>
      <p:pic>
        <p:nvPicPr>
          <p:cNvPr id="518" name="Google Shape;51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</a:t>
            </a:r>
            <a:endParaRPr sz="9600"/>
          </a:p>
        </p:txBody>
      </p:sp>
      <p:pic>
        <p:nvPicPr>
          <p:cNvPr id="524" name="Google Shape;524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más</a:t>
            </a:r>
            <a:endParaRPr sz="9600"/>
          </a:p>
        </p:txBody>
      </p:sp>
      <p:pic>
        <p:nvPicPr>
          <p:cNvPr id="530" name="Google Shape;530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las</a:t>
            </a:r>
            <a:endParaRPr sz="9600"/>
          </a:p>
        </p:txBody>
      </p:sp>
      <p:pic>
        <p:nvPicPr>
          <p:cNvPr id="536" name="Google Shape;536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96076" y="960450"/>
            <a:ext cx="2151857" cy="2793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5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9600"/>
              <a:t>mis</a:t>
            </a:r>
            <a:endParaRPr sz="9600"/>
          </a:p>
        </p:txBody>
      </p:sp>
      <p:pic>
        <p:nvPicPr>
          <p:cNvPr id="542" name="Google Shape;542;p5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9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61"/>
          <p:cNvSpPr txBox="1"/>
          <p:nvPr>
            <p:ph idx="4294967295" type="body"/>
          </p:nvPr>
        </p:nvSpPr>
        <p:spPr>
          <a:xfrm>
            <a:off x="310900" y="1456400"/>
            <a:ext cx="8522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5000"/>
              <a:t>Es   Lali   con   sus   paletas.</a:t>
            </a:r>
            <a:endParaRPr sz="5000"/>
          </a:p>
        </p:txBody>
      </p:sp>
      <p:sp>
        <p:nvSpPr>
          <p:cNvPr id="554" name="Google Shape;554;p61"/>
          <p:cNvSpPr/>
          <p:nvPr/>
        </p:nvSpPr>
        <p:spPr>
          <a:xfrm>
            <a:off x="472675" y="24052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5" name="Google Shape;555;p61"/>
          <p:cNvSpPr/>
          <p:nvPr/>
        </p:nvSpPr>
        <p:spPr>
          <a:xfrm>
            <a:off x="1920475" y="24052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61"/>
          <p:cNvSpPr/>
          <p:nvPr/>
        </p:nvSpPr>
        <p:spPr>
          <a:xfrm>
            <a:off x="3444475" y="24052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61"/>
          <p:cNvSpPr/>
          <p:nvPr/>
        </p:nvSpPr>
        <p:spPr>
          <a:xfrm>
            <a:off x="5044675" y="24052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8" name="Google Shape;558;p61"/>
          <p:cNvSpPr/>
          <p:nvPr/>
        </p:nvSpPr>
        <p:spPr>
          <a:xfrm>
            <a:off x="7178275" y="24052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9" name="Google Shape;55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62"/>
          <p:cNvSpPr txBox="1"/>
          <p:nvPr>
            <p:ph idx="4294967295" type="body"/>
          </p:nvPr>
        </p:nvSpPr>
        <p:spPr>
          <a:xfrm>
            <a:off x="579925" y="685225"/>
            <a:ext cx="8520600" cy="24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rPr lang="en" sz="5000"/>
              <a:t>A  Camila  le  encantan</a:t>
            </a:r>
            <a:endParaRPr sz="5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800"/>
              <a:buNone/>
            </a:pPr>
            <a:r>
              <a:rPr lang="en" sz="5000"/>
              <a:t>las  papas  con  salsa.</a:t>
            </a:r>
            <a:endParaRPr sz="5000"/>
          </a:p>
        </p:txBody>
      </p:sp>
      <p:sp>
        <p:nvSpPr>
          <p:cNvPr id="565" name="Google Shape;565;p62"/>
          <p:cNvSpPr/>
          <p:nvPr/>
        </p:nvSpPr>
        <p:spPr>
          <a:xfrm>
            <a:off x="701275" y="16432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6" name="Google Shape;566;p62"/>
          <p:cNvSpPr/>
          <p:nvPr/>
        </p:nvSpPr>
        <p:spPr>
          <a:xfrm>
            <a:off x="2530075" y="16432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62"/>
          <p:cNvSpPr/>
          <p:nvPr/>
        </p:nvSpPr>
        <p:spPr>
          <a:xfrm>
            <a:off x="4130275" y="16432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8" name="Google Shape;568;p62"/>
          <p:cNvSpPr/>
          <p:nvPr/>
        </p:nvSpPr>
        <p:spPr>
          <a:xfrm>
            <a:off x="6416275" y="16432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62"/>
          <p:cNvSpPr/>
          <p:nvPr/>
        </p:nvSpPr>
        <p:spPr>
          <a:xfrm>
            <a:off x="777475" y="30910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62"/>
          <p:cNvSpPr/>
          <p:nvPr/>
        </p:nvSpPr>
        <p:spPr>
          <a:xfrm>
            <a:off x="2606275" y="30910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62"/>
          <p:cNvSpPr/>
          <p:nvPr/>
        </p:nvSpPr>
        <p:spPr>
          <a:xfrm>
            <a:off x="4587475" y="30910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62"/>
          <p:cNvSpPr/>
          <p:nvPr/>
        </p:nvSpPr>
        <p:spPr>
          <a:xfrm>
            <a:off x="6263875" y="3091075"/>
            <a:ext cx="429600" cy="445200"/>
          </a:xfrm>
          <a:prstGeom prst="ellipse">
            <a:avLst/>
          </a:prstGeom>
          <a:solidFill>
            <a:srgbClr val="FDF0B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73" name="Google Shape;573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26befc1f01_0_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Lectura compartida</a:t>
            </a:r>
            <a:endParaRPr sz="3500"/>
          </a:p>
        </p:txBody>
      </p:sp>
      <p:pic>
        <p:nvPicPr>
          <p:cNvPr id="579" name="Google Shape;579;g326befc1f0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g326befc1f01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4551" y="1238536"/>
            <a:ext cx="6742478" cy="2495492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326befc1f01_0_5"/>
          <p:cNvSpPr/>
          <p:nvPr/>
        </p:nvSpPr>
        <p:spPr>
          <a:xfrm>
            <a:off x="1932308" y="2819520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6" name="Google Shape;586;g326befc1f01_0_5"/>
          <p:cNvSpPr/>
          <p:nvPr/>
        </p:nvSpPr>
        <p:spPr>
          <a:xfrm>
            <a:off x="2782734" y="2819520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7" name="Google Shape;587;g326befc1f01_0_5"/>
          <p:cNvSpPr/>
          <p:nvPr/>
        </p:nvSpPr>
        <p:spPr>
          <a:xfrm>
            <a:off x="3659994" y="2809906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8" name="Google Shape;588;g326befc1f01_0_5"/>
          <p:cNvSpPr/>
          <p:nvPr/>
        </p:nvSpPr>
        <p:spPr>
          <a:xfrm>
            <a:off x="4508926" y="2809906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9" name="Google Shape;589;g326befc1f01_0_5"/>
          <p:cNvSpPr/>
          <p:nvPr/>
        </p:nvSpPr>
        <p:spPr>
          <a:xfrm>
            <a:off x="5372889" y="2800292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0" name="Google Shape;590;g326befc1f01_0_5"/>
          <p:cNvSpPr/>
          <p:nvPr/>
        </p:nvSpPr>
        <p:spPr>
          <a:xfrm>
            <a:off x="6228427" y="2809415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1" name="Google Shape;591;g326befc1f01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6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" name="Google Shape;596;g326befc1f0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2091" y="870136"/>
            <a:ext cx="5627426" cy="29607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g326befc1f01_0_15"/>
          <p:cNvSpPr/>
          <p:nvPr/>
        </p:nvSpPr>
        <p:spPr>
          <a:xfrm>
            <a:off x="2029599" y="2346476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8" name="Google Shape;598;g326befc1f01_0_15"/>
          <p:cNvSpPr/>
          <p:nvPr/>
        </p:nvSpPr>
        <p:spPr>
          <a:xfrm>
            <a:off x="2048867" y="3565522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9" name="Google Shape;599;g326befc1f01_0_15"/>
          <p:cNvSpPr/>
          <p:nvPr/>
        </p:nvSpPr>
        <p:spPr>
          <a:xfrm>
            <a:off x="3233193" y="2346476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0" name="Google Shape;600;g326befc1f01_0_15"/>
          <p:cNvSpPr/>
          <p:nvPr/>
        </p:nvSpPr>
        <p:spPr>
          <a:xfrm>
            <a:off x="3156998" y="3565525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g326befc1f01_0_15"/>
          <p:cNvSpPr/>
          <p:nvPr/>
        </p:nvSpPr>
        <p:spPr>
          <a:xfrm>
            <a:off x="4382386" y="2346476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g326befc1f01_0_15"/>
          <p:cNvSpPr/>
          <p:nvPr/>
        </p:nvSpPr>
        <p:spPr>
          <a:xfrm>
            <a:off x="4300181" y="3555911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g326befc1f01_0_15"/>
          <p:cNvSpPr/>
          <p:nvPr/>
        </p:nvSpPr>
        <p:spPr>
          <a:xfrm>
            <a:off x="5518633" y="2327248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g326befc1f01_0_15"/>
          <p:cNvSpPr/>
          <p:nvPr/>
        </p:nvSpPr>
        <p:spPr>
          <a:xfrm>
            <a:off x="5338392" y="3546145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5" name="Google Shape;605;g326befc1f01_0_15"/>
          <p:cNvSpPr/>
          <p:nvPr/>
        </p:nvSpPr>
        <p:spPr>
          <a:xfrm>
            <a:off x="6621443" y="2327248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6" name="Google Shape;606;g326befc1f01_0_15"/>
          <p:cNvSpPr/>
          <p:nvPr/>
        </p:nvSpPr>
        <p:spPr>
          <a:xfrm>
            <a:off x="6439862" y="3536528"/>
            <a:ext cx="320100" cy="3189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7" name="Google Shape;607;g326befc1f01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6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g326befc1f01_0_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0002" y="913839"/>
            <a:ext cx="706755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g326befc1f01_0_29"/>
          <p:cNvSpPr/>
          <p:nvPr/>
        </p:nvSpPr>
        <p:spPr>
          <a:xfrm>
            <a:off x="2682404" y="1795481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4" name="Google Shape;614;g326befc1f01_0_29"/>
          <p:cNvSpPr/>
          <p:nvPr/>
        </p:nvSpPr>
        <p:spPr>
          <a:xfrm>
            <a:off x="1419875" y="2101800"/>
            <a:ext cx="27858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5" name="Google Shape;615;g326befc1f01_0_29"/>
          <p:cNvSpPr/>
          <p:nvPr/>
        </p:nvSpPr>
        <p:spPr>
          <a:xfrm>
            <a:off x="1746424" y="1795483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6" name="Google Shape;616;g326befc1f01_0_29"/>
          <p:cNvSpPr/>
          <p:nvPr/>
        </p:nvSpPr>
        <p:spPr>
          <a:xfrm>
            <a:off x="3618382" y="1795483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7" name="Google Shape;617;g326befc1f01_0_29"/>
          <p:cNvSpPr/>
          <p:nvPr/>
        </p:nvSpPr>
        <p:spPr>
          <a:xfrm>
            <a:off x="1743665" y="3452366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8" name="Google Shape;618;g326befc1f01_0_29"/>
          <p:cNvSpPr/>
          <p:nvPr/>
        </p:nvSpPr>
        <p:spPr>
          <a:xfrm>
            <a:off x="2655562" y="3451391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9" name="Google Shape;619;g326befc1f01_0_29"/>
          <p:cNvSpPr/>
          <p:nvPr/>
        </p:nvSpPr>
        <p:spPr>
          <a:xfrm>
            <a:off x="1465975" y="3806350"/>
            <a:ext cx="2718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0" name="Google Shape;620;g326befc1f01_0_29"/>
          <p:cNvSpPr/>
          <p:nvPr/>
        </p:nvSpPr>
        <p:spPr>
          <a:xfrm>
            <a:off x="3593325" y="3458868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1" name="Google Shape;621;g326befc1f01_0_29"/>
          <p:cNvSpPr/>
          <p:nvPr/>
        </p:nvSpPr>
        <p:spPr>
          <a:xfrm>
            <a:off x="4937103" y="3471696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g326befc1f01_0_29"/>
          <p:cNvSpPr/>
          <p:nvPr/>
        </p:nvSpPr>
        <p:spPr>
          <a:xfrm>
            <a:off x="4642440" y="3796725"/>
            <a:ext cx="35853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3" name="Google Shape;623;g326befc1f01_0_29"/>
          <p:cNvSpPr/>
          <p:nvPr/>
        </p:nvSpPr>
        <p:spPr>
          <a:xfrm>
            <a:off x="5853762" y="3478209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4" name="Google Shape;624;g326befc1f01_0_29"/>
          <p:cNvSpPr/>
          <p:nvPr/>
        </p:nvSpPr>
        <p:spPr>
          <a:xfrm>
            <a:off x="6759110" y="3461055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5" name="Google Shape;625;g326befc1f01_0_29"/>
          <p:cNvSpPr/>
          <p:nvPr/>
        </p:nvSpPr>
        <p:spPr>
          <a:xfrm>
            <a:off x="5892418" y="1794057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6" name="Google Shape;626;g326befc1f01_0_29"/>
          <p:cNvSpPr/>
          <p:nvPr/>
        </p:nvSpPr>
        <p:spPr>
          <a:xfrm>
            <a:off x="4629900" y="2100375"/>
            <a:ext cx="27180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7" name="Google Shape;627;g326befc1f01_0_29"/>
          <p:cNvSpPr/>
          <p:nvPr/>
        </p:nvSpPr>
        <p:spPr>
          <a:xfrm>
            <a:off x="4956438" y="1794058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8" name="Google Shape;628;g326befc1f01_0_29"/>
          <p:cNvSpPr/>
          <p:nvPr/>
        </p:nvSpPr>
        <p:spPr>
          <a:xfrm>
            <a:off x="6828396" y="1794058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9" name="Google Shape;629;g326befc1f01_0_29"/>
          <p:cNvSpPr/>
          <p:nvPr/>
        </p:nvSpPr>
        <p:spPr>
          <a:xfrm>
            <a:off x="7730374" y="3488914"/>
            <a:ext cx="240600" cy="226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0" name="Google Shape;630;g326befc1f01_0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16" y="4092712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326befc1f01_0_57"/>
          <p:cNvSpPr txBox="1"/>
          <p:nvPr/>
        </p:nvSpPr>
        <p:spPr>
          <a:xfrm>
            <a:off x="539500" y="1330875"/>
            <a:ext cx="3829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¡Es Lali!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Lali con sus paletas y sus papas.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6" name="Google Shape;636;g326befc1f01_0_57"/>
          <p:cNvSpPr txBox="1"/>
          <p:nvPr/>
        </p:nvSpPr>
        <p:spPr>
          <a:xfrm>
            <a:off x="1149100" y="2644011"/>
            <a:ext cx="29796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Camila le encantan las paletas y las papas con salsa de Lali.</a:t>
            </a:r>
            <a:endParaRPr sz="1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7" name="Google Shape;637;g326befc1f01_0_57"/>
          <p:cNvSpPr txBox="1"/>
          <p:nvPr/>
        </p:nvSpPr>
        <p:spPr>
          <a:xfrm>
            <a:off x="2035500" y="1633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Papas con salsa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8" name="Google Shape;638;g326befc1f01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8300" y="1559074"/>
            <a:ext cx="4154726" cy="220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g326befc1f01_0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349" y="2734075"/>
            <a:ext cx="750050" cy="75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26befc1f01_0_70"/>
          <p:cNvSpPr txBox="1"/>
          <p:nvPr/>
        </p:nvSpPr>
        <p:spPr>
          <a:xfrm>
            <a:off x="310900" y="937425"/>
            <a:ext cx="42336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—Unas papas con salsa. Y unas papas sin salsa para papá —indica Camila.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—Ponle más salsa —pide mamá.</a:t>
            </a:r>
            <a:endParaRPr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5" name="Google Shape;645;g326befc1f01_0_70"/>
          <p:cNvSpPr txBox="1"/>
          <p:nvPr/>
        </p:nvSpPr>
        <p:spPr>
          <a:xfrm>
            <a:off x="1301500" y="2515916"/>
            <a:ext cx="3243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saca las monedas y las pone en el saco de Lali.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no come papas con salsa.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46" name="Google Shape;646;g326befc1f01_0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29951"/>
            <a:ext cx="3975475" cy="218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g326befc1f01_0_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49" y="2619826"/>
            <a:ext cx="809900" cy="8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189" name="Google Shape;189;p6" title="Screenshot 2025-03-18 at 7.03.4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07561" y="1279524"/>
            <a:ext cx="3217725" cy="223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26befc1f01_0_63"/>
          <p:cNvSpPr txBox="1"/>
          <p:nvPr/>
        </p:nvSpPr>
        <p:spPr>
          <a:xfrm>
            <a:off x="486625" y="2998075"/>
            <a:ext cx="34812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—Me encantan las papas con salsa —indica Camila.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—A mi más —contesta mamá.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3" name="Google Shape;653;g326befc1f01_0_63"/>
          <p:cNvSpPr txBox="1"/>
          <p:nvPr/>
        </p:nvSpPr>
        <p:spPr>
          <a:xfrm>
            <a:off x="5359025" y="2962742"/>
            <a:ext cx="36366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se come todas las papas con salsa. 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se come todas las papas sin salsa.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4" name="Google Shape;654;g326befc1f01_0_63"/>
          <p:cNvSpPr txBox="1"/>
          <p:nvPr/>
        </p:nvSpPr>
        <p:spPr>
          <a:xfrm>
            <a:off x="2035500" y="1633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5" name="Google Shape;655;g326befc1f01_0_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950" y="362249"/>
            <a:ext cx="4544323" cy="250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g326befc1f01_0_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6400" y="3050050"/>
            <a:ext cx="717425" cy="71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326befc1f01_0_173"/>
          <p:cNvSpPr txBox="1"/>
          <p:nvPr/>
        </p:nvSpPr>
        <p:spPr>
          <a:xfrm>
            <a:off x="486625" y="3302875"/>
            <a:ext cx="3829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Camila está contenta.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Luna está contenta.</a:t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g326befc1f01_0_173"/>
          <p:cNvSpPr txBox="1"/>
          <p:nvPr/>
        </p:nvSpPr>
        <p:spPr>
          <a:xfrm>
            <a:off x="5390400" y="3218275"/>
            <a:ext cx="38298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esta contenta.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esta contento.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¡Es un día fantástico!</a:t>
            </a:r>
            <a:endParaRPr b="1" sz="2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g326befc1f01_0_173"/>
          <p:cNvSpPr txBox="1"/>
          <p:nvPr/>
        </p:nvSpPr>
        <p:spPr>
          <a:xfrm>
            <a:off x="2035500" y="1633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4" name="Google Shape;664;g326befc1f01_0_1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500" y="366875"/>
            <a:ext cx="5072998" cy="2791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g326befc1f01_0_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425" y="3317750"/>
            <a:ext cx="673475" cy="67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5160" y="1286275"/>
            <a:ext cx="2313699" cy="2313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7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1" name="Google Shape;20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