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Century Gothic"/>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18CE7F-6C03-410D-9650-97D6E2322785}">
  <a:tblStyle styleId="{B218CE7F-6C03-410D-9650-97D6E232278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8250CDC-26FD-4469-A955-99D88476847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CenturyGothic-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enturyGothic-italic.fntdata"/><Relationship Id="rId70" Type="http://schemas.openxmlformats.org/officeDocument/2006/relationships/font" Target="fonts/CenturyGothic-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Gothic-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8e50dd2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8e50dd2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d9d00fb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d9d00fb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d9d00fb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d9d00fb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d9d00fb2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4d9d00fb2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d9d00fb2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4d9d00fb2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4d9d00fb2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4d9d00fb2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d9d00fb2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4d9d00fb21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17-25 una a la vez y diga cada sílaba en voz alta junto con ellos.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bai.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plei.</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mau.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8e50dd26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8e50dd26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he.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nos.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gran.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reu.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tre.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ces.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mau.</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/m/, /a/, /u/, mau.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gran.</a:t>
            </a:r>
            <a:r>
              <a:rPr i="1" lang="en">
                <a:solidFill>
                  <a:srgbClr val="363535"/>
                </a:solidFill>
                <a:latin typeface="Century Gothic"/>
                <a:ea typeface="Century Gothic"/>
                <a:cs typeface="Century Gothic"/>
                <a:sym typeface="Century Gothic"/>
              </a:rPr>
              <a:t> ¿Cuántos sonidos tiene la sílaba? (4)</a:t>
            </a:r>
            <a:r>
              <a:rPr lang="en">
                <a:solidFill>
                  <a:srgbClr val="363535"/>
                </a:solidFill>
                <a:latin typeface="Century Gothic"/>
                <a:ea typeface="Century Gothic"/>
                <a:cs typeface="Century Gothic"/>
                <a:sym typeface="Century Gothic"/>
              </a:rPr>
              <a:t> /g/, /r/, /a/, /n/, gran.</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a:t>
            </a:r>
            <a:r>
              <a:rPr lang="en">
                <a:solidFill>
                  <a:srgbClr val="363535"/>
                </a:solidFill>
                <a:latin typeface="Century Gothic"/>
                <a:ea typeface="Century Gothic"/>
                <a:cs typeface="Century Gothic"/>
                <a:sym typeface="Century Gothic"/>
              </a:rPr>
              <a:t>sílaba</a:t>
            </a:r>
            <a:r>
              <a:rPr lang="en">
                <a:solidFill>
                  <a:srgbClr val="363535"/>
                </a:solidFill>
                <a:latin typeface="Century Gothic"/>
                <a:ea typeface="Century Gothic"/>
                <a:cs typeface="Century Gothic"/>
                <a:sym typeface="Century Gothic"/>
              </a:rPr>
              <a:t>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8e50dd26d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38e50dd26d_0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30-35 una a la vez y diga cada palabra en voz alta junto con ellos.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8e50dd2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8e50dd26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plei - to, pleito.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to, auto.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gran - de, grande.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mun - do, mundo.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deu - da, deuda.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ver - dad, verdad.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37-42 una a la vez para cada palabra.</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to - bús, autobús.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 - ú - lla, maúlla.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reu - ni - da, reunida.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91d7e934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391d7e934c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au - to - bús, autobús.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au - to - bús?</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 - to - bús, autobús)</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autobús, au - to - bús.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autobús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(autobús, au - to - bús)</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le - tre - ro, letrero.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ga - zo, regazo.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fe - li - ces, felices.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38e50dd26d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38e50dd26d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44-49 una a la vez y repita lentamente si es necesario.</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pa - ra - to, aparato.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fas - ci - na - do, fascinado.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in - cre - í - bles, increíbles</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31abc48af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331abc48af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mu - che - dum - bre, muchedumbre</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cos - tum - bra - da, acostumbrada</a:t>
            </a:r>
            <a:r>
              <a:rPr lang="en" sz="1200">
                <a:solidFill>
                  <a:srgbClr val="363535"/>
                </a:solidFill>
                <a:latin typeface="Century Gothic"/>
                <a:ea typeface="Century Gothic"/>
                <a:cs typeface="Century Gothic"/>
                <a:sym typeface="Century Gothic"/>
              </a:rPr>
              <a:t>.</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391d7e934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3391d7e934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tran - qui - lí - cen - se,</a:t>
            </a:r>
            <a:r>
              <a:rPr lang="en" sz="1200">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tranquilícense.</a:t>
            </a:r>
            <a:endParaRPr sz="13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 - ú - lla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ma - ú - lla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(ma - ú - lla, maúlla)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maúlla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t>
            </a:r>
            <a:r>
              <a:rPr i="1" lang="en">
                <a:solidFill>
                  <a:srgbClr val="595959"/>
                </a:solidFill>
                <a:latin typeface="Century Gothic"/>
                <a:ea typeface="Century Gothic"/>
                <a:cs typeface="Century Gothic"/>
                <a:sym typeface="Century Gothic"/>
              </a:rPr>
              <a:t>maúlla</a:t>
            </a:r>
            <a:r>
              <a:rPr i="1" lang="en">
                <a:solidFill>
                  <a:srgbClr val="595959"/>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ma - ú - lla</a:t>
            </a:r>
            <a:r>
              <a:rPr i="1" lang="en">
                <a:solidFill>
                  <a:srgbClr val="595959"/>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51-53 una a la vez.</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deuda, deu - da, deuda.</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deu - da</a:t>
            </a:r>
            <a:r>
              <a:rPr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La primera sílaba, </a:t>
            </a:r>
            <a:r>
              <a:rPr lang="en">
                <a:solidFill>
                  <a:srgbClr val="363535"/>
                </a:solidFill>
                <a:latin typeface="Century Gothic"/>
                <a:ea typeface="Century Gothic"/>
                <a:cs typeface="Century Gothic"/>
                <a:sym typeface="Century Gothic"/>
              </a:rPr>
              <a:t>deu</a:t>
            </a:r>
            <a:r>
              <a:rPr i="1" lang="en">
                <a:solidFill>
                  <a:srgbClr val="363535"/>
                </a:solidFill>
                <a:latin typeface="Century Gothic"/>
                <a:ea typeface="Century Gothic"/>
                <a:cs typeface="Century Gothic"/>
                <a:sym typeface="Century Gothic"/>
              </a:rPr>
              <a:t>, ¿cuánt</a:t>
            </a:r>
            <a:r>
              <a:rPr i="1" lang="en">
                <a:solidFill>
                  <a:srgbClr val="363535"/>
                </a:solidFill>
                <a:latin typeface="Century Gothic"/>
                <a:ea typeface="Century Gothic"/>
                <a:cs typeface="Century Gothic"/>
                <a:sym typeface="Century Gothic"/>
              </a:rPr>
              <a:t>o</a:t>
            </a:r>
            <a:r>
              <a:rPr i="1" lang="en">
                <a:solidFill>
                  <a:srgbClr val="363535"/>
                </a:solidFill>
                <a:latin typeface="Century Gothic"/>
                <a:ea typeface="Century Gothic"/>
                <a:cs typeface="Century Gothic"/>
                <a:sym typeface="Century Gothic"/>
              </a:rPr>
              <a:t>s sonidos tiene? (3)</a:t>
            </a:r>
            <a:r>
              <a:rPr lang="en">
                <a:solidFill>
                  <a:srgbClr val="363535"/>
                </a:solidFill>
                <a:latin typeface="Century Gothic"/>
                <a:ea typeface="Century Gothic"/>
                <a:cs typeface="Century Gothic"/>
                <a:sym typeface="Century Gothic"/>
              </a:rPr>
              <a:t> /d/, /e/,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/a/. Deuda, /d/, /e/, /u/, /d/, /a/.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pleitos, plei - tos, pleitos.</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plei - tos</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plei</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/p/, /l/, /e/, /i/</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tos,</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/t/, /o/, /s/. Pleitos, /p/, /l/, /e/, /i/, /t/, /o/, /s/.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3feffa0d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33feffa0db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autobús</a:t>
            </a:r>
            <a:r>
              <a:rPr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 - to - bús, autobús. </a:t>
            </a:r>
            <a:r>
              <a:rPr i="1" lang="en">
                <a:solidFill>
                  <a:srgbClr val="363535"/>
                </a:solidFill>
                <a:latin typeface="Century Gothic"/>
                <a:ea typeface="Century Gothic"/>
                <a:cs typeface="Century Gothic"/>
                <a:sym typeface="Century Gothic"/>
              </a:rPr>
              <a:t>¿Cuántas sílabas tiene la palabra? (3)</a:t>
            </a:r>
            <a:r>
              <a:rPr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 - to - bús</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/o/.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bús</a:t>
            </a:r>
            <a:r>
              <a:rPr lang="en">
                <a:solidFill>
                  <a:srgbClr val="363535"/>
                </a:solidFill>
                <a:latin typeface="Century Gothic"/>
                <a:ea typeface="Century Gothic"/>
                <a:cs typeface="Century Gothic"/>
                <a:sym typeface="Century Gothic"/>
              </a:rPr>
              <a:t>,</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/b/, /u/, /s/. Auto</a:t>
            </a:r>
            <a:r>
              <a:rPr lang="en">
                <a:solidFill>
                  <a:srgbClr val="363535"/>
                </a:solidFill>
                <a:latin typeface="Century Gothic"/>
                <a:ea typeface="Century Gothic"/>
                <a:cs typeface="Century Gothic"/>
                <a:sym typeface="Century Gothic"/>
              </a:rPr>
              <a:t>bús</a:t>
            </a:r>
            <a:r>
              <a:rPr lang="en">
                <a:solidFill>
                  <a:srgbClr val="363535"/>
                </a:solidFill>
                <a:latin typeface="Century Gothic"/>
                <a:ea typeface="Century Gothic"/>
                <a:cs typeface="Century Gothic"/>
                <a:sym typeface="Century Gothic"/>
              </a:rPr>
              <a:t>, /a/, /u/, /t/, /o/, /b/, /u/, /s/.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Sami.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Vamos.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Churros.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Sami nunca se ha montado en un autobús.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91d7e934c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391d7e934c_2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fe - li - ces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fe - li - ces</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(fe - li- ces, felices)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felices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(felices, fe - li - ces)</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39209caa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339209caa3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8e50dd26d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38e50dd26d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38e50dd26d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38e50dd26d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91d7e934c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391d7e934c_2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reu - ni - da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reu - ni - da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(reu - ni- da, reunida)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reunida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(reunida, reu - ni - da)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91d7e934c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391d7e934c_2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deu - da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deu - da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(deu - da, deuda)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0E0E0E"/>
                </a:solidFill>
                <a:latin typeface="Century Gothic"/>
                <a:ea typeface="Century Gothic"/>
                <a:cs typeface="Century Gothic"/>
                <a:sym typeface="Century Gothic"/>
              </a:rPr>
              <a:t>deuda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(deuda, deu - da)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 /u/, como en </a:t>
            </a:r>
            <a:r>
              <a:rPr lang="en">
                <a:solidFill>
                  <a:srgbClr val="0E0E0E"/>
                </a:solidFill>
                <a:latin typeface="Century Gothic"/>
                <a:ea typeface="Century Gothic"/>
                <a:cs typeface="Century Gothic"/>
                <a:sym typeface="Century Gothic"/>
              </a:rPr>
              <a:t>autobús</a:t>
            </a:r>
            <a:r>
              <a:rPr i="1" lang="en">
                <a:solidFill>
                  <a:srgbClr val="0E0E0E"/>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{B218CE7F-6C03-410D-9650-97D6E2322785}</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 Id="rId3"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Relationship Id="rId3"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 Id="rId3"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150" name="Google Shape;150;p25"/>
          <p:cNvPicPr preferRelativeResize="0"/>
          <p:nvPr/>
        </p:nvPicPr>
        <p:blipFill>
          <a:blip r:embed="rId3">
            <a:alphaModFix/>
          </a:blip>
          <a:stretch>
            <a:fillRect/>
          </a:stretch>
        </p:blipFill>
        <p:spPr>
          <a:xfrm>
            <a:off x="3358050" y="1284605"/>
            <a:ext cx="2208899" cy="3411400"/>
          </a:xfrm>
          <a:prstGeom prst="rect">
            <a:avLst/>
          </a:prstGeom>
          <a:noFill/>
          <a:ln>
            <a:noFill/>
          </a:ln>
        </p:spPr>
      </p:pic>
      <p:sp>
        <p:nvSpPr>
          <p:cNvPr id="151" name="Google Shape;151;p2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18.1</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06" name="Google Shape;206;p3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2" name="Google Shape;212;p3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8" name="Google Shape;218;p3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24" name="Google Shape;224;p3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8"/>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230" name="Google Shape;230;p38"/>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3.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39"/>
          <p:cNvGraphicFramePr/>
          <p:nvPr/>
        </p:nvGraphicFramePr>
        <p:xfrm>
          <a:off x="2635475" y="1477400"/>
          <a:ext cx="3000000" cy="3000000"/>
        </p:xfrm>
        <a:graphic>
          <a:graphicData uri="http://schemas.openxmlformats.org/drawingml/2006/table">
            <a:tbl>
              <a:tblPr>
                <a:noFill/>
                <a:tableStyleId>{28250CDC-26FD-4469-A955-99D884768474}</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36" name="Google Shape;236;p39"/>
          <p:cNvPicPr preferRelativeResize="0"/>
          <p:nvPr>
            <p:ph idx="2" type="pic"/>
          </p:nvPr>
        </p:nvPicPr>
        <p:blipFill rotWithShape="1">
          <a:blip r:embed="rId3">
            <a:alphaModFix/>
          </a:blip>
          <a:srcRect b="0" l="0" r="0" t="0"/>
          <a:stretch/>
        </p:blipFill>
        <p:spPr>
          <a:xfrm>
            <a:off x="23648" y="4124050"/>
            <a:ext cx="923100" cy="9231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0"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242" name="Google Shape;242;p40"/>
          <p:cNvSpPr txBox="1"/>
          <p:nvPr>
            <p:ph type="ctrTitle"/>
          </p:nvPr>
        </p:nvSpPr>
        <p:spPr>
          <a:xfrm>
            <a:off x="420688" y="3602089"/>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243" name="Google Shape;243;p40"/>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bai</a:t>
            </a:r>
            <a:endParaRPr sz="9600"/>
          </a:p>
        </p:txBody>
      </p:sp>
      <p:sp>
        <p:nvSpPr>
          <p:cNvPr id="249" name="Google Shape;249;p41"/>
          <p:cNvSpPr/>
          <p:nvPr/>
        </p:nvSpPr>
        <p:spPr>
          <a:xfrm>
            <a:off x="3611800" y="3191525"/>
            <a:ext cx="1973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50" name="Google Shape;250;p4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plei</a:t>
            </a:r>
            <a:endParaRPr sz="9600"/>
          </a:p>
        </p:txBody>
      </p:sp>
      <p:sp>
        <p:nvSpPr>
          <p:cNvPr id="256" name="Google Shape;256;p42"/>
          <p:cNvSpPr/>
          <p:nvPr/>
        </p:nvSpPr>
        <p:spPr>
          <a:xfrm>
            <a:off x="3439269" y="3267725"/>
            <a:ext cx="2363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57" name="Google Shape;257;p4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mau</a:t>
            </a:r>
            <a:endParaRPr sz="9600"/>
          </a:p>
        </p:txBody>
      </p:sp>
      <p:sp>
        <p:nvSpPr>
          <p:cNvPr id="263" name="Google Shape;263;p43"/>
          <p:cNvSpPr/>
          <p:nvPr/>
        </p:nvSpPr>
        <p:spPr>
          <a:xfrm>
            <a:off x="3231850" y="3191525"/>
            <a:ext cx="286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64" name="Google Shape;264;p4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5" name="Shape 155"/>
        <p:cNvGrpSpPr/>
        <p:nvPr/>
      </p:nvGrpSpPr>
      <p:grpSpPr>
        <a:xfrm>
          <a:off x="0" y="0"/>
          <a:ext cx="0" cy="0"/>
          <a:chOff x="0" y="0"/>
          <a:chExt cx="0" cy="0"/>
        </a:xfrm>
      </p:grpSpPr>
      <p:sp>
        <p:nvSpPr>
          <p:cNvPr id="156" name="Google Shape;156;p2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he</a:t>
            </a:r>
            <a:endParaRPr sz="9600"/>
          </a:p>
        </p:txBody>
      </p:sp>
      <p:sp>
        <p:nvSpPr>
          <p:cNvPr id="270" name="Google Shape;270;p44"/>
          <p:cNvSpPr/>
          <p:nvPr/>
        </p:nvSpPr>
        <p:spPr>
          <a:xfrm>
            <a:off x="3779700" y="3096925"/>
            <a:ext cx="174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1" name="Google Shape;271;p4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nos</a:t>
            </a:r>
            <a:endParaRPr sz="9600"/>
          </a:p>
        </p:txBody>
      </p:sp>
      <p:sp>
        <p:nvSpPr>
          <p:cNvPr id="277" name="Google Shape;277;p45"/>
          <p:cNvSpPr/>
          <p:nvPr/>
        </p:nvSpPr>
        <p:spPr>
          <a:xfrm>
            <a:off x="3523600" y="3191525"/>
            <a:ext cx="216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8" name="Google Shape;278;p4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gran</a:t>
            </a:r>
            <a:endParaRPr sz="9600"/>
          </a:p>
        </p:txBody>
      </p:sp>
      <p:sp>
        <p:nvSpPr>
          <p:cNvPr id="284" name="Google Shape;284;p46"/>
          <p:cNvSpPr/>
          <p:nvPr/>
        </p:nvSpPr>
        <p:spPr>
          <a:xfrm>
            <a:off x="3192525" y="3191525"/>
            <a:ext cx="280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85" name="Google Shape;285;p4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reu</a:t>
            </a:r>
            <a:endParaRPr sz="9600"/>
          </a:p>
        </p:txBody>
      </p:sp>
      <p:sp>
        <p:nvSpPr>
          <p:cNvPr id="291" name="Google Shape;291;p47"/>
          <p:cNvSpPr/>
          <p:nvPr/>
        </p:nvSpPr>
        <p:spPr>
          <a:xfrm>
            <a:off x="3568100" y="3191525"/>
            <a:ext cx="204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92" name="Google Shape;292;p4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tre</a:t>
            </a:r>
            <a:endParaRPr sz="9600"/>
          </a:p>
        </p:txBody>
      </p:sp>
      <p:sp>
        <p:nvSpPr>
          <p:cNvPr id="298" name="Google Shape;298;p48"/>
          <p:cNvSpPr/>
          <p:nvPr/>
        </p:nvSpPr>
        <p:spPr>
          <a:xfrm>
            <a:off x="3700950" y="3191525"/>
            <a:ext cx="1749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99" name="Google Shape;299;p4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ces</a:t>
            </a:r>
            <a:endParaRPr sz="9600"/>
          </a:p>
        </p:txBody>
      </p:sp>
      <p:sp>
        <p:nvSpPr>
          <p:cNvPr id="305" name="Google Shape;305;p49"/>
          <p:cNvSpPr/>
          <p:nvPr/>
        </p:nvSpPr>
        <p:spPr>
          <a:xfrm>
            <a:off x="3547250" y="3191525"/>
            <a:ext cx="2137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06" name="Google Shape;306;p4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10" name="Shape 310"/>
        <p:cNvGrpSpPr/>
        <p:nvPr/>
      </p:nvGrpSpPr>
      <p:grpSpPr>
        <a:xfrm>
          <a:off x="0" y="0"/>
          <a:ext cx="0" cy="0"/>
          <a:chOff x="0" y="0"/>
          <a:chExt cx="0" cy="0"/>
        </a:xfrm>
      </p:grpSpPr>
      <p:pic>
        <p:nvPicPr>
          <p:cNvPr id="311" name="Google Shape;311;p5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12" name="Google Shape;312;p50"/>
          <p:cNvSpPr txBox="1"/>
          <p:nvPr>
            <p:ph type="ctrTitle"/>
          </p:nvPr>
        </p:nvSpPr>
        <p:spPr>
          <a:xfrm>
            <a:off x="457213" y="3472040"/>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aphicFrame>
        <p:nvGraphicFramePr>
          <p:cNvPr id="317" name="Google Shape;317;p51"/>
          <p:cNvGraphicFramePr/>
          <p:nvPr/>
        </p:nvGraphicFramePr>
        <p:xfrm>
          <a:off x="2295550" y="1733575"/>
          <a:ext cx="3000000" cy="3000000"/>
        </p:xfrm>
        <a:graphic>
          <a:graphicData uri="http://schemas.openxmlformats.org/drawingml/2006/table">
            <a:tbl>
              <a:tblPr>
                <a:noFill/>
                <a:tableStyleId>{B218CE7F-6C03-410D-9650-97D6E2322785}</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318" name="Google Shape;318;p51"/>
          <p:cNvPicPr preferRelativeResize="0"/>
          <p:nvPr>
            <p:ph idx="2" type="pic"/>
          </p:nvPr>
        </p:nvPicPr>
        <p:blipFill rotWithShape="1">
          <a:blip r:embed="rId3">
            <a:alphaModFix/>
          </a:blip>
          <a:srcRect b="0" l="0" r="0" t="0"/>
          <a:stretch/>
        </p:blipFill>
        <p:spPr>
          <a:xfrm>
            <a:off x="23648" y="4124050"/>
            <a:ext cx="923100" cy="9231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52"/>
          <p:cNvGraphicFramePr/>
          <p:nvPr/>
        </p:nvGraphicFramePr>
        <p:xfrm>
          <a:off x="2295550" y="1733575"/>
          <a:ext cx="3000000" cy="3000000"/>
        </p:xfrm>
        <a:graphic>
          <a:graphicData uri="http://schemas.openxmlformats.org/drawingml/2006/table">
            <a:tbl>
              <a:tblPr>
                <a:noFill/>
                <a:tableStyleId>{B218CE7F-6C03-410D-9650-97D6E2322785}</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324" name="Google Shape;324;p52"/>
          <p:cNvPicPr preferRelativeResize="0"/>
          <p:nvPr>
            <p:ph idx="2" type="pic"/>
          </p:nvPr>
        </p:nvPicPr>
        <p:blipFill rotWithShape="1">
          <a:blip r:embed="rId3">
            <a:alphaModFix/>
          </a:blip>
          <a:srcRect b="0" l="0" r="0" t="0"/>
          <a:stretch/>
        </p:blipFill>
        <p:spPr>
          <a:xfrm>
            <a:off x="23648" y="4124050"/>
            <a:ext cx="923100" cy="923100"/>
          </a:xfrm>
          <a:prstGeom prst="ellipse">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28" name="Shape 328"/>
        <p:cNvGrpSpPr/>
        <p:nvPr/>
      </p:nvGrpSpPr>
      <p:grpSpPr>
        <a:xfrm>
          <a:off x="0" y="0"/>
          <a:ext cx="0" cy="0"/>
          <a:chOff x="0" y="0"/>
          <a:chExt cx="0" cy="0"/>
        </a:xfrm>
      </p:grpSpPr>
      <p:sp>
        <p:nvSpPr>
          <p:cNvPr id="329" name="Google Shape;329;p53"/>
          <p:cNvSpPr txBox="1"/>
          <p:nvPr>
            <p:ph idx="4294967295" type="title"/>
          </p:nvPr>
        </p:nvSpPr>
        <p:spPr>
          <a:xfrm>
            <a:off x="310900" y="3415125"/>
            <a:ext cx="8388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330" name="Google Shape;330;p53"/>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162" name="Google Shape;162;p2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4"/>
          <p:cNvSpPr txBox="1"/>
          <p:nvPr>
            <p:ph idx="4294967295" type="body"/>
          </p:nvPr>
        </p:nvSpPr>
        <p:spPr>
          <a:xfrm>
            <a:off x="1929050" y="179387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plei</a:t>
            </a:r>
            <a:endParaRPr sz="9600"/>
          </a:p>
        </p:txBody>
      </p:sp>
      <p:sp>
        <p:nvSpPr>
          <p:cNvPr id="336" name="Google Shape;336;p54"/>
          <p:cNvSpPr txBox="1"/>
          <p:nvPr>
            <p:ph idx="4294967295" type="body"/>
          </p:nvPr>
        </p:nvSpPr>
        <p:spPr>
          <a:xfrm>
            <a:off x="3917100"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337" name="Google Shape;337;p54"/>
          <p:cNvSpPr/>
          <p:nvPr/>
        </p:nvSpPr>
        <p:spPr>
          <a:xfrm>
            <a:off x="2429175" y="3267725"/>
            <a:ext cx="33690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38" name="Google Shape;338;p5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5"/>
          <p:cNvSpPr txBox="1"/>
          <p:nvPr>
            <p:ph idx="4294967295" type="body"/>
          </p:nvPr>
        </p:nvSpPr>
        <p:spPr>
          <a:xfrm>
            <a:off x="237480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344" name="Google Shape;344;p55"/>
          <p:cNvSpPr txBox="1"/>
          <p:nvPr>
            <p:ph idx="4294967295" type="body"/>
          </p:nvPr>
        </p:nvSpPr>
        <p:spPr>
          <a:xfrm>
            <a:off x="44829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to</a:t>
            </a:r>
            <a:endParaRPr sz="9600"/>
          </a:p>
        </p:txBody>
      </p:sp>
      <p:sp>
        <p:nvSpPr>
          <p:cNvPr id="345" name="Google Shape;345;p55"/>
          <p:cNvSpPr/>
          <p:nvPr/>
        </p:nvSpPr>
        <p:spPr>
          <a:xfrm>
            <a:off x="3010050" y="3063375"/>
            <a:ext cx="28833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46" name="Google Shape;346;p5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6"/>
          <p:cNvSpPr txBox="1"/>
          <p:nvPr>
            <p:ph idx="4294967295" type="body"/>
          </p:nvPr>
        </p:nvSpPr>
        <p:spPr>
          <a:xfrm>
            <a:off x="1791725" y="16263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gran</a:t>
            </a:r>
            <a:endParaRPr sz="9600"/>
          </a:p>
        </p:txBody>
      </p:sp>
      <p:sp>
        <p:nvSpPr>
          <p:cNvPr id="352" name="Google Shape;352;p56"/>
          <p:cNvSpPr txBox="1"/>
          <p:nvPr>
            <p:ph idx="4294967295" type="body"/>
          </p:nvPr>
        </p:nvSpPr>
        <p:spPr>
          <a:xfrm>
            <a:off x="4266350" y="1626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a:t>
            </a:r>
            <a:endParaRPr sz="9600"/>
          </a:p>
        </p:txBody>
      </p:sp>
      <p:sp>
        <p:nvSpPr>
          <p:cNvPr id="353" name="Google Shape;353;p56"/>
          <p:cNvSpPr/>
          <p:nvPr/>
        </p:nvSpPr>
        <p:spPr>
          <a:xfrm>
            <a:off x="2101750" y="3100175"/>
            <a:ext cx="43407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4" name="Google Shape;354;p5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idx="4294967295" type="body"/>
          </p:nvPr>
        </p:nvSpPr>
        <p:spPr>
          <a:xfrm>
            <a:off x="2164425" y="1626325"/>
            <a:ext cx="3026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mun</a:t>
            </a:r>
            <a:endParaRPr sz="9600"/>
          </a:p>
        </p:txBody>
      </p:sp>
      <p:sp>
        <p:nvSpPr>
          <p:cNvPr id="360" name="Google Shape;360;p57"/>
          <p:cNvSpPr txBox="1"/>
          <p:nvPr>
            <p:ph idx="4294967295" type="body"/>
          </p:nvPr>
        </p:nvSpPr>
        <p:spPr>
          <a:xfrm>
            <a:off x="4061538" y="1626325"/>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361" name="Google Shape;361;p57"/>
          <p:cNvSpPr/>
          <p:nvPr/>
        </p:nvSpPr>
        <p:spPr>
          <a:xfrm>
            <a:off x="2249625" y="3023975"/>
            <a:ext cx="43092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2" name="Google Shape;362;p5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8"/>
          <p:cNvSpPr txBox="1"/>
          <p:nvPr>
            <p:ph idx="4294967295" type="body"/>
          </p:nvPr>
        </p:nvSpPr>
        <p:spPr>
          <a:xfrm>
            <a:off x="2164325" y="15882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deu</a:t>
            </a:r>
            <a:endParaRPr sz="9600"/>
          </a:p>
        </p:txBody>
      </p:sp>
      <p:sp>
        <p:nvSpPr>
          <p:cNvPr id="368" name="Google Shape;368;p58"/>
          <p:cNvSpPr txBox="1"/>
          <p:nvPr>
            <p:ph idx="4294967295" type="body"/>
          </p:nvPr>
        </p:nvSpPr>
        <p:spPr>
          <a:xfrm>
            <a:off x="43453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369" name="Google Shape;369;p58"/>
          <p:cNvSpPr/>
          <p:nvPr/>
        </p:nvSpPr>
        <p:spPr>
          <a:xfrm>
            <a:off x="2483075" y="3062075"/>
            <a:ext cx="41157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0" name="Google Shape;370;p5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9"/>
          <p:cNvSpPr txBox="1"/>
          <p:nvPr>
            <p:ph idx="4294967295" type="body"/>
          </p:nvPr>
        </p:nvSpPr>
        <p:spPr>
          <a:xfrm>
            <a:off x="209527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ver</a:t>
            </a:r>
            <a:endParaRPr sz="9600"/>
          </a:p>
        </p:txBody>
      </p:sp>
      <p:sp>
        <p:nvSpPr>
          <p:cNvPr id="376" name="Google Shape;376;p59"/>
          <p:cNvSpPr txBox="1"/>
          <p:nvPr>
            <p:ph idx="4294967295" type="body"/>
          </p:nvPr>
        </p:nvSpPr>
        <p:spPr>
          <a:xfrm>
            <a:off x="4050950"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dad</a:t>
            </a:r>
            <a:endParaRPr sz="9600"/>
          </a:p>
        </p:txBody>
      </p:sp>
      <p:sp>
        <p:nvSpPr>
          <p:cNvPr id="377" name="Google Shape;377;p59"/>
          <p:cNvSpPr/>
          <p:nvPr/>
        </p:nvSpPr>
        <p:spPr>
          <a:xfrm>
            <a:off x="2412125" y="3062075"/>
            <a:ext cx="45825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8" name="Google Shape;378;p5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82" name="Shape 382"/>
        <p:cNvGrpSpPr/>
        <p:nvPr/>
      </p:nvGrpSpPr>
      <p:grpSpPr>
        <a:xfrm>
          <a:off x="0" y="0"/>
          <a:ext cx="0" cy="0"/>
          <a:chOff x="0" y="0"/>
          <a:chExt cx="0" cy="0"/>
        </a:xfrm>
      </p:grpSpPr>
      <p:sp>
        <p:nvSpPr>
          <p:cNvPr id="383" name="Google Shape;383;p60"/>
          <p:cNvSpPr txBox="1"/>
          <p:nvPr>
            <p:ph type="ctrTitle"/>
          </p:nvPr>
        </p:nvSpPr>
        <p:spPr>
          <a:xfrm>
            <a:off x="457188" y="3602114"/>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384" name="Google Shape;384;p60"/>
          <p:cNvPicPr preferRelativeResize="0"/>
          <p:nvPr/>
        </p:nvPicPr>
        <p:blipFill rotWithShape="1">
          <a:blip r:embed="rId3">
            <a:alphaModFix/>
          </a:blip>
          <a:srcRect b="0" l="0" r="0" t="0"/>
          <a:stretch/>
        </p:blipFill>
        <p:spPr>
          <a:xfrm>
            <a:off x="3392507" y="1050923"/>
            <a:ext cx="2286000" cy="228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idx="4294967295" type="body"/>
          </p:nvPr>
        </p:nvSpPr>
        <p:spPr>
          <a:xfrm>
            <a:off x="1793100" y="1807325"/>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390" name="Google Shape;390;p61"/>
          <p:cNvSpPr txBox="1"/>
          <p:nvPr>
            <p:ph idx="4294967295" type="body"/>
          </p:nvPr>
        </p:nvSpPr>
        <p:spPr>
          <a:xfrm>
            <a:off x="3495575" y="1807325"/>
            <a:ext cx="164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391" name="Google Shape;391;p61"/>
          <p:cNvSpPr txBox="1"/>
          <p:nvPr>
            <p:ph idx="4294967295" type="body"/>
          </p:nvPr>
        </p:nvSpPr>
        <p:spPr>
          <a:xfrm>
            <a:off x="4637252" y="1807325"/>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bús</a:t>
            </a:r>
            <a:endParaRPr sz="9600"/>
          </a:p>
        </p:txBody>
      </p:sp>
      <p:sp>
        <p:nvSpPr>
          <p:cNvPr id="392" name="Google Shape;392;p61"/>
          <p:cNvSpPr/>
          <p:nvPr/>
        </p:nvSpPr>
        <p:spPr>
          <a:xfrm>
            <a:off x="2128525" y="3191525"/>
            <a:ext cx="49659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3" name="Google Shape;393;p6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2"/>
          <p:cNvSpPr txBox="1"/>
          <p:nvPr>
            <p:ph idx="4294967295" type="body"/>
          </p:nvPr>
        </p:nvSpPr>
        <p:spPr>
          <a:xfrm>
            <a:off x="2428825" y="1807325"/>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a:t>
            </a:r>
            <a:endParaRPr sz="9600"/>
          </a:p>
        </p:txBody>
      </p:sp>
      <p:sp>
        <p:nvSpPr>
          <p:cNvPr id="399" name="Google Shape;399;p62"/>
          <p:cNvSpPr txBox="1"/>
          <p:nvPr>
            <p:ph idx="4294967295" type="body"/>
          </p:nvPr>
        </p:nvSpPr>
        <p:spPr>
          <a:xfrm>
            <a:off x="3651275" y="1807325"/>
            <a:ext cx="2961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ú</a:t>
            </a:r>
            <a:endParaRPr sz="9600"/>
          </a:p>
        </p:txBody>
      </p:sp>
      <p:sp>
        <p:nvSpPr>
          <p:cNvPr id="400" name="Google Shape;400;p62"/>
          <p:cNvSpPr txBox="1"/>
          <p:nvPr>
            <p:ph idx="4294967295" type="body"/>
          </p:nvPr>
        </p:nvSpPr>
        <p:spPr>
          <a:xfrm>
            <a:off x="5300077" y="1807325"/>
            <a:ext cx="185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lla</a:t>
            </a:r>
            <a:endParaRPr sz="9600"/>
          </a:p>
        </p:txBody>
      </p:sp>
      <p:sp>
        <p:nvSpPr>
          <p:cNvPr id="401" name="Google Shape;401;p62"/>
          <p:cNvSpPr/>
          <p:nvPr/>
        </p:nvSpPr>
        <p:spPr>
          <a:xfrm>
            <a:off x="2582350" y="3191525"/>
            <a:ext cx="47844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2" name="Google Shape;402;p6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3"/>
          <p:cNvSpPr txBox="1"/>
          <p:nvPr>
            <p:ph idx="4294967295" type="body"/>
          </p:nvPr>
        </p:nvSpPr>
        <p:spPr>
          <a:xfrm>
            <a:off x="2125925" y="1807325"/>
            <a:ext cx="2285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reu</a:t>
            </a:r>
            <a:endParaRPr sz="9600"/>
          </a:p>
        </p:txBody>
      </p:sp>
      <p:sp>
        <p:nvSpPr>
          <p:cNvPr id="408" name="Google Shape;408;p63"/>
          <p:cNvSpPr txBox="1"/>
          <p:nvPr>
            <p:ph idx="4294967295" type="body"/>
          </p:nvPr>
        </p:nvSpPr>
        <p:spPr>
          <a:xfrm>
            <a:off x="3569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ni</a:t>
            </a:r>
            <a:endParaRPr sz="9600"/>
          </a:p>
        </p:txBody>
      </p:sp>
      <p:sp>
        <p:nvSpPr>
          <p:cNvPr id="409" name="Google Shape;409;p63"/>
          <p:cNvSpPr txBox="1"/>
          <p:nvPr>
            <p:ph idx="4294967295" type="body"/>
          </p:nvPr>
        </p:nvSpPr>
        <p:spPr>
          <a:xfrm>
            <a:off x="48644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410" name="Google Shape;410;p63"/>
          <p:cNvSpPr/>
          <p:nvPr/>
        </p:nvSpPr>
        <p:spPr>
          <a:xfrm>
            <a:off x="2302425" y="3191525"/>
            <a:ext cx="44253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1" name="Google Shape;411;p6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title="Screenshot 2025-03-12 at 6.32.00 PM.png"/>
          <p:cNvPicPr preferRelativeResize="0"/>
          <p:nvPr/>
        </p:nvPicPr>
        <p:blipFill>
          <a:blip r:embed="rId3">
            <a:alphaModFix/>
          </a:blip>
          <a:stretch>
            <a:fillRect/>
          </a:stretch>
        </p:blipFill>
        <p:spPr>
          <a:xfrm>
            <a:off x="1860213" y="998175"/>
            <a:ext cx="5423575" cy="2805700"/>
          </a:xfrm>
          <a:prstGeom prst="rect">
            <a:avLst/>
          </a:prstGeom>
          <a:noFill/>
          <a:ln>
            <a:noFill/>
          </a:ln>
        </p:spPr>
      </p:pic>
      <p:pic>
        <p:nvPicPr>
          <p:cNvPr id="168" name="Google Shape;168;p28"/>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4"/>
          <p:cNvSpPr txBox="1"/>
          <p:nvPr>
            <p:ph idx="4294967295" type="body"/>
          </p:nvPr>
        </p:nvSpPr>
        <p:spPr>
          <a:xfrm>
            <a:off x="2850150" y="1807325"/>
            <a:ext cx="133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le</a:t>
            </a:r>
            <a:endParaRPr sz="9600"/>
          </a:p>
        </p:txBody>
      </p:sp>
      <p:sp>
        <p:nvSpPr>
          <p:cNvPr id="417" name="Google Shape;417;p64"/>
          <p:cNvSpPr txBox="1"/>
          <p:nvPr>
            <p:ph idx="4294967295" type="body"/>
          </p:nvPr>
        </p:nvSpPr>
        <p:spPr>
          <a:xfrm>
            <a:off x="3450575" y="1807325"/>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tre</a:t>
            </a:r>
            <a:endParaRPr sz="9600"/>
          </a:p>
        </p:txBody>
      </p:sp>
      <p:sp>
        <p:nvSpPr>
          <p:cNvPr id="418" name="Google Shape;418;p64"/>
          <p:cNvSpPr txBox="1"/>
          <p:nvPr>
            <p:ph idx="4294967295" type="body"/>
          </p:nvPr>
        </p:nvSpPr>
        <p:spPr>
          <a:xfrm>
            <a:off x="5245476" y="1807325"/>
            <a:ext cx="1579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ro</a:t>
            </a:r>
            <a:endParaRPr sz="9600"/>
          </a:p>
        </p:txBody>
      </p:sp>
      <p:sp>
        <p:nvSpPr>
          <p:cNvPr id="419" name="Google Shape;419;p64"/>
          <p:cNvSpPr/>
          <p:nvPr/>
        </p:nvSpPr>
        <p:spPr>
          <a:xfrm>
            <a:off x="2978375" y="3267725"/>
            <a:ext cx="37389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20" name="Google Shape;420;p6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ph idx="4294967295" type="body"/>
          </p:nvPr>
        </p:nvSpPr>
        <p:spPr>
          <a:xfrm>
            <a:off x="2362050" y="1807325"/>
            <a:ext cx="1668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426" name="Google Shape;426;p65"/>
          <p:cNvSpPr txBox="1"/>
          <p:nvPr>
            <p:ph idx="4294967295" type="body"/>
          </p:nvPr>
        </p:nvSpPr>
        <p:spPr>
          <a:xfrm>
            <a:off x="34166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ga</a:t>
            </a:r>
            <a:endParaRPr sz="9600"/>
          </a:p>
        </p:txBody>
      </p:sp>
      <p:sp>
        <p:nvSpPr>
          <p:cNvPr id="427" name="Google Shape;427;p65"/>
          <p:cNvSpPr txBox="1"/>
          <p:nvPr>
            <p:ph idx="4294967295" type="body"/>
          </p:nvPr>
        </p:nvSpPr>
        <p:spPr>
          <a:xfrm>
            <a:off x="5169275" y="1807325"/>
            <a:ext cx="1607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zo</a:t>
            </a:r>
            <a:endParaRPr sz="9600"/>
          </a:p>
        </p:txBody>
      </p:sp>
      <p:sp>
        <p:nvSpPr>
          <p:cNvPr id="428" name="Google Shape;428;p65"/>
          <p:cNvSpPr/>
          <p:nvPr/>
        </p:nvSpPr>
        <p:spPr>
          <a:xfrm>
            <a:off x="2545350" y="3267725"/>
            <a:ext cx="42312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29" name="Google Shape;429;p6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6"/>
          <p:cNvSpPr txBox="1"/>
          <p:nvPr>
            <p:ph idx="4294967295" type="body"/>
          </p:nvPr>
        </p:nvSpPr>
        <p:spPr>
          <a:xfrm>
            <a:off x="2808600" y="1807325"/>
            <a:ext cx="1374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fe</a:t>
            </a:r>
            <a:endParaRPr sz="9600"/>
          </a:p>
        </p:txBody>
      </p:sp>
      <p:sp>
        <p:nvSpPr>
          <p:cNvPr id="435" name="Google Shape;435;p66"/>
          <p:cNvSpPr txBox="1"/>
          <p:nvPr>
            <p:ph idx="4294967295" type="body"/>
          </p:nvPr>
        </p:nvSpPr>
        <p:spPr>
          <a:xfrm>
            <a:off x="3188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a:t>
            </a:r>
            <a:endParaRPr sz="9600"/>
          </a:p>
        </p:txBody>
      </p:sp>
      <p:sp>
        <p:nvSpPr>
          <p:cNvPr id="436" name="Google Shape;436;p66"/>
          <p:cNvSpPr txBox="1"/>
          <p:nvPr>
            <p:ph idx="4294967295" type="body"/>
          </p:nvPr>
        </p:nvSpPr>
        <p:spPr>
          <a:xfrm>
            <a:off x="4102475" y="1807325"/>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ces</a:t>
            </a:r>
            <a:endParaRPr sz="9600"/>
          </a:p>
        </p:txBody>
      </p:sp>
      <p:sp>
        <p:nvSpPr>
          <p:cNvPr id="437" name="Google Shape;437;p66"/>
          <p:cNvSpPr/>
          <p:nvPr/>
        </p:nvSpPr>
        <p:spPr>
          <a:xfrm>
            <a:off x="2872750" y="3267725"/>
            <a:ext cx="38127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8" name="Google Shape;438;p6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42" name="Shape 442"/>
        <p:cNvGrpSpPr/>
        <p:nvPr/>
      </p:nvGrpSpPr>
      <p:grpSpPr>
        <a:xfrm>
          <a:off x="0" y="0"/>
          <a:ext cx="0" cy="0"/>
          <a:chOff x="0" y="0"/>
          <a:chExt cx="0" cy="0"/>
        </a:xfrm>
      </p:grpSpPr>
      <p:sp>
        <p:nvSpPr>
          <p:cNvPr id="443" name="Google Shape;443;p67"/>
          <p:cNvSpPr txBox="1"/>
          <p:nvPr>
            <p:ph idx="4294967295" type="title"/>
          </p:nvPr>
        </p:nvSpPr>
        <p:spPr>
          <a:xfrm>
            <a:off x="310900" y="3415125"/>
            <a:ext cx="8388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444" name="Google Shape;444;p67"/>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8"/>
          <p:cNvSpPr txBox="1"/>
          <p:nvPr>
            <p:ph idx="4294967295" type="body"/>
          </p:nvPr>
        </p:nvSpPr>
        <p:spPr>
          <a:xfrm>
            <a:off x="1682188" y="16420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50" name="Google Shape;450;p68"/>
          <p:cNvSpPr txBox="1"/>
          <p:nvPr>
            <p:ph idx="4294967295" type="body"/>
          </p:nvPr>
        </p:nvSpPr>
        <p:spPr>
          <a:xfrm>
            <a:off x="2897625" y="1642000"/>
            <a:ext cx="2005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a:t>
            </a:r>
            <a:endParaRPr sz="9600"/>
          </a:p>
        </p:txBody>
      </p:sp>
      <p:sp>
        <p:nvSpPr>
          <p:cNvPr id="451" name="Google Shape;451;p68"/>
          <p:cNvSpPr txBox="1"/>
          <p:nvPr/>
        </p:nvSpPr>
        <p:spPr>
          <a:xfrm>
            <a:off x="4351413" y="16420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ra</a:t>
            </a:r>
            <a:endParaRPr b="0" i="0" sz="9600" u="none" cap="none" strike="noStrike">
              <a:solidFill>
                <a:srgbClr val="363535"/>
              </a:solidFill>
              <a:latin typeface="Century Gothic"/>
              <a:ea typeface="Century Gothic"/>
              <a:cs typeface="Century Gothic"/>
              <a:sym typeface="Century Gothic"/>
            </a:endParaRPr>
          </a:p>
        </p:txBody>
      </p:sp>
      <p:sp>
        <p:nvSpPr>
          <p:cNvPr id="452" name="Google Shape;452;p68"/>
          <p:cNvSpPr/>
          <p:nvPr/>
        </p:nvSpPr>
        <p:spPr>
          <a:xfrm>
            <a:off x="2116213" y="3245325"/>
            <a:ext cx="51081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53" name="Google Shape;453;p68"/>
          <p:cNvSpPr txBox="1"/>
          <p:nvPr/>
        </p:nvSpPr>
        <p:spPr>
          <a:xfrm>
            <a:off x="5210013" y="1642000"/>
            <a:ext cx="2251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 to</a:t>
            </a:r>
            <a:endParaRPr b="0" i="0" sz="9600" u="none" cap="none" strike="noStrike">
              <a:solidFill>
                <a:srgbClr val="363535"/>
              </a:solidFill>
              <a:latin typeface="Century Gothic"/>
              <a:ea typeface="Century Gothic"/>
              <a:cs typeface="Century Gothic"/>
              <a:sym typeface="Century Gothic"/>
            </a:endParaRPr>
          </a:p>
        </p:txBody>
      </p:sp>
      <p:pic>
        <p:nvPicPr>
          <p:cNvPr id="454" name="Google Shape;454;p6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9"/>
          <p:cNvSpPr txBox="1"/>
          <p:nvPr>
            <p:ph idx="4294967295" type="body"/>
          </p:nvPr>
        </p:nvSpPr>
        <p:spPr>
          <a:xfrm>
            <a:off x="1504250" y="1588200"/>
            <a:ext cx="2168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fas</a:t>
            </a:r>
            <a:endParaRPr sz="9600"/>
          </a:p>
        </p:txBody>
      </p:sp>
      <p:sp>
        <p:nvSpPr>
          <p:cNvPr id="460" name="Google Shape;460;p69"/>
          <p:cNvSpPr txBox="1"/>
          <p:nvPr>
            <p:ph idx="4294967295" type="body"/>
          </p:nvPr>
        </p:nvSpPr>
        <p:spPr>
          <a:xfrm>
            <a:off x="28654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a:t>
            </a:r>
            <a:endParaRPr sz="9600"/>
          </a:p>
        </p:txBody>
      </p:sp>
      <p:sp>
        <p:nvSpPr>
          <p:cNvPr id="461" name="Google Shape;461;p69"/>
          <p:cNvSpPr txBox="1"/>
          <p:nvPr/>
        </p:nvSpPr>
        <p:spPr>
          <a:xfrm>
            <a:off x="4547825" y="1588200"/>
            <a:ext cx="2796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a:t>
            </a:r>
            <a:endParaRPr b="0" i="0" sz="9600" u="none" cap="none" strike="noStrike">
              <a:solidFill>
                <a:srgbClr val="363535"/>
              </a:solidFill>
              <a:latin typeface="Century Gothic"/>
              <a:ea typeface="Century Gothic"/>
              <a:cs typeface="Century Gothic"/>
              <a:sym typeface="Century Gothic"/>
            </a:endParaRPr>
          </a:p>
        </p:txBody>
      </p:sp>
      <p:sp>
        <p:nvSpPr>
          <p:cNvPr id="462" name="Google Shape;462;p69"/>
          <p:cNvSpPr txBox="1"/>
          <p:nvPr/>
        </p:nvSpPr>
        <p:spPr>
          <a:xfrm>
            <a:off x="5819825" y="1588200"/>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a:t>
            </a:r>
            <a:endParaRPr b="0" i="0" sz="9600" u="none" cap="none" strike="noStrike">
              <a:solidFill>
                <a:srgbClr val="363535"/>
              </a:solidFill>
              <a:latin typeface="Century Gothic"/>
              <a:ea typeface="Century Gothic"/>
              <a:cs typeface="Century Gothic"/>
              <a:sym typeface="Century Gothic"/>
            </a:endParaRPr>
          </a:p>
        </p:txBody>
      </p:sp>
      <p:sp>
        <p:nvSpPr>
          <p:cNvPr id="463" name="Google Shape;463;p69"/>
          <p:cNvSpPr/>
          <p:nvPr/>
        </p:nvSpPr>
        <p:spPr>
          <a:xfrm>
            <a:off x="1423050" y="3039125"/>
            <a:ext cx="66249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4" name="Google Shape;464;p6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0"/>
          <p:cNvSpPr txBox="1"/>
          <p:nvPr>
            <p:ph idx="4294967295" type="body"/>
          </p:nvPr>
        </p:nvSpPr>
        <p:spPr>
          <a:xfrm>
            <a:off x="1226138"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in</a:t>
            </a:r>
            <a:endParaRPr sz="9600"/>
          </a:p>
        </p:txBody>
      </p:sp>
      <p:sp>
        <p:nvSpPr>
          <p:cNvPr id="470" name="Google Shape;470;p70"/>
          <p:cNvSpPr txBox="1"/>
          <p:nvPr>
            <p:ph idx="4294967295" type="body"/>
          </p:nvPr>
        </p:nvSpPr>
        <p:spPr>
          <a:xfrm>
            <a:off x="2560625" y="1588200"/>
            <a:ext cx="23421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cr</a:t>
            </a:r>
            <a:r>
              <a:rPr lang="en" sz="9600"/>
              <a:t>e </a:t>
            </a:r>
            <a:endParaRPr sz="9600"/>
          </a:p>
        </p:txBody>
      </p:sp>
      <p:sp>
        <p:nvSpPr>
          <p:cNvPr id="471" name="Google Shape;471;p70"/>
          <p:cNvSpPr txBox="1"/>
          <p:nvPr/>
        </p:nvSpPr>
        <p:spPr>
          <a:xfrm>
            <a:off x="4572000" y="1588200"/>
            <a:ext cx="6498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í</a:t>
            </a:r>
            <a:endParaRPr b="0" i="0" sz="9600" u="none" cap="none" strike="noStrike">
              <a:solidFill>
                <a:srgbClr val="363535"/>
              </a:solidFill>
              <a:latin typeface="Century Gothic"/>
              <a:ea typeface="Century Gothic"/>
              <a:cs typeface="Century Gothic"/>
              <a:sym typeface="Century Gothic"/>
            </a:endParaRPr>
          </a:p>
        </p:txBody>
      </p:sp>
      <p:sp>
        <p:nvSpPr>
          <p:cNvPr id="472" name="Google Shape;472;p70"/>
          <p:cNvSpPr txBox="1"/>
          <p:nvPr/>
        </p:nvSpPr>
        <p:spPr>
          <a:xfrm>
            <a:off x="4936598" y="1588200"/>
            <a:ext cx="2622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bles</a:t>
            </a:r>
            <a:endParaRPr b="0" i="0" sz="9600" u="none" cap="none" strike="noStrike">
              <a:solidFill>
                <a:srgbClr val="363535"/>
              </a:solidFill>
              <a:latin typeface="Century Gothic"/>
              <a:ea typeface="Century Gothic"/>
              <a:cs typeface="Century Gothic"/>
              <a:sym typeface="Century Gothic"/>
            </a:endParaRPr>
          </a:p>
        </p:txBody>
      </p:sp>
      <p:sp>
        <p:nvSpPr>
          <p:cNvPr id="473" name="Google Shape;473;p70"/>
          <p:cNvSpPr/>
          <p:nvPr/>
        </p:nvSpPr>
        <p:spPr>
          <a:xfrm>
            <a:off x="1550625" y="3115325"/>
            <a:ext cx="59565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4" name="Google Shape;474;p7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1"/>
          <p:cNvSpPr txBox="1"/>
          <p:nvPr>
            <p:ph idx="4294967295" type="body"/>
          </p:nvPr>
        </p:nvSpPr>
        <p:spPr>
          <a:xfrm>
            <a:off x="-370296" y="1588200"/>
            <a:ext cx="300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mu</a:t>
            </a:r>
            <a:endParaRPr sz="9600"/>
          </a:p>
        </p:txBody>
      </p:sp>
      <p:sp>
        <p:nvSpPr>
          <p:cNvPr id="480" name="Google Shape;480;p71"/>
          <p:cNvSpPr txBox="1"/>
          <p:nvPr>
            <p:ph idx="4294967295" type="body"/>
          </p:nvPr>
        </p:nvSpPr>
        <p:spPr>
          <a:xfrm>
            <a:off x="1728329" y="1588200"/>
            <a:ext cx="2849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che</a:t>
            </a:r>
            <a:endParaRPr sz="9600"/>
          </a:p>
        </p:txBody>
      </p:sp>
      <p:sp>
        <p:nvSpPr>
          <p:cNvPr id="481" name="Google Shape;481;p71"/>
          <p:cNvSpPr txBox="1"/>
          <p:nvPr/>
        </p:nvSpPr>
        <p:spPr>
          <a:xfrm>
            <a:off x="4031504" y="1588200"/>
            <a:ext cx="3174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dum</a:t>
            </a:r>
            <a:endParaRPr b="0" i="0" sz="9600" u="none" cap="none" strike="noStrike">
              <a:solidFill>
                <a:srgbClr val="363535"/>
              </a:solidFill>
              <a:latin typeface="Century Gothic"/>
              <a:ea typeface="Century Gothic"/>
              <a:cs typeface="Century Gothic"/>
              <a:sym typeface="Century Gothic"/>
            </a:endParaRPr>
          </a:p>
        </p:txBody>
      </p:sp>
      <p:sp>
        <p:nvSpPr>
          <p:cNvPr id="482" name="Google Shape;482;p71"/>
          <p:cNvSpPr/>
          <p:nvPr/>
        </p:nvSpPr>
        <p:spPr>
          <a:xfrm>
            <a:off x="263853" y="3014163"/>
            <a:ext cx="87390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83" name="Google Shape;483;p71"/>
          <p:cNvSpPr txBox="1"/>
          <p:nvPr/>
        </p:nvSpPr>
        <p:spPr>
          <a:xfrm>
            <a:off x="6448304" y="1588200"/>
            <a:ext cx="30057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bre</a:t>
            </a:r>
            <a:endParaRPr b="0" i="0" sz="9600" u="none" cap="none" strike="noStrike">
              <a:solidFill>
                <a:srgbClr val="363535"/>
              </a:solidFill>
              <a:latin typeface="Century Gothic"/>
              <a:ea typeface="Century Gothic"/>
              <a:cs typeface="Century Gothic"/>
              <a:sym typeface="Century Gothic"/>
            </a:endParaRPr>
          </a:p>
        </p:txBody>
      </p:sp>
      <p:pic>
        <p:nvPicPr>
          <p:cNvPr id="484" name="Google Shape;484;p7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2"/>
          <p:cNvSpPr txBox="1"/>
          <p:nvPr>
            <p:ph idx="4294967295" type="body"/>
          </p:nvPr>
        </p:nvSpPr>
        <p:spPr>
          <a:xfrm>
            <a:off x="-221662" y="17406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90" name="Google Shape;490;p72"/>
          <p:cNvSpPr txBox="1"/>
          <p:nvPr>
            <p:ph idx="4294967295" type="body"/>
          </p:nvPr>
        </p:nvSpPr>
        <p:spPr>
          <a:xfrm>
            <a:off x="905738" y="1740600"/>
            <a:ext cx="243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cos</a:t>
            </a:r>
            <a:endParaRPr sz="9600"/>
          </a:p>
        </p:txBody>
      </p:sp>
      <p:sp>
        <p:nvSpPr>
          <p:cNvPr id="491" name="Google Shape;491;p72"/>
          <p:cNvSpPr txBox="1"/>
          <p:nvPr/>
        </p:nvSpPr>
        <p:spPr>
          <a:xfrm>
            <a:off x="2599963" y="17406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tum</a:t>
            </a:r>
            <a:endParaRPr b="0" i="0" sz="9600" u="none" cap="none" strike="noStrike">
              <a:solidFill>
                <a:srgbClr val="363535"/>
              </a:solidFill>
              <a:latin typeface="Century Gothic"/>
              <a:ea typeface="Century Gothic"/>
              <a:cs typeface="Century Gothic"/>
              <a:sym typeface="Century Gothic"/>
            </a:endParaRPr>
          </a:p>
        </p:txBody>
      </p:sp>
      <p:sp>
        <p:nvSpPr>
          <p:cNvPr id="492" name="Google Shape;492;p72"/>
          <p:cNvSpPr txBox="1"/>
          <p:nvPr/>
        </p:nvSpPr>
        <p:spPr>
          <a:xfrm>
            <a:off x="4744038" y="17406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bra</a:t>
            </a:r>
            <a:endParaRPr b="0" i="0" sz="9600" u="none" cap="none" strike="noStrike">
              <a:solidFill>
                <a:srgbClr val="363535"/>
              </a:solidFill>
              <a:latin typeface="Century Gothic"/>
              <a:ea typeface="Century Gothic"/>
              <a:cs typeface="Century Gothic"/>
              <a:sym typeface="Century Gothic"/>
            </a:endParaRPr>
          </a:p>
        </p:txBody>
      </p:sp>
      <p:sp>
        <p:nvSpPr>
          <p:cNvPr id="493" name="Google Shape;493;p72"/>
          <p:cNvSpPr/>
          <p:nvPr/>
        </p:nvSpPr>
        <p:spPr>
          <a:xfrm>
            <a:off x="311150" y="3343925"/>
            <a:ext cx="85752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94" name="Google Shape;494;p72"/>
          <p:cNvSpPr txBox="1"/>
          <p:nvPr/>
        </p:nvSpPr>
        <p:spPr>
          <a:xfrm>
            <a:off x="6496638" y="17406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495" name="Google Shape;495;p7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3"/>
          <p:cNvSpPr txBox="1"/>
          <p:nvPr>
            <p:ph idx="4294967295" type="body"/>
          </p:nvPr>
        </p:nvSpPr>
        <p:spPr>
          <a:xfrm>
            <a:off x="20868" y="1740600"/>
            <a:ext cx="3100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tran</a:t>
            </a:r>
            <a:endParaRPr sz="9600"/>
          </a:p>
        </p:txBody>
      </p:sp>
      <p:sp>
        <p:nvSpPr>
          <p:cNvPr id="501" name="Google Shape;501;p73"/>
          <p:cNvSpPr txBox="1"/>
          <p:nvPr>
            <p:ph idx="4294967295" type="body"/>
          </p:nvPr>
        </p:nvSpPr>
        <p:spPr>
          <a:xfrm>
            <a:off x="2443668" y="1740600"/>
            <a:ext cx="243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qui</a:t>
            </a:r>
            <a:endParaRPr sz="9600"/>
          </a:p>
        </p:txBody>
      </p:sp>
      <p:sp>
        <p:nvSpPr>
          <p:cNvPr id="502" name="Google Shape;502;p73"/>
          <p:cNvSpPr txBox="1"/>
          <p:nvPr/>
        </p:nvSpPr>
        <p:spPr>
          <a:xfrm>
            <a:off x="3262868" y="17406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lí</a:t>
            </a:r>
            <a:endParaRPr b="0" i="0" sz="9600" u="none" cap="none" strike="noStrike">
              <a:solidFill>
                <a:srgbClr val="363535"/>
              </a:solidFill>
              <a:latin typeface="Century Gothic"/>
              <a:ea typeface="Century Gothic"/>
              <a:cs typeface="Century Gothic"/>
              <a:sym typeface="Century Gothic"/>
            </a:endParaRPr>
          </a:p>
        </p:txBody>
      </p:sp>
      <p:sp>
        <p:nvSpPr>
          <p:cNvPr id="503" name="Google Shape;503;p73"/>
          <p:cNvSpPr txBox="1"/>
          <p:nvPr/>
        </p:nvSpPr>
        <p:spPr>
          <a:xfrm>
            <a:off x="4786066" y="17406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cen</a:t>
            </a:r>
            <a:endParaRPr b="0" i="0" sz="9600" u="none" cap="none" strike="noStrike">
              <a:solidFill>
                <a:srgbClr val="363535"/>
              </a:solidFill>
              <a:latin typeface="Century Gothic"/>
              <a:ea typeface="Century Gothic"/>
              <a:cs typeface="Century Gothic"/>
              <a:sym typeface="Century Gothic"/>
            </a:endParaRPr>
          </a:p>
        </p:txBody>
      </p:sp>
      <p:sp>
        <p:nvSpPr>
          <p:cNvPr id="504" name="Google Shape;504;p73"/>
          <p:cNvSpPr/>
          <p:nvPr/>
        </p:nvSpPr>
        <p:spPr>
          <a:xfrm>
            <a:off x="311150" y="3225675"/>
            <a:ext cx="8604300" cy="493200"/>
          </a:xfrm>
          <a:prstGeom prst="rightArrow">
            <a:avLst>
              <a:gd fmla="val 50000" name="adj1"/>
              <a:gd fmla="val 50000" name="adj2"/>
            </a:avLst>
          </a:prstGeom>
          <a:solidFill>
            <a:srgbClr val="DAC2E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05" name="Google Shape;505;p73"/>
          <p:cNvSpPr txBox="1"/>
          <p:nvPr/>
        </p:nvSpPr>
        <p:spPr>
          <a:xfrm>
            <a:off x="6653191" y="17406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pic>
        <p:nvPicPr>
          <p:cNvPr id="506" name="Google Shape;506;p7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3">
            <a:alphaModFix/>
          </a:blip>
          <a:stretch>
            <a:fillRect/>
          </a:stretch>
        </p:blipFill>
        <p:spPr>
          <a:xfrm>
            <a:off x="2691775" y="1064363"/>
            <a:ext cx="2391500" cy="3163925"/>
          </a:xfrm>
          <a:prstGeom prst="rect">
            <a:avLst/>
          </a:prstGeom>
          <a:noFill/>
          <a:ln>
            <a:noFill/>
          </a:ln>
        </p:spPr>
      </p:pic>
      <p:sp>
        <p:nvSpPr>
          <p:cNvPr id="174" name="Google Shape;174;p29"/>
          <p:cNvSpPr/>
          <p:nvPr/>
        </p:nvSpPr>
        <p:spPr>
          <a:xfrm rot="1782615">
            <a:off x="4378740" y="1249931"/>
            <a:ext cx="1785059" cy="1637259"/>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5" name="Google Shape;175;p29"/>
          <p:cNvSpPr txBox="1"/>
          <p:nvPr/>
        </p:nvSpPr>
        <p:spPr>
          <a:xfrm>
            <a:off x="4606875" y="1735788"/>
            <a:ext cx="1373100" cy="6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363535"/>
                </a:solidFill>
                <a:latin typeface="Century Gothic"/>
                <a:ea typeface="Century Gothic"/>
                <a:cs typeface="Century Gothic"/>
                <a:sym typeface="Century Gothic"/>
              </a:rPr>
              <a:t>MIAU</a:t>
            </a:r>
            <a:endParaRPr sz="3400">
              <a:solidFill>
                <a:srgbClr val="363535"/>
              </a:solidFill>
              <a:latin typeface="Century Gothic"/>
              <a:ea typeface="Century Gothic"/>
              <a:cs typeface="Century Gothic"/>
              <a:sym typeface="Century Gothic"/>
            </a:endParaRPr>
          </a:p>
        </p:txBody>
      </p:sp>
      <p:pic>
        <p:nvPicPr>
          <p:cNvPr id="176" name="Google Shape;176;p29"/>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10" name="Shape 510"/>
        <p:cNvGrpSpPr/>
        <p:nvPr/>
      </p:nvGrpSpPr>
      <p:grpSpPr>
        <a:xfrm>
          <a:off x="0" y="0"/>
          <a:ext cx="0" cy="0"/>
          <a:chOff x="0" y="0"/>
          <a:chExt cx="0" cy="0"/>
        </a:xfrm>
      </p:grpSpPr>
      <p:pic>
        <p:nvPicPr>
          <p:cNvPr id="511" name="Google Shape;511;p74"/>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12" name="Google Shape;512;p74"/>
          <p:cNvSpPr txBox="1"/>
          <p:nvPr>
            <p:ph type="ctrTitle"/>
          </p:nvPr>
        </p:nvSpPr>
        <p:spPr>
          <a:xfrm>
            <a:off x="420688" y="3578464"/>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aphicFrame>
        <p:nvGraphicFramePr>
          <p:cNvPr id="517" name="Google Shape;517;p75"/>
          <p:cNvGraphicFramePr/>
          <p:nvPr/>
        </p:nvGraphicFramePr>
        <p:xfrm>
          <a:off x="952500" y="1735750"/>
          <a:ext cx="3000000" cy="3000000"/>
        </p:xfrm>
        <a:graphic>
          <a:graphicData uri="http://schemas.openxmlformats.org/drawingml/2006/table">
            <a:tbl>
              <a:tblPr>
                <a:noFill/>
                <a:tableStyleId>{B218CE7F-6C03-410D-9650-97D6E2322785}</a:tableStyleId>
              </a:tblPr>
              <a:tblGrid>
                <a:gridCol w="1447800"/>
                <a:gridCol w="1447800"/>
                <a:gridCol w="1447800"/>
                <a:gridCol w="1447800"/>
                <a:gridCol w="144780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518" name="Google Shape;518;p7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aphicFrame>
        <p:nvGraphicFramePr>
          <p:cNvPr id="523" name="Google Shape;523;p76"/>
          <p:cNvGraphicFramePr/>
          <p:nvPr/>
        </p:nvGraphicFramePr>
        <p:xfrm>
          <a:off x="952500" y="1735750"/>
          <a:ext cx="3000000" cy="3000000"/>
        </p:xfrm>
        <a:graphic>
          <a:graphicData uri="http://schemas.openxmlformats.org/drawingml/2006/table">
            <a:tbl>
              <a:tblPr>
                <a:noFill/>
                <a:tableStyleId>{B218CE7F-6C03-410D-9650-97D6E2322785}</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524" name="Google Shape;524;p7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graphicFrame>
        <p:nvGraphicFramePr>
          <p:cNvPr id="529" name="Google Shape;529;p77"/>
          <p:cNvGraphicFramePr/>
          <p:nvPr/>
        </p:nvGraphicFramePr>
        <p:xfrm>
          <a:off x="952500" y="1735750"/>
          <a:ext cx="3000000" cy="3000000"/>
        </p:xfrm>
        <a:graphic>
          <a:graphicData uri="http://schemas.openxmlformats.org/drawingml/2006/table">
            <a:tbl>
              <a:tblPr>
                <a:noFill/>
                <a:tableStyleId>{B218CE7F-6C03-410D-9650-97D6E2322785}</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530" name="Google Shape;530;p7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34" name="Shape 534"/>
        <p:cNvGrpSpPr/>
        <p:nvPr/>
      </p:nvGrpSpPr>
      <p:grpSpPr>
        <a:xfrm>
          <a:off x="0" y="0"/>
          <a:ext cx="0" cy="0"/>
          <a:chOff x="0" y="0"/>
          <a:chExt cx="0" cy="0"/>
        </a:xfrm>
      </p:grpSpPr>
      <p:pic>
        <p:nvPicPr>
          <p:cNvPr id="535" name="Google Shape;535;p78"/>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36" name="Google Shape;536;p78"/>
          <p:cNvSpPr txBox="1"/>
          <p:nvPr>
            <p:ph type="ctrTitle"/>
          </p:nvPr>
        </p:nvSpPr>
        <p:spPr>
          <a:xfrm>
            <a:off x="420688" y="3510564"/>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9"/>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Sami nunca se ha montado en un autobús.</a:t>
            </a:r>
            <a:endParaRPr sz="4500"/>
          </a:p>
          <a:p>
            <a:pPr indent="0" lvl="0" marL="0" rtl="0" algn="l">
              <a:lnSpc>
                <a:spcPct val="115000"/>
              </a:lnSpc>
              <a:spcBef>
                <a:spcPts val="200"/>
              </a:spcBef>
              <a:spcAft>
                <a:spcPts val="200"/>
              </a:spcAft>
              <a:buSzPts val="1800"/>
              <a:buNone/>
            </a:pPr>
            <a:r>
              <a:t/>
            </a:r>
            <a:endParaRPr sz="4500"/>
          </a:p>
        </p:txBody>
      </p:sp>
      <p:pic>
        <p:nvPicPr>
          <p:cNvPr id="542" name="Google Shape;542;p7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0"/>
          <p:cNvSpPr txBox="1"/>
          <p:nvPr>
            <p:ph idx="4294967295" type="body"/>
          </p:nvPr>
        </p:nvSpPr>
        <p:spPr>
          <a:xfrm>
            <a:off x="2751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—¿Vamos a ir en autobús? —pregunta Sara.</a:t>
            </a:r>
            <a:endParaRPr sz="4500"/>
          </a:p>
        </p:txBody>
      </p:sp>
      <p:pic>
        <p:nvPicPr>
          <p:cNvPr id="548" name="Google Shape;548;p8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1"/>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—¡Churros! ¡Helado! ¡Qué rico se ve todo —exclaman Sami y Sara.</a:t>
            </a:r>
            <a:endParaRPr sz="4500"/>
          </a:p>
          <a:p>
            <a:pPr indent="0" lvl="0" marL="0" rtl="0" algn="l">
              <a:lnSpc>
                <a:spcPct val="115000"/>
              </a:lnSpc>
              <a:spcBef>
                <a:spcPts val="200"/>
              </a:spcBef>
              <a:spcAft>
                <a:spcPts val="200"/>
              </a:spcAft>
              <a:buSzPts val="1800"/>
              <a:buNone/>
            </a:pPr>
            <a:r>
              <a:t/>
            </a:r>
            <a:endParaRPr sz="4500"/>
          </a:p>
        </p:txBody>
      </p:sp>
      <p:pic>
        <p:nvPicPr>
          <p:cNvPr id="554" name="Google Shape;554;p8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8" name="Shape 558"/>
        <p:cNvGrpSpPr/>
        <p:nvPr/>
      </p:nvGrpSpPr>
      <p:grpSpPr>
        <a:xfrm>
          <a:off x="0" y="0"/>
          <a:ext cx="0" cy="0"/>
          <a:chOff x="0" y="0"/>
          <a:chExt cx="0" cy="0"/>
        </a:xfrm>
      </p:grpSpPr>
      <p:pic>
        <p:nvPicPr>
          <p:cNvPr id="559" name="Google Shape;559;p8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60" name="Google Shape;560;p82"/>
          <p:cNvSpPr txBox="1"/>
          <p:nvPr>
            <p:ph type="ctrTitle"/>
          </p:nvPr>
        </p:nvSpPr>
        <p:spPr>
          <a:xfrm>
            <a:off x="457188" y="3602114"/>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3"/>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566" name="Google Shape;566;p8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0"/>
          <p:cNvPicPr preferRelativeResize="0"/>
          <p:nvPr/>
        </p:nvPicPr>
        <p:blipFill>
          <a:blip r:embed="rId3">
            <a:alphaModFix/>
          </a:blip>
          <a:stretch>
            <a:fillRect/>
          </a:stretch>
        </p:blipFill>
        <p:spPr>
          <a:xfrm>
            <a:off x="2343663" y="1116838"/>
            <a:ext cx="3945524" cy="2909825"/>
          </a:xfrm>
          <a:prstGeom prst="rect">
            <a:avLst/>
          </a:prstGeom>
          <a:noFill/>
          <a:ln>
            <a:noFill/>
          </a:ln>
        </p:spPr>
      </p:pic>
      <p:pic>
        <p:nvPicPr>
          <p:cNvPr id="182" name="Google Shape;182;p30"/>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4"/>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Sami nunca se ha montado en un autobús.</a:t>
            </a:r>
            <a:endParaRPr sz="4500"/>
          </a:p>
          <a:p>
            <a:pPr indent="0" lvl="0" marL="0" rtl="0" algn="l">
              <a:lnSpc>
                <a:spcPct val="115000"/>
              </a:lnSpc>
              <a:spcBef>
                <a:spcPts val="200"/>
              </a:spcBef>
              <a:spcAft>
                <a:spcPts val="200"/>
              </a:spcAft>
              <a:buSzPts val="1800"/>
              <a:buNone/>
            </a:pPr>
            <a:r>
              <a:t/>
            </a:r>
            <a:endParaRPr sz="4500"/>
          </a:p>
        </p:txBody>
      </p:sp>
      <p:pic>
        <p:nvPicPr>
          <p:cNvPr id="572" name="Google Shape;572;p8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6" name="Shape 576"/>
        <p:cNvGrpSpPr/>
        <p:nvPr/>
      </p:nvGrpSpPr>
      <p:grpSpPr>
        <a:xfrm>
          <a:off x="0" y="0"/>
          <a:ext cx="0" cy="0"/>
          <a:chOff x="0" y="0"/>
          <a:chExt cx="0" cy="0"/>
        </a:xfrm>
      </p:grpSpPr>
      <p:sp>
        <p:nvSpPr>
          <p:cNvPr id="577" name="Google Shape;577;p85"/>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578" name="Google Shape;578;p85"/>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579" name="Google Shape;579;p85"/>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0" name="Google Shape;580;p85"/>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1" name="Google Shape;581;p85"/>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2" name="Google Shape;582;p85"/>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3" name="Google Shape;583;p85"/>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4" name="Google Shape;584;p85"/>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85" name="Google Shape;585;p85"/>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2457100" y="788675"/>
            <a:ext cx="4156800" cy="3566150"/>
          </a:xfrm>
          <a:prstGeom prst="rect">
            <a:avLst/>
          </a:prstGeom>
          <a:noFill/>
          <a:ln>
            <a:noFill/>
          </a:ln>
        </p:spPr>
      </p:pic>
      <p:pic>
        <p:nvPicPr>
          <p:cNvPr id="188" name="Google Shape;188;p31"/>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2600547" y="701113"/>
            <a:ext cx="3942900" cy="3741274"/>
          </a:xfrm>
          <a:prstGeom prst="rect">
            <a:avLst/>
          </a:prstGeom>
          <a:noFill/>
          <a:ln>
            <a:noFill/>
          </a:ln>
        </p:spPr>
      </p:pic>
      <p:pic>
        <p:nvPicPr>
          <p:cNvPr id="194" name="Google Shape;194;p32"/>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8" name="Shape 198"/>
        <p:cNvGrpSpPr/>
        <p:nvPr/>
      </p:nvGrpSpPr>
      <p:grpSpPr>
        <a:xfrm>
          <a:off x="0" y="0"/>
          <a:ext cx="0" cy="0"/>
          <a:chOff x="0" y="0"/>
          <a:chExt cx="0" cy="0"/>
        </a:xfrm>
      </p:grpSpPr>
      <p:sp>
        <p:nvSpPr>
          <p:cNvPr id="199" name="Google Shape;199;p33"/>
          <p:cNvSpPr txBox="1"/>
          <p:nvPr>
            <p:ph type="ctrTitle"/>
          </p:nvPr>
        </p:nvSpPr>
        <p:spPr>
          <a:xfrm>
            <a:off x="457188" y="3566639"/>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200" name="Google Shape;200;p3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