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</p:sldIdLst>
  <p:sldSz cy="5143500" cx="9144000"/>
  <p:notesSz cx="6858000" cy="9144000"/>
  <p:embeddedFontLst>
    <p:embeddedFont>
      <p:font typeface="Century Gothic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5" roundtripDataSignature="AMtx7mh42NUv9DpaLO15zzOkUB14784E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C56B356-E8A4-4CBA-857F-5B0E88180033}">
  <a:tblStyle styleId="{1C56B356-E8A4-4CBA-857F-5B0E8818003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boldItalic.fntdata"/><Relationship Id="rId83" Type="http://schemas.openxmlformats.org/officeDocument/2006/relationships/font" Target="fonts/CenturyGothic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85" Type="http://customschemas.google.com/relationships/presentationmetadata" Target="meta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font" Target="fonts/CenturyGothic-bold.fntdata"/><Relationship Id="rId81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c280276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c280276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c2802767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c2802767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 ¿Listos?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/e/, /n/, /p/, /s/, /l/, /a/, /m/, /f/, /k/, /u/, /d/, /o/, /i/, 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/i/,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/e/,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c2802767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c2802767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/a/,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/e/,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/o/, /l/,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ca.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/e/, /n/, fen.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/lu/, /na/, luna.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/lu/, /na/?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(/lu/, /na/, luna)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luna, /lu/, /na/.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(luna, /lu/, /na/)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/l/, /u/, /n/, /a/, luna.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/l/, /u/, /n/,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(/l/, /u/, /n/, /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/, luna)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luna, /l/, /u/, /n/, /a/,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luna. Ahora todos juntos: luna, /l/, /u/, /n/, /a/, luna.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/sa/, /ka/, saca.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/mi/, /la/, Camila.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/ká/, /li/, /do/, cálido.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/fe/, /li/, /no/, felino.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2b547ba7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g32b547ba7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/ti/, /na/, tina.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/man/, /da/, manda.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/pas/, /to/, pasto.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/kon/, /tes/, /ta/, contesta.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/ti/, /tos/, patitos.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/kon/, /ten/, /to/, contento.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/fe/, /li/, /no/?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(/fe/, /li/, /no/, felino)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felino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(felino, /fe/, /li/, /no/)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/f/, /e/, /l/, /i/, /n/,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(/f/, /e/, /l/, /i/, /n/, /o/, felino)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felino,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(felino, /f/, /e/, /l/, /i/, /n/,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3c2802767f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3c2802767f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3c2802767f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3c2802767f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practicar identificar los sonidos iniciales de las palabras, segmentar palabras en fonemas y leeremos un libro decodificable. ¿Listos?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3c2802767f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33c2802767f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3c2802767f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g33c2802767f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saca, /sa/, /ca/, saca. ¿Cuántas sílabas tiene la palabra? (2) /sa/, /ca/. La primera sílaba /sa/, ¿cuántos sonidos tiene? (2), /s/, /a/. La segunda sílaba /ka/, ¿cuántos sonidos tiene? (2) /k/, /a/. Saca, /s/, /a/, /k/, /a/.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la palabra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Camila, /ka/, /mi/, /la/, Camila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/mi/, /la/.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/mi/,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/a/. Camila, /k/, /a/, /m/, /i/, /l/, /a/.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3c2802767f_0_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g33c2802767f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felino, /fe/, /li/, /no/, felino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/fe/, /li/, /no/.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/fe/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/f/, /e/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/li/,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/no/,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/o/. Felino, /f/, /e/, /l/, /i/, /n/, /o/.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/pa/, /ti/, /tos/?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(/pa/, /ti/, /tos/, patitos)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patitos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(patitos, /pa/, /ti/, /tos/)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/a/, /t/, /i/, /t/, /o/, /s/?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/a/, /t/, /i/, /t/, /o/, /s/, patitos)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patitos,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(patitos, /p/, /a/, /t/, /i/, /t/, /o/, /s/)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es su felino Luna.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 pone los patitos en fila.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2c3d1378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2c3d1378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de sol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 un día de sol y Camila y su familia van a disfrutar del día afuera. Ella se divierte en la tina.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66.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2c3d13787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2c3d13787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2c3d13787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2c3d13787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2c3d13787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2c3d13787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/ka/, /mi/, /la/?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(/ka/, /mi/, /la/, Camila)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(Camila, /ka/, /mi/, /la/)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/a/, /m/, /i/, /l/,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/a/, /m/, /i/, /l/, /a/, Camila)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Camila,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(Camila, /k/, /a/, /m/, /i/, /l/,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2c3d13787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2c3d13787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2c3d13787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2c3d13787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2c3d13787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2c3d13787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27d07d859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27d07d859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Camila?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Camila es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3c2802767f_0_9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3c2802767f_0_9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/ti/, /na/?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(/ti/, /na/, tina)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(tina, /ti/, /na/)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/t/, /i/, /n/,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(/t/, /i/, /n/, /a/, tina)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tina,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(tina, /t/, /i/, /n/,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{1C56B356-E8A4-4CBA-857F-5B0E88180033}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c2802767f_0_15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c2802767f_0_15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c2802767f_0_15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c2802767f_0_15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c2802767f_0_15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c2802767f_0_15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c2802767f_0_15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c2802767f_0_15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c2802767f_0_15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c2802767f_0_15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c2802767f_0_15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c2802767f_0_15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c2802767f_0_15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c2802767f_0_15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c2802767f_0_1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c2802767f_0_15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c2802767f_0_15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c2802767f_0_15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c2802767f_0_17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c2802767f_0_17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c2802767f_0_17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c2802767f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c2802767f_0_18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c2802767f_0_18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c2802767f_0_18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c2802767f_0_18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c2802767f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c2802767f_0_3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c2802767f_0_33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c2802767f_0_33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c2802767f_0_33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c2802767f_0_3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c2802767f_0_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c2802767f_0_33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c2802767f_0_33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c2802767f_0_59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c2802767f_0_594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c2802767f_0_59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c2802767f_0_59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c2802767f_0_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c2802767f_0_594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c2802767f_0_594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c2802767f_0_594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c2802767f_0_594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c2802767f_0_594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c2802767f_0_594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c2802767f_0_95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c2802767f_0_95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g33c2802767f_0_9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3c2802767f_0_1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c2802767f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4" name="Google Shape;154;g33c2802767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0137" y="1330200"/>
            <a:ext cx="1874930" cy="29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207" name="Google Shape;207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213" name="Google Shape;213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219" name="Google Shape;219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225" name="Google Shape;225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231" name="Google Shape;231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237" name="Google Shape;237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</a:t>
            </a:r>
            <a:endParaRPr sz="9600"/>
          </a:p>
        </p:txBody>
      </p:sp>
      <p:pic>
        <p:nvPicPr>
          <p:cNvPr id="243" name="Google Shape;243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249" name="Google Shape;24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255" name="Google Shape;255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261" name="Google Shape;261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c2802767f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267" name="Google Shape;267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273" name="Google Shape;273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279" name="Google Shape;279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285" name="Google Shape;285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Google Shape;296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{1C56B356-E8A4-4CBA-857F-5B0E88180033}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97" name="Google Shape;297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304" name="Google Shape;30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fi</a:t>
            </a:r>
            <a:endParaRPr sz="9600"/>
          </a:p>
        </p:txBody>
      </p:sp>
      <p:sp>
        <p:nvSpPr>
          <p:cNvPr id="310" name="Google Shape;310;p26"/>
          <p:cNvSpPr/>
          <p:nvPr/>
        </p:nvSpPr>
        <p:spPr>
          <a:xfrm>
            <a:off x="4258600" y="3162725"/>
            <a:ext cx="829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317" name="Google Shape;317;p27"/>
          <p:cNvSpPr/>
          <p:nvPr/>
        </p:nvSpPr>
        <p:spPr>
          <a:xfrm>
            <a:off x="3827195" y="3108315"/>
            <a:ext cx="1681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fe</a:t>
            </a:r>
            <a:endParaRPr sz="9600"/>
          </a:p>
        </p:txBody>
      </p:sp>
      <p:sp>
        <p:nvSpPr>
          <p:cNvPr id="324" name="Google Shape;324;p28"/>
          <p:cNvSpPr/>
          <p:nvPr/>
        </p:nvSpPr>
        <p:spPr>
          <a:xfrm>
            <a:off x="4048425" y="3090602"/>
            <a:ext cx="1239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c2802767f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165" name="Google Shape;165;g33c2802767f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</a:t>
            </a:r>
            <a:endParaRPr sz="9600"/>
          </a:p>
        </p:txBody>
      </p:sp>
      <p:sp>
        <p:nvSpPr>
          <p:cNvPr id="331" name="Google Shape;331;p29"/>
          <p:cNvSpPr/>
          <p:nvPr/>
        </p:nvSpPr>
        <p:spPr>
          <a:xfrm>
            <a:off x="3833995" y="3076354"/>
            <a:ext cx="1564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can</a:t>
            </a:r>
            <a:endParaRPr sz="9600"/>
          </a:p>
        </p:txBody>
      </p:sp>
      <p:sp>
        <p:nvSpPr>
          <p:cNvPr id="338" name="Google Shape;338;p30"/>
          <p:cNvSpPr/>
          <p:nvPr/>
        </p:nvSpPr>
        <p:spPr>
          <a:xfrm>
            <a:off x="3473250" y="3096143"/>
            <a:ext cx="2373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9" name="Google Shape;339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man</a:t>
            </a:r>
            <a:endParaRPr sz="9600"/>
          </a:p>
        </p:txBody>
      </p:sp>
      <p:sp>
        <p:nvSpPr>
          <p:cNvPr id="345" name="Google Shape;345;p31"/>
          <p:cNvSpPr/>
          <p:nvPr/>
        </p:nvSpPr>
        <p:spPr>
          <a:xfrm>
            <a:off x="3263075" y="3085075"/>
            <a:ext cx="2751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pas</a:t>
            </a:r>
            <a:endParaRPr sz="9600"/>
          </a:p>
        </p:txBody>
      </p:sp>
      <p:sp>
        <p:nvSpPr>
          <p:cNvPr id="352" name="Google Shape;352;p32"/>
          <p:cNvSpPr/>
          <p:nvPr/>
        </p:nvSpPr>
        <p:spPr>
          <a:xfrm>
            <a:off x="3616900" y="3251000"/>
            <a:ext cx="2090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ten</a:t>
            </a:r>
            <a:endParaRPr sz="9600"/>
          </a:p>
        </p:txBody>
      </p:sp>
      <p:sp>
        <p:nvSpPr>
          <p:cNvPr id="359" name="Google Shape;359;p33"/>
          <p:cNvSpPr/>
          <p:nvPr/>
        </p:nvSpPr>
        <p:spPr>
          <a:xfrm>
            <a:off x="3694335" y="3074020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sol</a:t>
            </a:r>
            <a:endParaRPr sz="9600"/>
          </a:p>
        </p:txBody>
      </p:sp>
      <p:sp>
        <p:nvSpPr>
          <p:cNvPr id="366" name="Google Shape;366;p34"/>
          <p:cNvSpPr/>
          <p:nvPr/>
        </p:nvSpPr>
        <p:spPr>
          <a:xfrm>
            <a:off x="3805075" y="3107204"/>
            <a:ext cx="1714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7" name="Google Shape;367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" name="Google Shape;378;p36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{1C56B356-E8A4-4CBA-857F-5B0E88180033}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79" name="Google Shape;379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37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{1C56B356-E8A4-4CBA-857F-5B0E88180033}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85" name="Google Shape;385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9838" y="1544672"/>
            <a:ext cx="2463051" cy="177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397" name="Google Shape;397;p39"/>
          <p:cNvSpPr txBox="1"/>
          <p:nvPr>
            <p:ph idx="4294967295" type="body"/>
          </p:nvPr>
        </p:nvSpPr>
        <p:spPr>
          <a:xfrm>
            <a:off x="39398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398" name="Google Shape;398;p39"/>
          <p:cNvSpPr/>
          <p:nvPr/>
        </p:nvSpPr>
        <p:spPr>
          <a:xfrm>
            <a:off x="3097150" y="3089773"/>
            <a:ext cx="3052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9" name="Google Shape;399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 txBox="1"/>
          <p:nvPr>
            <p:ph idx="4294967295" type="body"/>
          </p:nvPr>
        </p:nvSpPr>
        <p:spPr>
          <a:xfrm>
            <a:off x="19096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05" name="Google Shape;405;p40"/>
          <p:cNvSpPr txBox="1"/>
          <p:nvPr>
            <p:ph idx="4294967295" type="body"/>
          </p:nvPr>
        </p:nvSpPr>
        <p:spPr>
          <a:xfrm>
            <a:off x="34500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mi</a:t>
            </a:r>
            <a:endParaRPr sz="9600"/>
          </a:p>
        </p:txBody>
      </p:sp>
      <p:sp>
        <p:nvSpPr>
          <p:cNvPr id="406" name="Google Shape;406;p40"/>
          <p:cNvSpPr txBox="1"/>
          <p:nvPr>
            <p:ph idx="4294967295" type="body"/>
          </p:nvPr>
        </p:nvSpPr>
        <p:spPr>
          <a:xfrm>
            <a:off x="46863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sp>
        <p:nvSpPr>
          <p:cNvPr id="407" name="Google Shape;407;p40"/>
          <p:cNvSpPr/>
          <p:nvPr/>
        </p:nvSpPr>
        <p:spPr>
          <a:xfrm>
            <a:off x="2396515" y="3122956"/>
            <a:ext cx="4086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8" name="Google Shape;408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1"/>
          <p:cNvSpPr txBox="1"/>
          <p:nvPr>
            <p:ph idx="4294967295" type="body"/>
          </p:nvPr>
        </p:nvSpPr>
        <p:spPr>
          <a:xfrm>
            <a:off x="2031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cá</a:t>
            </a:r>
            <a:endParaRPr sz="9600"/>
          </a:p>
        </p:txBody>
      </p:sp>
      <p:sp>
        <p:nvSpPr>
          <p:cNvPr id="414" name="Google Shape;414;p41"/>
          <p:cNvSpPr txBox="1"/>
          <p:nvPr>
            <p:ph idx="4294967295" type="body"/>
          </p:nvPr>
        </p:nvSpPr>
        <p:spPr>
          <a:xfrm>
            <a:off x="40327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li</a:t>
            </a:r>
            <a:endParaRPr sz="9600"/>
          </a:p>
        </p:txBody>
      </p:sp>
      <p:sp>
        <p:nvSpPr>
          <p:cNvPr id="415" name="Google Shape;415;p41"/>
          <p:cNvSpPr txBox="1"/>
          <p:nvPr>
            <p:ph idx="4294967295" type="body"/>
          </p:nvPr>
        </p:nvSpPr>
        <p:spPr>
          <a:xfrm>
            <a:off x="42008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</a:t>
            </a:r>
            <a:endParaRPr sz="9600"/>
          </a:p>
        </p:txBody>
      </p:sp>
      <p:sp>
        <p:nvSpPr>
          <p:cNvPr id="416" name="Google Shape;416;p41"/>
          <p:cNvSpPr/>
          <p:nvPr/>
        </p:nvSpPr>
        <p:spPr>
          <a:xfrm>
            <a:off x="2536725" y="3078711"/>
            <a:ext cx="3794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7" name="Google Shape;417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2"/>
          <p:cNvSpPr txBox="1"/>
          <p:nvPr>
            <p:ph idx="4294967295" type="body"/>
          </p:nvPr>
        </p:nvSpPr>
        <p:spPr>
          <a:xfrm>
            <a:off x="24356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fe</a:t>
            </a:r>
            <a:endParaRPr sz="9600"/>
          </a:p>
        </p:txBody>
      </p:sp>
      <p:sp>
        <p:nvSpPr>
          <p:cNvPr id="423" name="Google Shape;423;p42"/>
          <p:cNvSpPr txBox="1"/>
          <p:nvPr>
            <p:ph idx="4294967295" type="body"/>
          </p:nvPr>
        </p:nvSpPr>
        <p:spPr>
          <a:xfrm>
            <a:off x="32649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li</a:t>
            </a:r>
            <a:endParaRPr sz="9600"/>
          </a:p>
        </p:txBody>
      </p:sp>
      <p:sp>
        <p:nvSpPr>
          <p:cNvPr id="424" name="Google Shape;424;p42"/>
          <p:cNvSpPr txBox="1"/>
          <p:nvPr>
            <p:ph idx="4294967295" type="body"/>
          </p:nvPr>
        </p:nvSpPr>
        <p:spPr>
          <a:xfrm>
            <a:off x="42305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</a:t>
            </a:r>
            <a:endParaRPr sz="9600"/>
          </a:p>
        </p:txBody>
      </p:sp>
      <p:sp>
        <p:nvSpPr>
          <p:cNvPr id="425" name="Google Shape;425;p42"/>
          <p:cNvSpPr/>
          <p:nvPr/>
        </p:nvSpPr>
        <p:spPr>
          <a:xfrm>
            <a:off x="3194250" y="3100825"/>
            <a:ext cx="3174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6" name="Google Shape;426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2b547ba74d_0_0"/>
          <p:cNvSpPr txBox="1"/>
          <p:nvPr>
            <p:ph idx="4294967295" type="body"/>
          </p:nvPr>
        </p:nvSpPr>
        <p:spPr>
          <a:xfrm>
            <a:off x="2487038" y="18041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ti</a:t>
            </a:r>
            <a:endParaRPr sz="9600"/>
          </a:p>
        </p:txBody>
      </p:sp>
      <p:sp>
        <p:nvSpPr>
          <p:cNvPr id="432" name="Google Shape;432;g32b547ba74d_0_0"/>
          <p:cNvSpPr txBox="1"/>
          <p:nvPr>
            <p:ph idx="4294967295" type="body"/>
          </p:nvPr>
        </p:nvSpPr>
        <p:spPr>
          <a:xfrm>
            <a:off x="3604813" y="18041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r>
              <a:rPr lang="en" sz="9600"/>
              <a:t>a</a:t>
            </a:r>
            <a:endParaRPr sz="9600"/>
          </a:p>
        </p:txBody>
      </p:sp>
      <p:sp>
        <p:nvSpPr>
          <p:cNvPr id="433" name="Google Shape;433;g32b547ba74d_0_0"/>
          <p:cNvSpPr/>
          <p:nvPr/>
        </p:nvSpPr>
        <p:spPr>
          <a:xfrm>
            <a:off x="3448488" y="3100000"/>
            <a:ext cx="2366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4" name="Google Shape;434;g32b547ba74d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4"/>
          <p:cNvSpPr txBox="1"/>
          <p:nvPr>
            <p:ph idx="4294967295" type="body"/>
          </p:nvPr>
        </p:nvSpPr>
        <p:spPr>
          <a:xfrm>
            <a:off x="23695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man</a:t>
            </a:r>
            <a:endParaRPr sz="9600"/>
          </a:p>
        </p:txBody>
      </p:sp>
      <p:sp>
        <p:nvSpPr>
          <p:cNvPr id="440" name="Google Shape;440;p44"/>
          <p:cNvSpPr txBox="1"/>
          <p:nvPr>
            <p:ph idx="4294967295" type="body"/>
          </p:nvPr>
        </p:nvSpPr>
        <p:spPr>
          <a:xfrm>
            <a:off x="47408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da</a:t>
            </a:r>
            <a:endParaRPr sz="9600"/>
          </a:p>
        </p:txBody>
      </p:sp>
      <p:sp>
        <p:nvSpPr>
          <p:cNvPr id="441" name="Google Shape;441;p44"/>
          <p:cNvSpPr/>
          <p:nvPr/>
        </p:nvSpPr>
        <p:spPr>
          <a:xfrm>
            <a:off x="2596950" y="3210948"/>
            <a:ext cx="4347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2" name="Google Shape;442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/>
          <p:cNvSpPr txBox="1"/>
          <p:nvPr>
            <p:ph idx="4294967295" type="body"/>
          </p:nvPr>
        </p:nvSpPr>
        <p:spPr>
          <a:xfrm>
            <a:off x="2250700" y="1793875"/>
            <a:ext cx="292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pas</a:t>
            </a:r>
            <a:endParaRPr sz="9600"/>
          </a:p>
        </p:txBody>
      </p:sp>
      <p:sp>
        <p:nvSpPr>
          <p:cNvPr id="448" name="Google Shape;448;p45"/>
          <p:cNvSpPr txBox="1"/>
          <p:nvPr>
            <p:ph idx="4294967295" type="body"/>
          </p:nvPr>
        </p:nvSpPr>
        <p:spPr>
          <a:xfrm>
            <a:off x="3751475" y="1793875"/>
            <a:ext cx="329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449" name="Google Shape;449;p45"/>
          <p:cNvSpPr/>
          <p:nvPr/>
        </p:nvSpPr>
        <p:spPr>
          <a:xfrm>
            <a:off x="2648575" y="3210984"/>
            <a:ext cx="3362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0" name="Google Shape;450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6"/>
          <p:cNvSpPr txBox="1"/>
          <p:nvPr>
            <p:ph idx="4294967295" type="body"/>
          </p:nvPr>
        </p:nvSpPr>
        <p:spPr>
          <a:xfrm>
            <a:off x="159475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con</a:t>
            </a:r>
            <a:endParaRPr sz="9600"/>
          </a:p>
        </p:txBody>
      </p:sp>
      <p:sp>
        <p:nvSpPr>
          <p:cNvPr id="456" name="Google Shape;456;p46"/>
          <p:cNvSpPr txBox="1"/>
          <p:nvPr>
            <p:ph idx="4294967295" type="body"/>
          </p:nvPr>
        </p:nvSpPr>
        <p:spPr>
          <a:xfrm>
            <a:off x="4194575" y="1793875"/>
            <a:ext cx="335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tes</a:t>
            </a:r>
            <a:endParaRPr sz="9600"/>
          </a:p>
        </p:txBody>
      </p:sp>
      <p:sp>
        <p:nvSpPr>
          <p:cNvPr id="457" name="Google Shape;457;p46"/>
          <p:cNvSpPr txBox="1"/>
          <p:nvPr>
            <p:ph idx="4294967295" type="body"/>
          </p:nvPr>
        </p:nvSpPr>
        <p:spPr>
          <a:xfrm>
            <a:off x="5792700" y="1793875"/>
            <a:ext cx="335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58" name="Google Shape;458;p46"/>
          <p:cNvSpPr/>
          <p:nvPr/>
        </p:nvSpPr>
        <p:spPr>
          <a:xfrm>
            <a:off x="2068450" y="3133975"/>
            <a:ext cx="5154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9" name="Google Shape;459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7"/>
          <p:cNvSpPr txBox="1"/>
          <p:nvPr>
            <p:ph idx="4294967295" type="body"/>
          </p:nvPr>
        </p:nvSpPr>
        <p:spPr>
          <a:xfrm>
            <a:off x="24237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465" name="Google Shape;465;p47"/>
          <p:cNvSpPr txBox="1"/>
          <p:nvPr>
            <p:ph idx="4294967295" type="body"/>
          </p:nvPr>
        </p:nvSpPr>
        <p:spPr>
          <a:xfrm>
            <a:off x="35575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ti</a:t>
            </a:r>
            <a:endParaRPr sz="9600"/>
          </a:p>
        </p:txBody>
      </p:sp>
      <p:sp>
        <p:nvSpPr>
          <p:cNvPr id="466" name="Google Shape;466;p47"/>
          <p:cNvSpPr txBox="1"/>
          <p:nvPr>
            <p:ph idx="4294967295" type="body"/>
          </p:nvPr>
        </p:nvSpPr>
        <p:spPr>
          <a:xfrm>
            <a:off x="47268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tos</a:t>
            </a:r>
            <a:endParaRPr sz="9600"/>
          </a:p>
        </p:txBody>
      </p:sp>
      <p:sp>
        <p:nvSpPr>
          <p:cNvPr id="467" name="Google Shape;467;p47"/>
          <p:cNvSpPr/>
          <p:nvPr/>
        </p:nvSpPr>
        <p:spPr>
          <a:xfrm>
            <a:off x="2948039" y="3222571"/>
            <a:ext cx="3927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8" name="Google Shape;468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8"/>
          <p:cNvSpPr txBox="1"/>
          <p:nvPr>
            <p:ph idx="4294967295" type="body"/>
          </p:nvPr>
        </p:nvSpPr>
        <p:spPr>
          <a:xfrm>
            <a:off x="1774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con</a:t>
            </a:r>
            <a:endParaRPr sz="9600"/>
          </a:p>
        </p:txBody>
      </p:sp>
      <p:sp>
        <p:nvSpPr>
          <p:cNvPr id="474" name="Google Shape;474;p48"/>
          <p:cNvSpPr txBox="1"/>
          <p:nvPr>
            <p:ph idx="4294967295" type="body"/>
          </p:nvPr>
        </p:nvSpPr>
        <p:spPr>
          <a:xfrm>
            <a:off x="3567750" y="1793875"/>
            <a:ext cx="313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ten</a:t>
            </a:r>
            <a:endParaRPr sz="9600"/>
          </a:p>
        </p:txBody>
      </p:sp>
      <p:sp>
        <p:nvSpPr>
          <p:cNvPr id="475" name="Google Shape;475;p48"/>
          <p:cNvSpPr txBox="1"/>
          <p:nvPr>
            <p:ph idx="4294967295" type="body"/>
          </p:nvPr>
        </p:nvSpPr>
        <p:spPr>
          <a:xfrm>
            <a:off x="53817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476" name="Google Shape;476;p48"/>
          <p:cNvSpPr/>
          <p:nvPr/>
        </p:nvSpPr>
        <p:spPr>
          <a:xfrm>
            <a:off x="1942100" y="3133750"/>
            <a:ext cx="5462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7" name="Google Shape;477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904" y="843188"/>
            <a:ext cx="2280141" cy="27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g33c2802767f_0_4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33c2802767f_0_435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484" name="Google Shape;484;g33c2802767f_0_435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3c2802767f_0_441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g33c2802767f_0_4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33c2802767f_0_44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0" name="Google Shape;500;g33c2802767f_0_606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{1C56B356-E8A4-4CBA-857F-5B0E88180033}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01" name="Google Shape;501;g33c2802767f_0_60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6" name="Google Shape;506;p51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{1C56B356-E8A4-4CBA-857F-5B0E88180033}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120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07" name="Google Shape;507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g33c2802767f_0_7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graphicFrame>
        <p:nvGraphicFramePr>
          <p:cNvPr id="513" name="Google Shape;513;g33c2802767f_0_768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{1C56B356-E8A4-4CBA-857F-5B0E88180033}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119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</a:t>
            </a:r>
            <a:endParaRPr sz="9600"/>
          </a:p>
        </p:txBody>
      </p:sp>
      <p:pic>
        <p:nvPicPr>
          <p:cNvPr id="525" name="Google Shape;525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531" name="Google Shape;531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se</a:t>
            </a:r>
            <a:endParaRPr sz="9600"/>
          </a:p>
        </p:txBody>
      </p:sp>
      <p:pic>
        <p:nvPicPr>
          <p:cNvPr id="537" name="Google Shape;537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2360" y="1943300"/>
            <a:ext cx="2206150" cy="140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es</a:t>
            </a:r>
            <a:endParaRPr sz="9600"/>
          </a:p>
        </p:txBody>
      </p:sp>
      <p:pic>
        <p:nvPicPr>
          <p:cNvPr id="543" name="Google Shape;543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un</a:t>
            </a:r>
            <a:endParaRPr sz="9600"/>
          </a:p>
        </p:txBody>
      </p:sp>
      <p:pic>
        <p:nvPicPr>
          <p:cNvPr id="549" name="Google Shape;549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día</a:t>
            </a:r>
            <a:endParaRPr sz="9600"/>
          </a:p>
        </p:txBody>
      </p:sp>
      <p:pic>
        <p:nvPicPr>
          <p:cNvPr id="555" name="Google Shape;555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9. Oraciones</a:t>
            </a:r>
            <a:endParaRPr sz="3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1"/>
          <p:cNvSpPr txBox="1"/>
          <p:nvPr>
            <p:ph idx="4294967295" type="body"/>
          </p:nvPr>
        </p:nvSpPr>
        <p:spPr>
          <a:xfrm>
            <a:off x="464100" y="1101325"/>
            <a:ext cx="8520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000"/>
              <a:t>Este   es   su   felino   Luna.</a:t>
            </a:r>
            <a:endParaRPr sz="5000"/>
          </a:p>
        </p:txBody>
      </p:sp>
      <p:sp>
        <p:nvSpPr>
          <p:cNvPr id="567" name="Google Shape;567;p61"/>
          <p:cNvSpPr/>
          <p:nvPr/>
        </p:nvSpPr>
        <p:spPr>
          <a:xfrm>
            <a:off x="929875" y="1948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61"/>
          <p:cNvSpPr/>
          <p:nvPr/>
        </p:nvSpPr>
        <p:spPr>
          <a:xfrm>
            <a:off x="2453875" y="1948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61"/>
          <p:cNvSpPr/>
          <p:nvPr/>
        </p:nvSpPr>
        <p:spPr>
          <a:xfrm>
            <a:off x="3596875" y="1948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0" name="Google Shape;570;p61"/>
          <p:cNvSpPr/>
          <p:nvPr/>
        </p:nvSpPr>
        <p:spPr>
          <a:xfrm>
            <a:off x="5273275" y="1948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1" name="Google Shape;571;p61"/>
          <p:cNvSpPr/>
          <p:nvPr/>
        </p:nvSpPr>
        <p:spPr>
          <a:xfrm>
            <a:off x="7406875" y="1948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2" name="Google Shape;572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2"/>
          <p:cNvSpPr txBox="1"/>
          <p:nvPr>
            <p:ph idx="4294967295" type="body"/>
          </p:nvPr>
        </p:nvSpPr>
        <p:spPr>
          <a:xfrm>
            <a:off x="579925" y="609025"/>
            <a:ext cx="8681700" cy="21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4500"/>
              <a:t>Camila   pone   los   patitos 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500"/>
              <a:t>en   fila.</a:t>
            </a:r>
            <a:endParaRPr sz="4500"/>
          </a:p>
        </p:txBody>
      </p:sp>
      <p:sp>
        <p:nvSpPr>
          <p:cNvPr id="578" name="Google Shape;578;p62"/>
          <p:cNvSpPr/>
          <p:nvPr/>
        </p:nvSpPr>
        <p:spPr>
          <a:xfrm>
            <a:off x="1310875" y="1338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62"/>
          <p:cNvSpPr/>
          <p:nvPr/>
        </p:nvSpPr>
        <p:spPr>
          <a:xfrm>
            <a:off x="3673075" y="1338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0" name="Google Shape;580;p62"/>
          <p:cNvSpPr/>
          <p:nvPr/>
        </p:nvSpPr>
        <p:spPr>
          <a:xfrm>
            <a:off x="5273275" y="1338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62"/>
          <p:cNvSpPr/>
          <p:nvPr/>
        </p:nvSpPr>
        <p:spPr>
          <a:xfrm>
            <a:off x="7025875" y="1338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62"/>
          <p:cNvSpPr/>
          <p:nvPr/>
        </p:nvSpPr>
        <p:spPr>
          <a:xfrm>
            <a:off x="844115" y="2633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62"/>
          <p:cNvSpPr/>
          <p:nvPr/>
        </p:nvSpPr>
        <p:spPr>
          <a:xfrm>
            <a:off x="1996675" y="2633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4" name="Google Shape;584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2c3d137876_0_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590" name="Google Shape;590;g32c3d13787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g32c3d137876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575" y="1235219"/>
            <a:ext cx="6782500" cy="2629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32c3d137876_0_5"/>
          <p:cNvSpPr/>
          <p:nvPr/>
        </p:nvSpPr>
        <p:spPr>
          <a:xfrm>
            <a:off x="1932308" y="281952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g32c3d137876_0_5"/>
          <p:cNvSpPr/>
          <p:nvPr/>
        </p:nvSpPr>
        <p:spPr>
          <a:xfrm>
            <a:off x="2831075" y="281952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8" name="Google Shape;598;g32c3d137876_0_5"/>
          <p:cNvSpPr/>
          <p:nvPr/>
        </p:nvSpPr>
        <p:spPr>
          <a:xfrm>
            <a:off x="3688998" y="280990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9" name="Google Shape;599;g32c3d137876_0_5"/>
          <p:cNvSpPr/>
          <p:nvPr/>
        </p:nvSpPr>
        <p:spPr>
          <a:xfrm>
            <a:off x="4547599" y="280990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0" name="Google Shape;600;g32c3d137876_0_5"/>
          <p:cNvSpPr/>
          <p:nvPr/>
        </p:nvSpPr>
        <p:spPr>
          <a:xfrm>
            <a:off x="5421230" y="280029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1" name="Google Shape;601;g32c3d137876_0_5"/>
          <p:cNvSpPr/>
          <p:nvPr/>
        </p:nvSpPr>
        <p:spPr>
          <a:xfrm>
            <a:off x="6276768" y="280941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2" name="Google Shape;602;g32c3d137876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16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g32c3d137876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150" y="822325"/>
            <a:ext cx="5739574" cy="32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32c3d137876_0_15"/>
          <p:cNvSpPr/>
          <p:nvPr/>
        </p:nvSpPr>
        <p:spPr>
          <a:xfrm>
            <a:off x="1741786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g32c3d137876_0_15"/>
          <p:cNvSpPr/>
          <p:nvPr/>
        </p:nvSpPr>
        <p:spPr>
          <a:xfrm>
            <a:off x="1751386" y="365254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g32c3d137876_0_15"/>
          <p:cNvSpPr/>
          <p:nvPr/>
        </p:nvSpPr>
        <p:spPr>
          <a:xfrm>
            <a:off x="2869180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g32c3d137876_0_15"/>
          <p:cNvSpPr/>
          <p:nvPr/>
        </p:nvSpPr>
        <p:spPr>
          <a:xfrm>
            <a:off x="2869185" y="365255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g32c3d137876_0_15"/>
          <p:cNvSpPr/>
          <p:nvPr/>
        </p:nvSpPr>
        <p:spPr>
          <a:xfrm>
            <a:off x="4008705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g32c3d137876_0_15"/>
          <p:cNvSpPr/>
          <p:nvPr/>
        </p:nvSpPr>
        <p:spPr>
          <a:xfrm>
            <a:off x="4012368" y="364293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g32c3d137876_0_15"/>
          <p:cNvSpPr/>
          <p:nvPr/>
        </p:nvSpPr>
        <p:spPr>
          <a:xfrm>
            <a:off x="5117093" y="241427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g32c3d137876_0_15"/>
          <p:cNvSpPr/>
          <p:nvPr/>
        </p:nvSpPr>
        <p:spPr>
          <a:xfrm>
            <a:off x="5117111" y="366217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g32c3d137876_0_15"/>
          <p:cNvSpPr/>
          <p:nvPr/>
        </p:nvSpPr>
        <p:spPr>
          <a:xfrm>
            <a:off x="6181231" y="241427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7" name="Google Shape;617;g32c3d137876_0_15"/>
          <p:cNvSpPr/>
          <p:nvPr/>
        </p:nvSpPr>
        <p:spPr>
          <a:xfrm>
            <a:off x="6210059" y="365255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8" name="Google Shape;618;g32c3d137876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16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g32c3d137876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950" y="826100"/>
            <a:ext cx="62484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g32c3d137876_0_29"/>
          <p:cNvSpPr/>
          <p:nvPr/>
        </p:nvSpPr>
        <p:spPr>
          <a:xfrm>
            <a:off x="2682404" y="179548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g32c3d137876_0_29"/>
          <p:cNvSpPr/>
          <p:nvPr/>
        </p:nvSpPr>
        <p:spPr>
          <a:xfrm>
            <a:off x="1496075" y="2101800"/>
            <a:ext cx="26571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6" name="Google Shape;626;g32c3d137876_0_29"/>
          <p:cNvSpPr/>
          <p:nvPr/>
        </p:nvSpPr>
        <p:spPr>
          <a:xfrm>
            <a:off x="1746424" y="17954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Google Shape;627;g32c3d137876_0_29"/>
          <p:cNvSpPr/>
          <p:nvPr/>
        </p:nvSpPr>
        <p:spPr>
          <a:xfrm>
            <a:off x="3618382" y="17954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g32c3d137876_0_29"/>
          <p:cNvSpPr/>
          <p:nvPr/>
        </p:nvSpPr>
        <p:spPr>
          <a:xfrm>
            <a:off x="1724328" y="3433030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g32c3d137876_0_29"/>
          <p:cNvSpPr/>
          <p:nvPr/>
        </p:nvSpPr>
        <p:spPr>
          <a:xfrm>
            <a:off x="2636225" y="341271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g32c3d137876_0_29"/>
          <p:cNvSpPr/>
          <p:nvPr/>
        </p:nvSpPr>
        <p:spPr>
          <a:xfrm>
            <a:off x="1465980" y="3730147"/>
            <a:ext cx="26571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g32c3d137876_0_29"/>
          <p:cNvSpPr/>
          <p:nvPr/>
        </p:nvSpPr>
        <p:spPr>
          <a:xfrm>
            <a:off x="3573988" y="342019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g32c3d137876_0_29"/>
          <p:cNvSpPr/>
          <p:nvPr/>
        </p:nvSpPr>
        <p:spPr>
          <a:xfrm>
            <a:off x="4956439" y="343302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g32c3d137876_0_29"/>
          <p:cNvSpPr/>
          <p:nvPr/>
        </p:nvSpPr>
        <p:spPr>
          <a:xfrm>
            <a:off x="4690775" y="3720525"/>
            <a:ext cx="26571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g32c3d137876_0_29"/>
          <p:cNvSpPr/>
          <p:nvPr/>
        </p:nvSpPr>
        <p:spPr>
          <a:xfrm>
            <a:off x="5892435" y="3420200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g32c3d137876_0_29"/>
          <p:cNvSpPr/>
          <p:nvPr/>
        </p:nvSpPr>
        <p:spPr>
          <a:xfrm>
            <a:off x="6759110" y="341271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g32c3d137876_0_29"/>
          <p:cNvSpPr/>
          <p:nvPr/>
        </p:nvSpPr>
        <p:spPr>
          <a:xfrm>
            <a:off x="5892418" y="179405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g32c3d137876_0_29"/>
          <p:cNvSpPr/>
          <p:nvPr/>
        </p:nvSpPr>
        <p:spPr>
          <a:xfrm>
            <a:off x="4706089" y="2100376"/>
            <a:ext cx="26571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g32c3d137876_0_29"/>
          <p:cNvSpPr/>
          <p:nvPr/>
        </p:nvSpPr>
        <p:spPr>
          <a:xfrm>
            <a:off x="4956438" y="179405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g32c3d137876_0_29"/>
          <p:cNvSpPr/>
          <p:nvPr/>
        </p:nvSpPr>
        <p:spPr>
          <a:xfrm>
            <a:off x="6828396" y="179405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0" name="Google Shape;640;g32c3d137876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16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5463" y="1255916"/>
            <a:ext cx="1780676" cy="239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2c3d137876_0_52"/>
          <p:cNvSpPr txBox="1"/>
          <p:nvPr/>
        </p:nvSpPr>
        <p:spPr>
          <a:xfrm>
            <a:off x="539500" y="949875"/>
            <a:ext cx="28797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Camila y su felino Luna.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6" name="Google Shape;646;g32c3d137876_0_52"/>
          <p:cNvSpPr txBox="1"/>
          <p:nvPr/>
        </p:nvSpPr>
        <p:spPr>
          <a:xfrm>
            <a:off x="5763025" y="949875"/>
            <a:ext cx="28797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su mamá y su papá.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7" name="Google Shape;647;g32c3d137876_0_52"/>
          <p:cNvSpPr txBox="1"/>
          <p:nvPr/>
        </p:nvSpPr>
        <p:spPr>
          <a:xfrm>
            <a:off x="2035500" y="3157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de sol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8" name="Google Shape;648;g32c3d137876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75" y="1865350"/>
            <a:ext cx="2566075" cy="282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32c3d137876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075" y="1865350"/>
            <a:ext cx="2566075" cy="282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32c3d137876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3848" y="1050928"/>
            <a:ext cx="659175" cy="6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2c3d137876_0_66"/>
          <p:cNvSpPr txBox="1"/>
          <p:nvPr/>
        </p:nvSpPr>
        <p:spPr>
          <a:xfrm>
            <a:off x="615700" y="1026075"/>
            <a:ext cx="3829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 día cálido.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6" name="Google Shape;656;g32c3d137876_0_66"/>
          <p:cNvSpPr txBox="1"/>
          <p:nvPr/>
        </p:nvSpPr>
        <p:spPr>
          <a:xfrm>
            <a:off x="1301500" y="1788075"/>
            <a:ext cx="2856600" cy="24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saca la tina y la pone en el sol.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—Métete a la tina Camila —manda mamá.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7" name="Google Shape;657;g32c3d137876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100" y="1335075"/>
            <a:ext cx="4408023" cy="239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32c3d137876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76" y="1845726"/>
            <a:ext cx="759125" cy="69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2c3d137876_0_59"/>
          <p:cNvSpPr txBox="1"/>
          <p:nvPr/>
        </p:nvSpPr>
        <p:spPr>
          <a:xfrm>
            <a:off x="334225" y="2998075"/>
            <a:ext cx="38298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—Me encanta la tina en el pasto —indica Camila.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Luna no se mete a la tina.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4" name="Google Shape;664;g32c3d137876_0_59"/>
          <p:cNvSpPr txBox="1"/>
          <p:nvPr/>
        </p:nvSpPr>
        <p:spPr>
          <a:xfrm>
            <a:off x="5314200" y="2989675"/>
            <a:ext cx="3829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Papá pone todos los patitos en la tina.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 pone los patitos en fila. 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g32c3d137876_0_59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6" name="Google Shape;666;g32c3d137876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9250" y="441025"/>
            <a:ext cx="4419825" cy="240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32c3d137876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399" y="3159577"/>
            <a:ext cx="724100" cy="7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27d07d859a_0_6"/>
          <p:cNvSpPr txBox="1"/>
          <p:nvPr/>
        </p:nvSpPr>
        <p:spPr>
          <a:xfrm>
            <a:off x="463300" y="1102275"/>
            <a:ext cx="38298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 está contenta.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Luna está contenta.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g327d07d859a_0_6"/>
          <p:cNvSpPr txBox="1"/>
          <p:nvPr/>
        </p:nvSpPr>
        <p:spPr>
          <a:xfrm>
            <a:off x="1072900" y="2169075"/>
            <a:ext cx="32139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esta contenta.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Papá esta contento.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¡Es un día de sol!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4" name="Google Shape;674;g327d07d859a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3100" y="1292750"/>
            <a:ext cx="4358948" cy="236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327d07d859a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174" y="2231401"/>
            <a:ext cx="783150" cy="7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3548" y="1306225"/>
            <a:ext cx="2084250" cy="20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