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2T14:40:46.851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11T03:15:57.264">
    <p:pos x="2880" y="1355"/>
    <p:text>for english - the sign or the alphabet or keep looking</p:text>
  </p:cm>
  <p:cm authorId="2" idx="1" dt="2025-12-11T03:15:57.264">
    <p:pos x="2880" y="1355"/>
    <p:text>I think it works.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aclamar.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g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blusa, siglo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clases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tem___r.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 - blar, temblar.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si___.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- glo, siglo.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___ve.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- ve, clave.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bl, gl, cl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hablar con mis amigos.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/a/, /r/. Hablar, /a/, /b/, /l/,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regla sirve para medir.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gla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/l/, /a/. Regla, /r/, /e/, /g/, /l/,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cliente espera su turno.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 - 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Cliente, /k/, /l/, /i/, /e/, /n/, /t/,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pueblo.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tampoco.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empezar, siéntate en la bicicleta y coloca los pies en el suelo.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(1), empezar (2), siéntate (3), en (4), la (5), bicicleta (6), y (7), coloca (8), los (9), pies (10), en (11), el (12), suelo (13).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trece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glaseado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eclipse.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imperdible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motocicleta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clasificar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inglés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clavel.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inaudible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ciclismo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jeroglífico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bl, gl, cl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cl.</a:t>
            </a:r>
            <a:r>
              <a:rPr i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clasificar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clasificar las figuras geométricas por su tamaño.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clasificar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- si - fi - car.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/e/. Clasificar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/k/, /l/, /a/, /s/, /i/, /f/, /i/, /k/,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 mi cuarto está arreglado.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rre - gla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Arreglado, /a/, /rr/, /e/, /g/, /l/,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 fue muy responsable al pasear a Pluto.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 - pon - sa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Responsable, /rr/, /e/, /s/, /p/, /o/, /n/, /s/,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sobre los plurales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Primero vamos a recordar que las palabras en singular se refieren a una sola persona o cosa. Las palabras en plural se refieren a dos o más personas o cosas.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cuando una palabra termina en una consonante, agregamos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indicar que hay más de uno. Pero si la palabra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cambiamos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pueblo.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raíz.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raíz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raíces.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actriz.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La palabra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cambiamos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actriz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convierte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actrices.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empezar, siéntate en la bicicleta y coloca los pies en el suelo.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globos.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46.jpg"/><Relationship Id="rId7" Type="http://schemas.openxmlformats.org/officeDocument/2006/relationships/image" Target="../media/image30.png"/><Relationship Id="rId8" Type="http://schemas.openxmlformats.org/officeDocument/2006/relationships/image" Target="../media/image4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478986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regla</a:t>
            </a:r>
            <a:endParaRPr sz="9600"/>
          </a:p>
        </p:txBody>
      </p:sp>
      <p:pic>
        <p:nvPicPr>
          <p:cNvPr id="381" name="Google Shape;38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7"/>
          <p:cNvSpPr/>
          <p:nvPr/>
        </p:nvSpPr>
        <p:spPr>
          <a:xfrm>
            <a:off x="3065725" y="3291850"/>
            <a:ext cx="309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aclamar</a:t>
            </a:r>
            <a:endParaRPr sz="9600"/>
          </a:p>
        </p:txBody>
      </p:sp>
      <p:pic>
        <p:nvPicPr>
          <p:cNvPr id="388" name="Google Shape;3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8"/>
          <p:cNvSpPr/>
          <p:nvPr/>
        </p:nvSpPr>
        <p:spPr>
          <a:xfrm>
            <a:off x="2180425" y="3289925"/>
            <a:ext cx="499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cliente</a:t>
            </a:r>
            <a:endParaRPr sz="9600"/>
          </a:p>
        </p:txBody>
      </p:sp>
      <p:pic>
        <p:nvPicPr>
          <p:cNvPr id="395" name="Google Shape;39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6" name="Google Shape;396;p49"/>
          <p:cNvSpPr/>
          <p:nvPr/>
        </p:nvSpPr>
        <p:spPr>
          <a:xfrm>
            <a:off x="2673875" y="3289125"/>
            <a:ext cx="398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2" name="Google Shape;402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441600" y="1920240"/>
            <a:ext cx="8089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b, g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blusa, siglo, clases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tem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tem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1" name="Google Shape;421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9524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2578600" y="95462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95240" y="43306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29939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highlight>
                <a:schemeClr val="accent5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iente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1" name="Google Shape;48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pueblo</a:t>
            </a:r>
            <a:endParaRPr sz="9600"/>
          </a:p>
        </p:txBody>
      </p:sp>
      <p:pic>
        <p:nvPicPr>
          <p:cNvPr id="487" name="Google Shape;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call</a:t>
            </a:r>
            <a:r>
              <a:rPr lang="en" sz="9600"/>
              <a:t>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tampoc</a:t>
            </a:r>
            <a:r>
              <a:rPr lang="en" sz="9600"/>
              <a:t>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Para empezar, siéntate en la bicicleta y coloca los pies en el suelo.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1" name="Google Shape;51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Cuando te sientas más seguro, coloca un pie en el pedal y empuja hacia adelante.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17" name="Google Shape;51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3" name="Google Shape;5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9" name="Google Shape;529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8"/>
          <p:cNvSpPr txBox="1"/>
          <p:nvPr>
            <p:ph idx="4294967295" type="body"/>
          </p:nvPr>
        </p:nvSpPr>
        <p:spPr>
          <a:xfrm>
            <a:off x="441600" y="439815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Para empezar, siéntate en la bicicleta y coloca los pies en el suelo.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7" name="Google Shape;53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3" name="Google Shape;54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4" name="Google Shape;54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5" name="Google Shape;55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4571999" y="2151500"/>
            <a:ext cx="3749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aseado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 txBox="1"/>
          <p:nvPr/>
        </p:nvSpPr>
        <p:spPr>
          <a:xfrm>
            <a:off x="4572007" y="347472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ipse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5" name="Google Shape;565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7" name="Google Shape;567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8" name="Google Shape;568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10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9076" y="609175"/>
            <a:ext cx="1333575" cy="152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103.jpg"/>
          <p:cNvPicPr preferRelativeResize="0"/>
          <p:nvPr/>
        </p:nvPicPr>
        <p:blipFill rotWithShape="1">
          <a:blip r:embed="rId6">
            <a:alphaModFix/>
          </a:blip>
          <a:srcRect b="13006" l="0" r="0" t="19326"/>
          <a:stretch/>
        </p:blipFill>
        <p:spPr>
          <a:xfrm>
            <a:off x="7864925" y="2298150"/>
            <a:ext cx="1012574" cy="78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title="104.jpg"/>
          <p:cNvPicPr preferRelativeResize="0"/>
          <p:nvPr/>
        </p:nvPicPr>
        <p:blipFill rotWithShape="1">
          <a:blip r:embed="rId7">
            <a:alphaModFix/>
          </a:blip>
          <a:srcRect b="8375" l="0" r="0" t="14435"/>
          <a:stretch/>
        </p:blipFill>
        <p:spPr>
          <a:xfrm>
            <a:off x="7351150" y="3518225"/>
            <a:ext cx="1256125" cy="1108198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 rot="1319193">
            <a:off x="3841255" y="3512669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imperdible</a:t>
            </a:r>
            <a:endParaRPr sz="9600"/>
          </a:p>
        </p:txBody>
      </p:sp>
      <p:pic>
        <p:nvPicPr>
          <p:cNvPr id="583" name="Google Shape;58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4" name="Google Shape;584;p73"/>
          <p:cNvSpPr/>
          <p:nvPr/>
        </p:nvSpPr>
        <p:spPr>
          <a:xfrm>
            <a:off x="1477075" y="3291850"/>
            <a:ext cx="626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motocicleta</a:t>
            </a:r>
            <a:endParaRPr sz="9600"/>
          </a:p>
        </p:txBody>
      </p:sp>
      <p:pic>
        <p:nvPicPr>
          <p:cNvPr id="590" name="Google Shape;59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1" name="Google Shape;591;p74"/>
          <p:cNvSpPr/>
          <p:nvPr/>
        </p:nvSpPr>
        <p:spPr>
          <a:xfrm>
            <a:off x="1007725" y="3291850"/>
            <a:ext cx="718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arreglado</a:t>
            </a:r>
            <a:endParaRPr sz="9600"/>
          </a:p>
        </p:txBody>
      </p:sp>
      <p:pic>
        <p:nvPicPr>
          <p:cNvPr id="597" name="Google Shape;59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8" name="Google Shape;598;p75"/>
          <p:cNvSpPr/>
          <p:nvPr/>
        </p:nvSpPr>
        <p:spPr>
          <a:xfrm>
            <a:off x="1711750" y="3291850"/>
            <a:ext cx="579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clasificar</a:t>
            </a:r>
            <a:endParaRPr sz="9600"/>
          </a:p>
        </p:txBody>
      </p:sp>
      <p:pic>
        <p:nvPicPr>
          <p:cNvPr id="604" name="Google Shape;60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5" name="Google Shape;605;p76"/>
          <p:cNvSpPr/>
          <p:nvPr/>
        </p:nvSpPr>
        <p:spPr>
          <a:xfrm>
            <a:off x="2098250" y="3291850"/>
            <a:ext cx="512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anco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4572008" y="215150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4572007" y="347839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avel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2" name="Google Shape;33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1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1" title="98.jpg"/>
          <p:cNvPicPr preferRelativeResize="0"/>
          <p:nvPr/>
        </p:nvPicPr>
        <p:blipFill rotWithShape="1">
          <a:blip r:embed="rId6">
            <a:alphaModFix/>
          </a:blip>
          <a:srcRect b="5139" l="0" r="0" t="8780"/>
          <a:stretch/>
        </p:blipFill>
        <p:spPr>
          <a:xfrm>
            <a:off x="7453074" y="912137"/>
            <a:ext cx="969674" cy="87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title="10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8037" y="-1891751"/>
            <a:ext cx="1546057" cy="176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 title="99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7649" y="2158475"/>
            <a:ext cx="969665" cy="110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 title="101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366666">
            <a:off x="7084805" y="3286129"/>
            <a:ext cx="1223365" cy="1398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inaudible</a:t>
            </a:r>
            <a:endParaRPr sz="9600"/>
          </a:p>
        </p:txBody>
      </p:sp>
      <p:pic>
        <p:nvPicPr>
          <p:cNvPr id="611" name="Google Shape;611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2" name="Google Shape;612;p77"/>
          <p:cNvSpPr/>
          <p:nvPr/>
        </p:nvSpPr>
        <p:spPr>
          <a:xfrm>
            <a:off x="1863575" y="3291850"/>
            <a:ext cx="544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responsable</a:t>
            </a:r>
            <a:endParaRPr sz="9600"/>
          </a:p>
        </p:txBody>
      </p:sp>
      <p:pic>
        <p:nvPicPr>
          <p:cNvPr id="618" name="Google Shape;61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9" name="Google Shape;619;p78"/>
          <p:cNvSpPr/>
          <p:nvPr/>
        </p:nvSpPr>
        <p:spPr>
          <a:xfrm>
            <a:off x="1007725" y="3291850"/>
            <a:ext cx="719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ciclismo</a:t>
            </a:r>
            <a:endParaRPr sz="9600"/>
          </a:p>
        </p:txBody>
      </p:sp>
      <p:pic>
        <p:nvPicPr>
          <p:cNvPr id="625" name="Google Shape;62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6" name="Google Shape;626;p79"/>
          <p:cNvSpPr/>
          <p:nvPr/>
        </p:nvSpPr>
        <p:spPr>
          <a:xfrm>
            <a:off x="2360550" y="3291850"/>
            <a:ext cx="450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jeroglífico</a:t>
            </a:r>
            <a:endParaRPr sz="9600"/>
          </a:p>
        </p:txBody>
      </p:sp>
      <p:pic>
        <p:nvPicPr>
          <p:cNvPr id="632" name="Google Shape;63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3" name="Google Shape;633;p80"/>
          <p:cNvSpPr/>
          <p:nvPr/>
        </p:nvSpPr>
        <p:spPr>
          <a:xfrm>
            <a:off x="1736483" y="3289125"/>
            <a:ext cx="570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5" name="Google Shape;645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asificar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1" name="Google Shape;651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arre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7" name="Google Shape;657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responsa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9" name="Google Shape;669;p86"/>
          <p:cNvSpPr/>
          <p:nvPr/>
        </p:nvSpPr>
        <p:spPr>
          <a:xfrm>
            <a:off x="5689358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6"/>
          <p:cNvSpPr/>
          <p:nvPr/>
        </p:nvSpPr>
        <p:spPr>
          <a:xfrm>
            <a:off x="1241576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6"/>
          <p:cNvSpPr/>
          <p:nvPr/>
        </p:nvSpPr>
        <p:spPr>
          <a:xfrm>
            <a:off x="2572525" y="3213900"/>
            <a:ext cx="40383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6"/>
          <p:cNvSpPr txBox="1"/>
          <p:nvPr/>
        </p:nvSpPr>
        <p:spPr>
          <a:xfrm>
            <a:off x="43333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pueblo</a:t>
            </a:r>
            <a:endParaRPr sz="9600"/>
          </a:p>
        </p:txBody>
      </p:sp>
      <p:pic>
        <p:nvPicPr>
          <p:cNvPr id="346" name="Google Shape;346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2"/>
          <p:cNvSpPr/>
          <p:nvPr/>
        </p:nvSpPr>
        <p:spPr>
          <a:xfrm>
            <a:off x="2513225" y="3289125"/>
            <a:ext cx="414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9" name="Google Shape;679;p87"/>
          <p:cNvSpPr/>
          <p:nvPr/>
        </p:nvSpPr>
        <p:spPr>
          <a:xfrm>
            <a:off x="1221913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raí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7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raíc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7"/>
          <p:cNvSpPr txBox="1"/>
          <p:nvPr/>
        </p:nvSpPr>
        <p:spPr>
          <a:xfrm>
            <a:off x="43136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7"/>
          <p:cNvSpPr/>
          <p:nvPr/>
        </p:nvSpPr>
        <p:spPr>
          <a:xfrm>
            <a:off x="5669696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9" name="Google Shape;689;p88"/>
          <p:cNvSpPr/>
          <p:nvPr/>
        </p:nvSpPr>
        <p:spPr>
          <a:xfrm>
            <a:off x="122190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/>
          <p:nvPr/>
        </p:nvSpPr>
        <p:spPr>
          <a:xfrm>
            <a:off x="2577450" y="3213900"/>
            <a:ext cx="39891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 txBox="1"/>
          <p:nvPr/>
        </p:nvSpPr>
        <p:spPr>
          <a:xfrm>
            <a:off x="43136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5669683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9" name="Google Shape;699;p89"/>
          <p:cNvSpPr/>
          <p:nvPr/>
        </p:nvSpPr>
        <p:spPr>
          <a:xfrm>
            <a:off x="1146201" y="746450"/>
            <a:ext cx="3243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/>
          <p:nvPr/>
        </p:nvSpPr>
        <p:spPr>
          <a:xfrm>
            <a:off x="2357425" y="3213900"/>
            <a:ext cx="44016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 txBox="1"/>
          <p:nvPr/>
        </p:nvSpPr>
        <p:spPr>
          <a:xfrm>
            <a:off x="43893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>
            <a:off x="5745396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9" name="Google Shape;709;p90"/>
          <p:cNvSpPr/>
          <p:nvPr/>
        </p:nvSpPr>
        <p:spPr>
          <a:xfrm>
            <a:off x="778627" y="746450"/>
            <a:ext cx="351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/>
          <p:nvPr/>
        </p:nvSpPr>
        <p:spPr>
          <a:xfrm>
            <a:off x="2428950" y="3213900"/>
            <a:ext cx="42861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0"/>
          <p:cNvSpPr/>
          <p:nvPr/>
        </p:nvSpPr>
        <p:spPr>
          <a:xfrm>
            <a:off x="5646021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9" name="Google Shape;719;p91"/>
          <p:cNvSpPr/>
          <p:nvPr/>
        </p:nvSpPr>
        <p:spPr>
          <a:xfrm>
            <a:off x="122190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actri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/>
          <p:nvPr/>
        </p:nvSpPr>
        <p:spPr>
          <a:xfrm>
            <a:off x="2528100" y="3213900"/>
            <a:ext cx="4087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actric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 txBox="1"/>
          <p:nvPr/>
        </p:nvSpPr>
        <p:spPr>
          <a:xfrm>
            <a:off x="43136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1"/>
          <p:cNvSpPr/>
          <p:nvPr/>
        </p:nvSpPr>
        <p:spPr>
          <a:xfrm>
            <a:off x="5669683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9" name="Google Shape;729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3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Para empezar, siéntate en la bicicleta y coloca los pies en el suelo.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735" name="Google Shape;73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4"/>
          <p:cNvSpPr txBox="1"/>
          <p:nvPr>
            <p:ph idx="4294967295" type="body"/>
          </p:nvPr>
        </p:nvSpPr>
        <p:spPr>
          <a:xfrm>
            <a:off x="441600" y="439799"/>
            <a:ext cx="82608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Aprender a manejar una bicicleta es una habilidad importante y divertida. 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41" name="Google Shape;74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5"/>
          <p:cNvSpPr txBox="1"/>
          <p:nvPr>
            <p:ph idx="4294967295" type="body"/>
          </p:nvPr>
        </p:nvSpPr>
        <p:spPr>
          <a:xfrm>
            <a:off x="441600" y="439796"/>
            <a:ext cx="82608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Es posible practicar en un lugar plano y tranquilo, como una acera ancha o un parque con poco tráfico.</a:t>
            </a:r>
            <a:endParaRPr sz="4500">
              <a:solidFill>
                <a:srgbClr val="000000"/>
              </a:solidFill>
            </a:endParaRPr>
          </a:p>
        </p:txBody>
      </p:sp>
      <p:pic>
        <p:nvPicPr>
          <p:cNvPr id="747" name="Google Shape;74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6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Cuando finalmente pedaleas sin ayuda, te sientes formidable y sabes que has aprendido algo nuevo.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753" name="Google Shape;753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globos</a:t>
            </a:r>
            <a:endParaRPr sz="9600"/>
          </a:p>
        </p:txBody>
      </p:sp>
      <p:pic>
        <p:nvPicPr>
          <p:cNvPr id="353" name="Google Shape;353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3"/>
          <p:cNvSpPr/>
          <p:nvPr/>
        </p:nvSpPr>
        <p:spPr>
          <a:xfrm>
            <a:off x="2754225" y="3291850"/>
            <a:ext cx="379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9" name="Google Shape;759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0" name="Google Shape;760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tabla</a:t>
            </a:r>
            <a:endParaRPr sz="9600"/>
          </a:p>
        </p:txBody>
      </p:sp>
      <p:pic>
        <p:nvPicPr>
          <p:cNvPr id="360" name="Google Shape;360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4"/>
          <p:cNvSpPr/>
          <p:nvPr/>
        </p:nvSpPr>
        <p:spPr>
          <a:xfrm>
            <a:off x="3173125" y="3289125"/>
            <a:ext cx="302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hablar</a:t>
            </a:r>
            <a:endParaRPr sz="9600"/>
          </a:p>
        </p:txBody>
      </p:sp>
      <p:pic>
        <p:nvPicPr>
          <p:cNvPr id="367" name="Google Shape;3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5"/>
          <p:cNvSpPr/>
          <p:nvPr/>
        </p:nvSpPr>
        <p:spPr>
          <a:xfrm>
            <a:off x="2719800" y="3291850"/>
            <a:ext cx="385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clase</a:t>
            </a:r>
            <a:endParaRPr sz="9600"/>
          </a:p>
        </p:txBody>
      </p:sp>
      <p:pic>
        <p:nvPicPr>
          <p:cNvPr id="374" name="Google Shape;3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6"/>
          <p:cNvSpPr/>
          <p:nvPr/>
        </p:nvSpPr>
        <p:spPr>
          <a:xfrm>
            <a:off x="3121450" y="3291850"/>
            <a:ext cx="307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