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y="5143500" cx="9144000"/>
  <p:notesSz cx="6858000" cy="9144000"/>
  <p:embeddedFontLst>
    <p:embeddedFont>
      <p:font typeface="Century Gothic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9A7C96-1560-4567-955E-09A34748FC93}">
  <a:tblStyle styleId="{509A7C96-1560-4567-955E-09A34748FC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bold.fntdata"/><Relationship Id="rId61" Type="http://schemas.openxmlformats.org/officeDocument/2006/relationships/font" Target="fonts/CenturyGothic-regular.fntdata"/><Relationship Id="rId20" Type="http://schemas.openxmlformats.org/officeDocument/2006/relationships/slide" Target="slides/slide14.xml"/><Relationship Id="rId64" Type="http://schemas.openxmlformats.org/officeDocument/2006/relationships/font" Target="fonts/CenturyGothic-boldItalic.fntdata"/><Relationship Id="rId63" Type="http://schemas.openxmlformats.org/officeDocument/2006/relationships/font" Target="fonts/CenturyGothic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29ab7b0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29ab7b0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f3118fe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f3118fe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f3118fe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f3118fe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f3118feb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f3118feb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f3118feb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f3118feb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f3118feb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f3118feb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f3118fe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f3118fe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f3118feb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f3118feb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f3118feb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f3118feb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f3118feb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f3118feb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f3118feb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4f3118feb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29ab7b0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29ab7b0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f3118feb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f3118feb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f3118feb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4f3118feb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bla, /b/, /l/, /a/, bla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cle, /k/, /l/, /e/, cle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flo, /f/, /l/, /o/, flo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 /b/, /l/, /e/, ble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cla, /k/, /l/, /a/, cla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fli, /f/. /l/, /i/, fli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glo, /g/, /l/, /o/, glo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 /p/, /l/, /a/, pla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cli, /k/, /l/, /i/, cli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ple, /p/, /l/, /e/, ple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 - ro, claro.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 - bos, globos.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flan, inflan.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6f5674ac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36f5674ac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flar, inflar.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pel, papel.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 - des, verdes.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29ab7b0f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29ab7b0f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 - tan - te, flotante.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men - zar, comenzar.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 - pon - de, responde.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ca - do, picado.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sión, diversión.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chan - ga, pachanga.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37-41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 - tás - ti - 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fantástica.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za - de - ra, gozadera.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6f5674a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6f5674a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ci - dad, felicidad.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glo - bos, globos.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glo - bos?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(glo - bos, globos)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globos, glo - bos.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(globos, glo - bos)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2f312f3f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22f312f3f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cio - na - da, emocionada.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2f312f3f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22f312f3f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nol - vi - da - ble, inolvidable.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43-45 una a la vez.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14819d1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14819d1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globos, glo - bos, globos.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glo - bos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/l/,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/o/, /s/. Globos, /g/, /l/, /o/, /b/, /o/,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14819d17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14819d1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inflan, in - flan, inflan.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- flan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/l/, /a/, /n/. Inflan, /i/, /n/, /f/, /l/, /a/,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14819d17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314819d1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exclama, ex - cla - ma, exclama.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 - cla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/ks/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Exclama, /e/, /ks/, /k/, /l/, /a/,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2f312f3f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22f312f3f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flar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flar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 - flar, inflar)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(inflar, in - flar)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 que sí, mamá.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3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 (1), que (2), sí (3), mamá (4). ¡Tiene cuatro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22f4a300d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22f4a300d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429ab7b0fa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429ab7b0fa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429ab7b0fa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429ab7b0fa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 - tan - 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 - tan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 - tan - te, flotante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flotante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(flotante,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 - tan - 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za - de - 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za - de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 - za - de - ra, gozadera)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gozadera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(gozadera, go - za - de - ra)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 - tás - ti - 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 - tás - ti - ca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(fan - tás - ti - ca, fantástica)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fantástica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(fantástica, fan - tás - ti - ca)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/a/, pla.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{509A7C96-1560-4567-955E-09A34748FC93}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629" y="1442724"/>
            <a:ext cx="1919599" cy="296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bla</a:t>
            </a:r>
            <a:endParaRPr sz="9600"/>
          </a:p>
        </p:txBody>
      </p:sp>
      <p:sp>
        <p:nvSpPr>
          <p:cNvPr id="204" name="Google Shape;204;p34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cle</a:t>
            </a:r>
            <a:endParaRPr sz="9600"/>
          </a:p>
        </p:txBody>
      </p:sp>
      <p:sp>
        <p:nvSpPr>
          <p:cNvPr id="211" name="Google Shape;211;p35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</a:t>
            </a:r>
            <a:endParaRPr sz="9600"/>
          </a:p>
        </p:txBody>
      </p:sp>
      <p:sp>
        <p:nvSpPr>
          <p:cNvPr id="218" name="Google Shape;218;p36"/>
          <p:cNvSpPr/>
          <p:nvPr/>
        </p:nvSpPr>
        <p:spPr>
          <a:xfrm>
            <a:off x="3859819" y="3110438"/>
            <a:ext cx="1497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ble</a:t>
            </a:r>
            <a:endParaRPr sz="9600"/>
          </a:p>
        </p:txBody>
      </p:sp>
      <p:sp>
        <p:nvSpPr>
          <p:cNvPr id="225" name="Google Shape;225;p37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</a:t>
            </a:r>
            <a:endParaRPr sz="9600"/>
          </a:p>
        </p:txBody>
      </p:sp>
      <p:sp>
        <p:nvSpPr>
          <p:cNvPr id="232" name="Google Shape;232;p38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idx="4294967295" type="body"/>
          </p:nvPr>
        </p:nvSpPr>
        <p:spPr>
          <a:xfrm>
            <a:off x="275125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fli</a:t>
            </a:r>
            <a:endParaRPr sz="9600"/>
          </a:p>
        </p:txBody>
      </p:sp>
      <p:sp>
        <p:nvSpPr>
          <p:cNvPr id="239" name="Google Shape;239;p39"/>
          <p:cNvSpPr/>
          <p:nvPr/>
        </p:nvSpPr>
        <p:spPr>
          <a:xfrm>
            <a:off x="4020100" y="3040413"/>
            <a:ext cx="1195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idx="4294967295" type="body"/>
          </p:nvPr>
        </p:nvSpPr>
        <p:spPr>
          <a:xfrm>
            <a:off x="275125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</a:t>
            </a:r>
            <a:endParaRPr sz="9600"/>
          </a:p>
        </p:txBody>
      </p:sp>
      <p:sp>
        <p:nvSpPr>
          <p:cNvPr id="246" name="Google Shape;246;p40"/>
          <p:cNvSpPr/>
          <p:nvPr/>
        </p:nvSpPr>
        <p:spPr>
          <a:xfrm>
            <a:off x="3563325" y="3148538"/>
            <a:ext cx="20238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7" name="Google Shape;24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idx="4294967295" type="body"/>
          </p:nvPr>
        </p:nvSpPr>
        <p:spPr>
          <a:xfrm>
            <a:off x="311700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</a:t>
            </a:r>
            <a:endParaRPr sz="9600"/>
          </a:p>
        </p:txBody>
      </p:sp>
      <p:sp>
        <p:nvSpPr>
          <p:cNvPr id="253" name="Google Shape;253;p41"/>
          <p:cNvSpPr/>
          <p:nvPr/>
        </p:nvSpPr>
        <p:spPr>
          <a:xfrm>
            <a:off x="3695050" y="31485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idx="4294967295" type="body"/>
          </p:nvPr>
        </p:nvSpPr>
        <p:spPr>
          <a:xfrm>
            <a:off x="311700" y="165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cli</a:t>
            </a:r>
            <a:endParaRPr sz="9600"/>
          </a:p>
        </p:txBody>
      </p:sp>
      <p:sp>
        <p:nvSpPr>
          <p:cNvPr id="260" name="Google Shape;260;p42"/>
          <p:cNvSpPr/>
          <p:nvPr/>
        </p:nvSpPr>
        <p:spPr>
          <a:xfrm>
            <a:off x="3923675" y="3082425"/>
            <a:ext cx="1511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idx="4294967295" type="body"/>
          </p:nvPr>
        </p:nvSpPr>
        <p:spPr>
          <a:xfrm>
            <a:off x="311700" y="16149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ple</a:t>
            </a:r>
            <a:endParaRPr sz="9600"/>
          </a:p>
        </p:txBody>
      </p:sp>
      <p:sp>
        <p:nvSpPr>
          <p:cNvPr id="267" name="Google Shape;267;p43"/>
          <p:cNvSpPr/>
          <p:nvPr/>
        </p:nvSpPr>
        <p:spPr>
          <a:xfrm>
            <a:off x="3641900" y="3124450"/>
            <a:ext cx="1905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5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{509A7C96-1560-4567-955E-09A34748FC93}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0" name="Google Shape;28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idx="4294967295" type="body"/>
          </p:nvPr>
        </p:nvSpPr>
        <p:spPr>
          <a:xfrm>
            <a:off x="2604038" y="1579875"/>
            <a:ext cx="2257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</a:t>
            </a:r>
            <a:endParaRPr sz="9600"/>
          </a:p>
        </p:txBody>
      </p:sp>
      <p:sp>
        <p:nvSpPr>
          <p:cNvPr id="292" name="Google Shape;292;p47"/>
          <p:cNvSpPr txBox="1"/>
          <p:nvPr/>
        </p:nvSpPr>
        <p:spPr>
          <a:xfrm>
            <a:off x="4680260" y="1579875"/>
            <a:ext cx="185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47"/>
          <p:cNvSpPr/>
          <p:nvPr/>
        </p:nvSpPr>
        <p:spPr>
          <a:xfrm>
            <a:off x="2955713" y="3070425"/>
            <a:ext cx="296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idx="4294967295" type="body"/>
          </p:nvPr>
        </p:nvSpPr>
        <p:spPr>
          <a:xfrm>
            <a:off x="1609900" y="15688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</a:t>
            </a:r>
            <a:endParaRPr sz="9600"/>
          </a:p>
        </p:txBody>
      </p:sp>
      <p:sp>
        <p:nvSpPr>
          <p:cNvPr id="300" name="Google Shape;300;p48"/>
          <p:cNvSpPr txBox="1"/>
          <p:nvPr/>
        </p:nvSpPr>
        <p:spPr>
          <a:xfrm>
            <a:off x="4509500" y="15688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48"/>
          <p:cNvSpPr/>
          <p:nvPr/>
        </p:nvSpPr>
        <p:spPr>
          <a:xfrm>
            <a:off x="2666350" y="3081425"/>
            <a:ext cx="426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idx="4294967295" type="body"/>
          </p:nvPr>
        </p:nvSpPr>
        <p:spPr>
          <a:xfrm>
            <a:off x="2688650" y="1606975"/>
            <a:ext cx="1249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308" name="Google Shape;308;p49"/>
          <p:cNvSpPr txBox="1"/>
          <p:nvPr/>
        </p:nvSpPr>
        <p:spPr>
          <a:xfrm>
            <a:off x="3417536" y="1606975"/>
            <a:ext cx="303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49"/>
          <p:cNvSpPr/>
          <p:nvPr/>
        </p:nvSpPr>
        <p:spPr>
          <a:xfrm>
            <a:off x="2731250" y="3043325"/>
            <a:ext cx="352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Google Shape;31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idx="4294967295" type="body"/>
          </p:nvPr>
        </p:nvSpPr>
        <p:spPr>
          <a:xfrm>
            <a:off x="2823538" y="1606975"/>
            <a:ext cx="1249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316" name="Google Shape;316;p50"/>
          <p:cNvSpPr txBox="1"/>
          <p:nvPr/>
        </p:nvSpPr>
        <p:spPr>
          <a:xfrm>
            <a:off x="3552413" y="1606975"/>
            <a:ext cx="26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2916163" y="3043325"/>
            <a:ext cx="305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idx="4294967295" type="body"/>
          </p:nvPr>
        </p:nvSpPr>
        <p:spPr>
          <a:xfrm>
            <a:off x="2371388" y="1568875"/>
            <a:ext cx="2145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24" name="Google Shape;324;p51"/>
          <p:cNvSpPr txBox="1"/>
          <p:nvPr/>
        </p:nvSpPr>
        <p:spPr>
          <a:xfrm>
            <a:off x="4328213" y="1568875"/>
            <a:ext cx="244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51"/>
          <p:cNvSpPr/>
          <p:nvPr/>
        </p:nvSpPr>
        <p:spPr>
          <a:xfrm>
            <a:off x="2791213" y="3081425"/>
            <a:ext cx="372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/>
          <p:nvPr>
            <p:ph idx="4294967295" type="body"/>
          </p:nvPr>
        </p:nvSpPr>
        <p:spPr>
          <a:xfrm>
            <a:off x="1555525" y="16069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332" name="Google Shape;332;p52"/>
          <p:cNvSpPr txBox="1"/>
          <p:nvPr/>
        </p:nvSpPr>
        <p:spPr>
          <a:xfrm>
            <a:off x="4667350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2960253" y="3043325"/>
            <a:ext cx="409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40" name="Google Shape;34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>
            <p:ph idx="4294967295" type="body"/>
          </p:nvPr>
        </p:nvSpPr>
        <p:spPr>
          <a:xfrm>
            <a:off x="209680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</a:t>
            </a:r>
            <a:endParaRPr sz="9600"/>
          </a:p>
        </p:txBody>
      </p:sp>
      <p:sp>
        <p:nvSpPr>
          <p:cNvPr id="346" name="Google Shape;346;p54"/>
          <p:cNvSpPr txBox="1"/>
          <p:nvPr/>
        </p:nvSpPr>
        <p:spPr>
          <a:xfrm>
            <a:off x="3454550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5392100" y="1568875"/>
            <a:ext cx="165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54"/>
          <p:cNvSpPr/>
          <p:nvPr/>
        </p:nvSpPr>
        <p:spPr>
          <a:xfrm>
            <a:off x="2257875" y="3081425"/>
            <a:ext cx="455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idx="4294967295" type="body"/>
          </p:nvPr>
        </p:nvSpPr>
        <p:spPr>
          <a:xfrm>
            <a:off x="1227325" y="1606975"/>
            <a:ext cx="196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55" name="Google Shape;355;p55"/>
          <p:cNvSpPr txBox="1"/>
          <p:nvPr/>
        </p:nvSpPr>
        <p:spPr>
          <a:xfrm>
            <a:off x="2980350" y="1606975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55"/>
          <p:cNvSpPr txBox="1"/>
          <p:nvPr/>
        </p:nvSpPr>
        <p:spPr>
          <a:xfrm>
            <a:off x="5668958" y="1606975"/>
            <a:ext cx="229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55"/>
          <p:cNvSpPr/>
          <p:nvPr/>
        </p:nvSpPr>
        <p:spPr>
          <a:xfrm>
            <a:off x="1467375" y="3043325"/>
            <a:ext cx="611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idx="4294967295" type="body"/>
          </p:nvPr>
        </p:nvSpPr>
        <p:spPr>
          <a:xfrm>
            <a:off x="1572763" y="1606988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</a:t>
            </a:r>
            <a:endParaRPr sz="9600"/>
          </a:p>
        </p:txBody>
      </p:sp>
      <p:sp>
        <p:nvSpPr>
          <p:cNvPr id="364" name="Google Shape;364;p56"/>
          <p:cNvSpPr txBox="1"/>
          <p:nvPr/>
        </p:nvSpPr>
        <p:spPr>
          <a:xfrm>
            <a:off x="3363603" y="1606988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56"/>
          <p:cNvSpPr txBox="1"/>
          <p:nvPr/>
        </p:nvSpPr>
        <p:spPr>
          <a:xfrm>
            <a:off x="5666816" y="1606988"/>
            <a:ext cx="190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56"/>
          <p:cNvSpPr/>
          <p:nvPr/>
        </p:nvSpPr>
        <p:spPr>
          <a:xfrm>
            <a:off x="1806475" y="3043325"/>
            <a:ext cx="576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"/>
          <p:cNvSpPr txBox="1"/>
          <p:nvPr>
            <p:ph idx="4294967295" type="body"/>
          </p:nvPr>
        </p:nvSpPr>
        <p:spPr>
          <a:xfrm>
            <a:off x="2180687" y="1531750"/>
            <a:ext cx="1498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373" name="Google Shape;373;p57"/>
          <p:cNvSpPr txBox="1"/>
          <p:nvPr/>
        </p:nvSpPr>
        <p:spPr>
          <a:xfrm>
            <a:off x="3510338" y="1531750"/>
            <a:ext cx="215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57"/>
          <p:cNvSpPr txBox="1"/>
          <p:nvPr/>
        </p:nvSpPr>
        <p:spPr>
          <a:xfrm>
            <a:off x="4429037" y="1538325"/>
            <a:ext cx="253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do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57"/>
          <p:cNvSpPr/>
          <p:nvPr/>
        </p:nvSpPr>
        <p:spPr>
          <a:xfrm>
            <a:off x="2447413" y="3118525"/>
            <a:ext cx="451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idx="4294967295" type="body"/>
          </p:nvPr>
        </p:nvSpPr>
        <p:spPr>
          <a:xfrm>
            <a:off x="1650088" y="1606975"/>
            <a:ext cx="1503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382" name="Google Shape;382;p58"/>
          <p:cNvSpPr txBox="1"/>
          <p:nvPr/>
        </p:nvSpPr>
        <p:spPr>
          <a:xfrm>
            <a:off x="2911638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58"/>
          <p:cNvSpPr txBox="1"/>
          <p:nvPr/>
        </p:nvSpPr>
        <p:spPr>
          <a:xfrm>
            <a:off x="4757363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2033288" y="3043325"/>
            <a:ext cx="523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/>
          <p:nvPr>
            <p:ph idx="4294967295" type="body"/>
          </p:nvPr>
        </p:nvSpPr>
        <p:spPr>
          <a:xfrm>
            <a:off x="904275" y="1581438"/>
            <a:ext cx="2346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91" name="Google Shape;391;p59"/>
          <p:cNvSpPr txBox="1"/>
          <p:nvPr/>
        </p:nvSpPr>
        <p:spPr>
          <a:xfrm>
            <a:off x="3083975" y="1558363"/>
            <a:ext cx="375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59"/>
          <p:cNvSpPr txBox="1"/>
          <p:nvPr/>
        </p:nvSpPr>
        <p:spPr>
          <a:xfrm>
            <a:off x="5500125" y="1558363"/>
            <a:ext cx="273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ga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529700" y="3091938"/>
            <a:ext cx="646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0" name="Google Shape;40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/>
          <p:nvPr>
            <p:ph idx="4294967295" type="body"/>
          </p:nvPr>
        </p:nvSpPr>
        <p:spPr>
          <a:xfrm>
            <a:off x="1084750" y="1593750"/>
            <a:ext cx="251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fan</a:t>
            </a:r>
            <a:endParaRPr sz="9600"/>
          </a:p>
        </p:txBody>
      </p:sp>
      <p:sp>
        <p:nvSpPr>
          <p:cNvPr id="406" name="Google Shape;406;p61"/>
          <p:cNvSpPr txBox="1"/>
          <p:nvPr/>
        </p:nvSpPr>
        <p:spPr>
          <a:xfrm>
            <a:off x="3344175" y="159375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tás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61"/>
          <p:cNvSpPr txBox="1"/>
          <p:nvPr/>
        </p:nvSpPr>
        <p:spPr>
          <a:xfrm>
            <a:off x="5004200" y="162020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5624150" y="1605796"/>
            <a:ext cx="24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1"/>
          <p:cNvSpPr/>
          <p:nvPr/>
        </p:nvSpPr>
        <p:spPr>
          <a:xfrm>
            <a:off x="1459100" y="3056550"/>
            <a:ext cx="593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0" name="Google Shape;41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2"/>
          <p:cNvSpPr txBox="1"/>
          <p:nvPr>
            <p:ph idx="4294967295" type="body"/>
          </p:nvPr>
        </p:nvSpPr>
        <p:spPr>
          <a:xfrm>
            <a:off x="1302600" y="156186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16" name="Google Shape;416;p62"/>
          <p:cNvSpPr txBox="1"/>
          <p:nvPr/>
        </p:nvSpPr>
        <p:spPr>
          <a:xfrm>
            <a:off x="3311056" y="15618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62"/>
          <p:cNvSpPr txBox="1"/>
          <p:nvPr/>
        </p:nvSpPr>
        <p:spPr>
          <a:xfrm>
            <a:off x="4571479" y="15899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2"/>
          <p:cNvSpPr txBox="1"/>
          <p:nvPr/>
        </p:nvSpPr>
        <p:spPr>
          <a:xfrm>
            <a:off x="5823300" y="1589913"/>
            <a:ext cx="201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2"/>
          <p:cNvSpPr/>
          <p:nvPr/>
        </p:nvSpPr>
        <p:spPr>
          <a:xfrm>
            <a:off x="1884975" y="3088438"/>
            <a:ext cx="585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3"/>
          <p:cNvSpPr txBox="1"/>
          <p:nvPr>
            <p:ph idx="4294967295" type="body"/>
          </p:nvPr>
        </p:nvSpPr>
        <p:spPr>
          <a:xfrm>
            <a:off x="1644487" y="1599963"/>
            <a:ext cx="1659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</a:t>
            </a:r>
            <a:endParaRPr sz="9600"/>
          </a:p>
        </p:txBody>
      </p:sp>
      <p:sp>
        <p:nvSpPr>
          <p:cNvPr id="426" name="Google Shape;426;p63"/>
          <p:cNvSpPr txBox="1"/>
          <p:nvPr/>
        </p:nvSpPr>
        <p:spPr>
          <a:xfrm>
            <a:off x="3035868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3"/>
          <p:cNvSpPr txBox="1"/>
          <p:nvPr/>
        </p:nvSpPr>
        <p:spPr>
          <a:xfrm>
            <a:off x="3458091" y="16280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3"/>
          <p:cNvSpPr txBox="1"/>
          <p:nvPr/>
        </p:nvSpPr>
        <p:spPr>
          <a:xfrm>
            <a:off x="4458713" y="1599963"/>
            <a:ext cx="304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3"/>
          <p:cNvSpPr/>
          <p:nvPr/>
        </p:nvSpPr>
        <p:spPr>
          <a:xfrm>
            <a:off x="1949213" y="3050338"/>
            <a:ext cx="527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325" y="905700"/>
            <a:ext cx="3505326" cy="333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 txBox="1"/>
          <p:nvPr>
            <p:ph idx="4294967295" type="body"/>
          </p:nvPr>
        </p:nvSpPr>
        <p:spPr>
          <a:xfrm>
            <a:off x="538367" y="1599963"/>
            <a:ext cx="1052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36" name="Google Shape;436;p64"/>
          <p:cNvSpPr txBox="1"/>
          <p:nvPr/>
        </p:nvSpPr>
        <p:spPr>
          <a:xfrm>
            <a:off x="1362126" y="1599963"/>
            <a:ext cx="214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4"/>
          <p:cNvSpPr txBox="1"/>
          <p:nvPr/>
        </p:nvSpPr>
        <p:spPr>
          <a:xfrm>
            <a:off x="3347974" y="1628013"/>
            <a:ext cx="214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64"/>
          <p:cNvSpPr txBox="1"/>
          <p:nvPr/>
        </p:nvSpPr>
        <p:spPr>
          <a:xfrm>
            <a:off x="5124900" y="1613988"/>
            <a:ext cx="214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4"/>
          <p:cNvSpPr/>
          <p:nvPr/>
        </p:nvSpPr>
        <p:spPr>
          <a:xfrm>
            <a:off x="806825" y="3050338"/>
            <a:ext cx="77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6638390" y="1613988"/>
            <a:ext cx="203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5"/>
          <p:cNvSpPr txBox="1"/>
          <p:nvPr>
            <p:ph idx="4294967295" type="body"/>
          </p:nvPr>
        </p:nvSpPr>
        <p:spPr>
          <a:xfrm>
            <a:off x="1204075" y="1606975"/>
            <a:ext cx="574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447" name="Google Shape;447;p65"/>
          <p:cNvSpPr txBox="1"/>
          <p:nvPr/>
        </p:nvSpPr>
        <p:spPr>
          <a:xfrm>
            <a:off x="1585075" y="1606975"/>
            <a:ext cx="216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3381825" y="1606975"/>
            <a:ext cx="156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5"/>
          <p:cNvSpPr txBox="1"/>
          <p:nvPr/>
        </p:nvSpPr>
        <p:spPr>
          <a:xfrm>
            <a:off x="4262825" y="1606975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5"/>
          <p:cNvSpPr/>
          <p:nvPr/>
        </p:nvSpPr>
        <p:spPr>
          <a:xfrm>
            <a:off x="1333500" y="3043325"/>
            <a:ext cx="660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5"/>
          <p:cNvSpPr txBox="1"/>
          <p:nvPr/>
        </p:nvSpPr>
        <p:spPr>
          <a:xfrm>
            <a:off x="5863025" y="1606975"/>
            <a:ext cx="207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58" name="Google Shape;45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" name="Google Shape;463;p67"/>
          <p:cNvGraphicFramePr/>
          <p:nvPr/>
        </p:nvGraphicFramePr>
        <p:xfrm>
          <a:off x="91592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{509A7C96-1560-4567-955E-09A34748FC93}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4" name="Google Shape;46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68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{509A7C96-1560-4567-955E-09A34748FC93}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70" name="Google Shape;47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Google Shape;475;p69"/>
          <p:cNvGraphicFramePr/>
          <p:nvPr/>
        </p:nvGraphicFramePr>
        <p:xfrm>
          <a:off x="952475" y="183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{509A7C96-1560-4567-955E-09A34748FC93}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6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76" name="Google Shape;47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"/>
          <p:cNvSpPr txBox="1"/>
          <p:nvPr>
            <p:ph idx="4294967295" type="body"/>
          </p:nvPr>
        </p:nvSpPr>
        <p:spPr>
          <a:xfrm>
            <a:off x="616500" y="826200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Claro que sí, mamá.</a:t>
            </a:r>
            <a:endParaRPr sz="6000"/>
          </a:p>
        </p:txBody>
      </p:sp>
      <p:pic>
        <p:nvPicPr>
          <p:cNvPr id="488" name="Google Shape;48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9" name="Google Shape;489;p71"/>
          <p:cNvSpPr/>
          <p:nvPr/>
        </p:nvSpPr>
        <p:spPr>
          <a:xfrm>
            <a:off x="616500" y="1781302"/>
            <a:ext cx="4491122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90" name="Google Shape;490;p71"/>
          <p:cNvSpPr/>
          <p:nvPr/>
        </p:nvSpPr>
        <p:spPr>
          <a:xfrm>
            <a:off x="5519325" y="1809300"/>
            <a:ext cx="2612760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491" name="Google Shape;491;p71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875" y="139465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2"/>
          <p:cNvSpPr txBox="1"/>
          <p:nvPr>
            <p:ph idx="4294967295" type="body"/>
          </p:nvPr>
        </p:nvSpPr>
        <p:spPr>
          <a:xfrm>
            <a:off x="616500" y="978600"/>
            <a:ext cx="76686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¡La diversión está por comenzar!</a:t>
            </a:r>
            <a:endParaRPr sz="3600"/>
          </a:p>
        </p:txBody>
      </p:sp>
      <p:pic>
        <p:nvPicPr>
          <p:cNvPr id="497" name="Google Shape;49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8" name="Google Shape;498;p72"/>
          <p:cNvSpPr/>
          <p:nvPr/>
        </p:nvSpPr>
        <p:spPr>
          <a:xfrm>
            <a:off x="710050" y="1726425"/>
            <a:ext cx="277857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99" name="Google Shape;499;p72"/>
          <p:cNvSpPr/>
          <p:nvPr/>
        </p:nvSpPr>
        <p:spPr>
          <a:xfrm>
            <a:off x="3555650" y="1726425"/>
            <a:ext cx="4373953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00" name="Google Shape;500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6688" y="1289838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3"/>
          <p:cNvSpPr txBox="1"/>
          <p:nvPr>
            <p:ph idx="4294967295" type="body"/>
          </p:nvPr>
        </p:nvSpPr>
        <p:spPr>
          <a:xfrm>
            <a:off x="311700" y="902400"/>
            <a:ext cx="85206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Blas decide atar algunos globos</a:t>
            </a:r>
            <a:endParaRPr sz="4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al collar de Pablo.</a:t>
            </a:r>
            <a:endParaRPr sz="4200"/>
          </a:p>
        </p:txBody>
      </p:sp>
      <p:pic>
        <p:nvPicPr>
          <p:cNvPr id="506" name="Google Shape;50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7" name="Google Shape;507;p73"/>
          <p:cNvSpPr/>
          <p:nvPr/>
        </p:nvSpPr>
        <p:spPr>
          <a:xfrm>
            <a:off x="406500" y="1678625"/>
            <a:ext cx="297498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8" name="Google Shape;508;p73"/>
          <p:cNvSpPr/>
          <p:nvPr/>
        </p:nvSpPr>
        <p:spPr>
          <a:xfrm>
            <a:off x="3630700" y="1678625"/>
            <a:ext cx="510861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9" name="Google Shape;509;p73"/>
          <p:cNvSpPr/>
          <p:nvPr/>
        </p:nvSpPr>
        <p:spPr>
          <a:xfrm>
            <a:off x="311700" y="2876400"/>
            <a:ext cx="471264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10" name="Google Shape;510;p73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275" y="248975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887" y="1065950"/>
            <a:ext cx="3692225" cy="30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6" name="Google Shape;51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5"/>
          <p:cNvSpPr txBox="1"/>
          <p:nvPr>
            <p:ph idx="4294967295" type="body"/>
          </p:nvPr>
        </p:nvSpPr>
        <p:spPr>
          <a:xfrm>
            <a:off x="335800" y="1131000"/>
            <a:ext cx="8431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_____________________.</a:t>
            </a:r>
            <a:endParaRPr sz="9600"/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>
            <p:ph idx="4294967295" type="body"/>
          </p:nvPr>
        </p:nvSpPr>
        <p:spPr>
          <a:xfrm>
            <a:off x="311700" y="597600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Claro que sí, mamá.</a:t>
            </a:r>
            <a:endParaRPr sz="6000"/>
          </a:p>
        </p:txBody>
      </p:sp>
      <p:pic>
        <p:nvPicPr>
          <p:cNvPr id="528" name="Google Shape;52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7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4" name="Google Shape;534;p77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5" name="Google Shape;53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413" y="909225"/>
            <a:ext cx="2175175" cy="33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525" y="644625"/>
            <a:ext cx="3733799" cy="38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686863"/>
            <a:ext cx="3962399" cy="37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</a:t>
            </a:r>
            <a:r>
              <a:rPr lang="en" sz="3500"/>
              <a:t>ílabas</a:t>
            </a:r>
            <a:endParaRPr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