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Montserrat"/>
      <p:regular r:id="rId67"/>
      <p:bold r:id="rId68"/>
      <p:italic r:id="rId69"/>
      <p:boldItalic r:id="rId70"/>
    </p:embeddedFont>
    <p:embeddedFont>
      <p:font typeface="Century Gothic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8">
          <p15:clr>
            <a:srgbClr val="747775"/>
          </p15:clr>
        </p15:guide>
        <p15:guide id="2" pos="49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8" orient="horz"/>
        <p:guide pos="49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enturyGothic-italic.fntdata"/><Relationship Id="rId72" Type="http://schemas.openxmlformats.org/officeDocument/2006/relationships/font" Target="fonts/CenturyGothic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CenturyGothic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CenturyGothic-regular.fntdata"/><Relationship Id="rId70" Type="http://schemas.openxmlformats.org/officeDocument/2006/relationships/font" Target="fonts/Montserrat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Montserrat-bold.fntdata"/><Relationship Id="rId23" Type="http://schemas.openxmlformats.org/officeDocument/2006/relationships/slide" Target="slides/slide18.xml"/><Relationship Id="rId67" Type="http://schemas.openxmlformats.org/officeDocument/2006/relationships/font" Target="fonts/Montserrat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Montserra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actriz.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percibe.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bd36959e8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bd36959e8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repasar la regla de ortografía de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ez, si, ci, is, iz.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Muchas palabras se escriben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consejo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También usamos ce antes de la vocal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cero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florece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Usamos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b, f, g, l, m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esfera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esquema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Además, algunas palabras terminan en -ez, como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niñez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nitidez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Muchas palabras se escriben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sincero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simpático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También usamos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delante de la vocal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en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producir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cisne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Usamos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delante de las consonantes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d, b, g, l, m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islote, misma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distancia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Finalmente, la terminación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-iz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aparece al final de algunas palabras,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lápiz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actriz.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ez, si, ci, is, iz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ez, si, ci, is, iz.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 decide escribir una narrativa personal sobre su loro.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- ci - 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/e/. Decide, /d/, /e/, /s/, /i/, /d/,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ez, si, ci, is, iz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similar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historia de Claudio es muy similar a la de Clara.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similar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- mi - 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/a/, /r/. Similar, /s/, /i/, /m/, /i/, /l/,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nitidez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nueva tele, las imágenes se ven con una nitidez impresionante.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nitidez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ni - ti - dez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dez,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/s/. Nitidez, /n/, /i/, /t/, /i/, /d/, /e/,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opinión.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pensar.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autor.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Ambos niños iban a quedar devastados.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repetirla juntos mientras contamos cada palabra.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Ambos (1), niños (2), iban (3), a (4), quedar (5), devastados (6).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seis palabras!</a:t>
            </a:r>
            <a:endParaRPr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ez, si, ci, is, iz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ez, si, ci, is, iz.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enseña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simpática, cerilla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escoba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ez, si, ci, is, iz.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mordisco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esperando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acontece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ez, si, ci, is, iz.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consejo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sincero, producir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niñez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ez, si, ci, is, iz.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aprendiz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semáforo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pianista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felicidad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ez, si, ci, is, iz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ez, si, ci, is, iz.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modista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modista me hizo un vestido para el gran evento.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modista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- dis - ta.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/o/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/i/, /s/.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Modista, /m/, /o/, /d/, /i/, /s/, /t/, /a/.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escalera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bombero usó la escalera para bajar al gato del árbol.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escalera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ca - le - ra.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Escalera, /e/, /s/, /k/, /a/, /l/, /e/, /r/, /a/.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calcetín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 perro le encanta esconder mi calcetín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calcetín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 - ce - tín.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/a/, /l/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tín,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/i/, /n/. Calcetín, /k/, /a/, /l/, /s/, /e/, /t/, /i/, /n/.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seguir aprendiendo sobre el acento diacrítico. Las palabras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que, quien, cuando, como, donde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cual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llevan tilde cuando hacen preguntas o exclamaciones. Cuando preguntamos algo, estas palabras llevan tilde. Cuando no preguntamos, no llevan tilde.</a:t>
            </a:r>
            <a:endParaRPr i="1"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oraciones: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Dijo que vendrá.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quieres comer?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escriben igual. La única diferencia es que una de las dos lleva tilde.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se usa para unir ideas.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tilde se usa para preguntar. Ahora vamos a practicar juntos.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lápiz.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c41eb936e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c41eb936e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oraciones: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Quien canta es mi amiga.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¿Quién llegó primero?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quién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escriben igual, pero una lleva tilde.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se usa para dar información.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quién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se usa para preguntar por una persona. Recordemos que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tilde nos ayuda a saber qué palabra usar.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practicar con más palabras.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c41eb936e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c41eb936e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donde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la usamos para indicar un lugar.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dónde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la usamos para preguntar por un lugar. 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(dónde, con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c41eb936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c41eb936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se usa para dar información.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quién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se usa para preguntar por una persona.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(quién, con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c41eb936e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c41eb936e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se usa para unir ideas.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tilde se usa para preguntar.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(que, sin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c41eb936e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c41eb936e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donde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la usamos para indicar un lugar.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dónde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la usamos para preguntar por un lugar.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(donde, sin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Claudio no lo puede creer.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conducir.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asignatura.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47.png"/><Relationship Id="rId6" Type="http://schemas.openxmlformats.org/officeDocument/2006/relationships/image" Target="../media/image42.png"/><Relationship Id="rId7" Type="http://schemas.openxmlformats.org/officeDocument/2006/relationships/image" Target="../media/image41.png"/><Relationship Id="rId8" Type="http://schemas.openxmlformats.org/officeDocument/2006/relationships/image" Target="../media/image4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Relationship Id="rId7" Type="http://schemas.openxmlformats.org/officeDocument/2006/relationships/image" Target="../media/image48.png"/><Relationship Id="rId8" Type="http://schemas.openxmlformats.org/officeDocument/2006/relationships/image" Target="../media/image4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60934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841279" y="2247600"/>
            <a:ext cx="688200" cy="7119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75" lIns="78775" spcFirstLastPara="1" rIns="78775" wrap="square" tIns="78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6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3068041" y="2247600"/>
            <a:ext cx="688200" cy="7119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75" lIns="78775" spcFirstLastPara="1" rIns="78775" wrap="square" tIns="78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6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14518" y="2247600"/>
            <a:ext cx="688200" cy="7119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75" lIns="78775" spcFirstLastPara="1" rIns="78775" wrap="square" tIns="78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6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3841279" y="3051733"/>
            <a:ext cx="688200" cy="7119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75" lIns="78775" spcFirstLastPara="1" rIns="78775" wrap="square" tIns="78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6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3068041" y="3051733"/>
            <a:ext cx="688200" cy="7119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75" lIns="78775" spcFirstLastPara="1" rIns="78775" wrap="square" tIns="78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6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4614518" y="3051733"/>
            <a:ext cx="688200" cy="7119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75" lIns="78775" spcFirstLastPara="1" rIns="78775" wrap="square" tIns="78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6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3068048" y="2384925"/>
            <a:ext cx="6882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43"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b="1" sz="284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3841287" y="2384925"/>
            <a:ext cx="6882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43"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b="1" sz="284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4614525" y="2384925"/>
            <a:ext cx="6882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43"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b="1" sz="284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3068048" y="3188886"/>
            <a:ext cx="6882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43"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1" sz="284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3841287" y="3188886"/>
            <a:ext cx="6882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43"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b="1" sz="284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8"/>
          <p:cNvSpPr txBox="1"/>
          <p:nvPr/>
        </p:nvSpPr>
        <p:spPr>
          <a:xfrm>
            <a:off x="4614525" y="3188886"/>
            <a:ext cx="6882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43"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endParaRPr b="1" sz="284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5387756" y="2247600"/>
            <a:ext cx="688200" cy="7119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75" lIns="78775" spcFirstLastPara="1" rIns="78775" wrap="square" tIns="78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6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5387756" y="3051733"/>
            <a:ext cx="688200" cy="7119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775" lIns="78775" spcFirstLastPara="1" rIns="78775" wrap="square" tIns="78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6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38"/>
          <p:cNvSpPr txBox="1"/>
          <p:nvPr/>
        </p:nvSpPr>
        <p:spPr>
          <a:xfrm>
            <a:off x="5387763" y="2384925"/>
            <a:ext cx="6882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43"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b="1" sz="284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38"/>
          <p:cNvSpPr txBox="1"/>
          <p:nvPr/>
        </p:nvSpPr>
        <p:spPr>
          <a:xfrm>
            <a:off x="5387763" y="3188886"/>
            <a:ext cx="6882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43">
                <a:latin typeface="Century Gothic"/>
                <a:ea typeface="Century Gothic"/>
                <a:cs typeface="Century Gothic"/>
                <a:sym typeface="Century Gothic"/>
              </a:rPr>
              <a:t>iz</a:t>
            </a:r>
            <a:endParaRPr b="1" sz="284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actriz</a:t>
            </a:r>
            <a:endParaRPr sz="9600"/>
          </a:p>
        </p:txBody>
      </p:sp>
      <p:pic>
        <p:nvPicPr>
          <p:cNvPr id="393" name="Google Shape;393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percibe</a:t>
            </a:r>
            <a:endParaRPr sz="9600"/>
          </a:p>
        </p:txBody>
      </p:sp>
      <p:pic>
        <p:nvPicPr>
          <p:cNvPr id="399" name="Google Shape;399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situación</a:t>
            </a:r>
            <a:endParaRPr sz="9600"/>
          </a:p>
        </p:txBody>
      </p:sp>
      <p:pic>
        <p:nvPicPr>
          <p:cNvPr id="405" name="Google Shape;405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11" name="Google Shape;411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1"/>
          <p:cNvSpPr txBox="1"/>
          <p:nvPr/>
        </p:nvSpPr>
        <p:spPr>
          <a:xfrm>
            <a:off x="2576300" y="566916"/>
            <a:ext cx="595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Muchas palabras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consejo, señala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Delante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cero, florece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1"/>
          <p:cNvSpPr/>
          <p:nvPr/>
        </p:nvSpPr>
        <p:spPr>
          <a:xfrm rot="5400000">
            <a:off x="4331247" y="1727038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22" name="Google Shape;422;p51"/>
          <p:cNvGrpSpPr/>
          <p:nvPr/>
        </p:nvGrpSpPr>
        <p:grpSpPr>
          <a:xfrm>
            <a:off x="4920747" y="2441448"/>
            <a:ext cx="2811900" cy="2262175"/>
            <a:chOff x="5256222" y="2271925"/>
            <a:chExt cx="2811900" cy="2262175"/>
          </a:xfrm>
        </p:grpSpPr>
        <p:sp>
          <p:nvSpPr>
            <p:cNvPr id="423" name="Google Shape;423;p51"/>
            <p:cNvSpPr txBox="1"/>
            <p:nvPr/>
          </p:nvSpPr>
          <p:spPr>
            <a:xfrm>
              <a:off x="5256222" y="2271925"/>
              <a:ext cx="2811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flore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4" name="Google Shape;424;p51"/>
            <p:cNvSpPr txBox="1"/>
            <p:nvPr/>
          </p:nvSpPr>
          <p:spPr>
            <a:xfrm>
              <a:off x="5256222" y="3405200"/>
              <a:ext cx="2811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flore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ce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5" name="Google Shape;425;p51"/>
          <p:cNvGrpSpPr/>
          <p:nvPr/>
        </p:nvGrpSpPr>
        <p:grpSpPr>
          <a:xfrm>
            <a:off x="1243621" y="2441450"/>
            <a:ext cx="3328548" cy="2262175"/>
            <a:chOff x="1144969" y="2264150"/>
            <a:chExt cx="3096900" cy="2262175"/>
          </a:xfrm>
        </p:grpSpPr>
        <p:sp>
          <p:nvSpPr>
            <p:cNvPr id="426" name="Google Shape;426;p51"/>
            <p:cNvSpPr txBox="1"/>
            <p:nvPr/>
          </p:nvSpPr>
          <p:spPr>
            <a:xfrm>
              <a:off x="1144969" y="2264150"/>
              <a:ext cx="3096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con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jo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7" name="Google Shape;427;p51"/>
            <p:cNvSpPr txBox="1"/>
            <p:nvPr/>
          </p:nvSpPr>
          <p:spPr>
            <a:xfrm>
              <a:off x="1170123" y="3397425"/>
              <a:ext cx="30183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con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se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jo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28" name="Google Shape;428;p51"/>
          <p:cNvSpPr txBox="1"/>
          <p:nvPr/>
        </p:nvSpPr>
        <p:spPr>
          <a:xfrm>
            <a:off x="441600" y="439800"/>
            <a:ext cx="1392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2"/>
          <p:cNvSpPr txBox="1"/>
          <p:nvPr/>
        </p:nvSpPr>
        <p:spPr>
          <a:xfrm>
            <a:off x="2574375" y="551065"/>
            <a:ext cx="595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Seguido de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b, f, g, l, m, q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esfera, esquema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Al final de algunas palabras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niñez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, nitidez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8" name="Google Shape;438;p52"/>
          <p:cNvGrpSpPr/>
          <p:nvPr/>
        </p:nvGrpSpPr>
        <p:grpSpPr>
          <a:xfrm>
            <a:off x="4920747" y="2441450"/>
            <a:ext cx="2887503" cy="2262175"/>
            <a:chOff x="5256222" y="2271925"/>
            <a:chExt cx="2887503" cy="2262175"/>
          </a:xfrm>
        </p:grpSpPr>
        <p:sp>
          <p:nvSpPr>
            <p:cNvPr id="439" name="Google Shape;439;p52"/>
            <p:cNvSpPr txBox="1"/>
            <p:nvPr/>
          </p:nvSpPr>
          <p:spPr>
            <a:xfrm>
              <a:off x="5256222" y="2271925"/>
              <a:ext cx="28119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niñ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0" name="Google Shape;440;p52"/>
            <p:cNvSpPr txBox="1"/>
            <p:nvPr/>
          </p:nvSpPr>
          <p:spPr>
            <a:xfrm>
              <a:off x="5256225" y="3405200"/>
              <a:ext cx="2887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niñ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ez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1" name="Google Shape;441;p52"/>
          <p:cNvGrpSpPr/>
          <p:nvPr/>
        </p:nvGrpSpPr>
        <p:grpSpPr>
          <a:xfrm>
            <a:off x="1243574" y="2441450"/>
            <a:ext cx="2719801" cy="2262175"/>
            <a:chOff x="1144974" y="2264150"/>
            <a:chExt cx="2719801" cy="2262175"/>
          </a:xfrm>
        </p:grpSpPr>
        <p:sp>
          <p:nvSpPr>
            <p:cNvPr id="442" name="Google Shape;442;p52"/>
            <p:cNvSpPr txBox="1"/>
            <p:nvPr/>
          </p:nvSpPr>
          <p:spPr>
            <a:xfrm>
              <a:off x="1144974" y="2264150"/>
              <a:ext cx="26211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fera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3" name="Google Shape;443;p52"/>
            <p:cNvSpPr txBox="1"/>
            <p:nvPr/>
          </p:nvSpPr>
          <p:spPr>
            <a:xfrm>
              <a:off x="1144975" y="3397425"/>
              <a:ext cx="27198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es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fera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44" name="Google Shape;444;p52"/>
          <p:cNvSpPr txBox="1"/>
          <p:nvPr/>
        </p:nvSpPr>
        <p:spPr>
          <a:xfrm>
            <a:off x="441650" y="439800"/>
            <a:ext cx="1392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2"/>
          <p:cNvSpPr/>
          <p:nvPr/>
        </p:nvSpPr>
        <p:spPr>
          <a:xfrm rot="5400000">
            <a:off x="4331247" y="1727038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1" name="Google Shape;451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3"/>
          <p:cNvSpPr txBox="1"/>
          <p:nvPr/>
        </p:nvSpPr>
        <p:spPr>
          <a:xfrm>
            <a:off x="2574375" y="551065"/>
            <a:ext cx="595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Muchas palabras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sincero, simpático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Delante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producir, cisne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55" name="Google Shape;455;p53"/>
          <p:cNvGrpSpPr/>
          <p:nvPr/>
        </p:nvGrpSpPr>
        <p:grpSpPr>
          <a:xfrm>
            <a:off x="4920750" y="2441450"/>
            <a:ext cx="3274500" cy="2262175"/>
            <a:chOff x="5256225" y="2271925"/>
            <a:chExt cx="3274500" cy="2262175"/>
          </a:xfrm>
        </p:grpSpPr>
        <p:sp>
          <p:nvSpPr>
            <p:cNvPr id="456" name="Google Shape;456;p53"/>
            <p:cNvSpPr txBox="1"/>
            <p:nvPr/>
          </p:nvSpPr>
          <p:spPr>
            <a:xfrm>
              <a:off x="5256225" y="2271925"/>
              <a:ext cx="3274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sne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7" name="Google Shape;457;p53"/>
            <p:cNvSpPr txBox="1"/>
            <p:nvPr/>
          </p:nvSpPr>
          <p:spPr>
            <a:xfrm>
              <a:off x="5256225" y="3405200"/>
              <a:ext cx="31548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ci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sne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58" name="Google Shape;458;p53"/>
          <p:cNvGrpSpPr/>
          <p:nvPr/>
        </p:nvGrpSpPr>
        <p:grpSpPr>
          <a:xfrm>
            <a:off x="1243576" y="2441450"/>
            <a:ext cx="3274500" cy="2262175"/>
            <a:chOff x="1125951" y="2264150"/>
            <a:chExt cx="3274500" cy="2262175"/>
          </a:xfrm>
        </p:grpSpPr>
        <p:sp>
          <p:nvSpPr>
            <p:cNvPr id="459" name="Google Shape;459;p53"/>
            <p:cNvSpPr txBox="1"/>
            <p:nvPr/>
          </p:nvSpPr>
          <p:spPr>
            <a:xfrm>
              <a:off x="1144975" y="2264150"/>
              <a:ext cx="31743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ncero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0" name="Google Shape;460;p53"/>
            <p:cNvSpPr txBox="1"/>
            <p:nvPr/>
          </p:nvSpPr>
          <p:spPr>
            <a:xfrm>
              <a:off x="1125951" y="3397425"/>
              <a:ext cx="3274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si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ncero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61" name="Google Shape;461;p53"/>
          <p:cNvSpPr txBox="1"/>
          <p:nvPr/>
        </p:nvSpPr>
        <p:spPr>
          <a:xfrm>
            <a:off x="441600" y="439800"/>
            <a:ext cx="1392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53"/>
          <p:cNvSpPr/>
          <p:nvPr/>
        </p:nvSpPr>
        <p:spPr>
          <a:xfrm rot="5400000">
            <a:off x="4331247" y="1727038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8" name="Google Shape;468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54"/>
          <p:cNvSpPr txBox="1"/>
          <p:nvPr/>
        </p:nvSpPr>
        <p:spPr>
          <a:xfrm>
            <a:off x="2578700" y="56682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Delante de las consonantes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 d, b, g, l, m, p, t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islote, misma, distancia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Al final de algunas palabras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lápiz, actriz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73" name="Google Shape;473;p54"/>
          <p:cNvGrpSpPr/>
          <p:nvPr/>
        </p:nvGrpSpPr>
        <p:grpSpPr>
          <a:xfrm>
            <a:off x="4920738" y="2441450"/>
            <a:ext cx="3274513" cy="2262175"/>
            <a:chOff x="5174113" y="2271925"/>
            <a:chExt cx="3274513" cy="2262175"/>
          </a:xfrm>
        </p:grpSpPr>
        <p:sp>
          <p:nvSpPr>
            <p:cNvPr id="474" name="Google Shape;474;p54"/>
            <p:cNvSpPr txBox="1"/>
            <p:nvPr/>
          </p:nvSpPr>
          <p:spPr>
            <a:xfrm>
              <a:off x="5174125" y="2271925"/>
              <a:ext cx="3274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láp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5" name="Google Shape;475;p54"/>
            <p:cNvSpPr txBox="1"/>
            <p:nvPr/>
          </p:nvSpPr>
          <p:spPr>
            <a:xfrm>
              <a:off x="5174113" y="3405200"/>
              <a:ext cx="3274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láp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iz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76" name="Google Shape;476;p54"/>
          <p:cNvGrpSpPr/>
          <p:nvPr/>
        </p:nvGrpSpPr>
        <p:grpSpPr>
          <a:xfrm>
            <a:off x="1243585" y="2441450"/>
            <a:ext cx="3258215" cy="2262175"/>
            <a:chOff x="1142360" y="2264150"/>
            <a:chExt cx="3258215" cy="2262175"/>
          </a:xfrm>
        </p:grpSpPr>
        <p:sp>
          <p:nvSpPr>
            <p:cNvPr id="477" name="Google Shape;477;p54"/>
            <p:cNvSpPr txBox="1"/>
            <p:nvPr/>
          </p:nvSpPr>
          <p:spPr>
            <a:xfrm>
              <a:off x="1144975" y="2264150"/>
              <a:ext cx="32556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m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ma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8" name="Google Shape;478;p54"/>
            <p:cNvSpPr txBox="1"/>
            <p:nvPr/>
          </p:nvSpPr>
          <p:spPr>
            <a:xfrm>
              <a:off x="1142360" y="3397425"/>
              <a:ext cx="31743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m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is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ma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79" name="Google Shape;479;p54"/>
          <p:cNvSpPr txBox="1"/>
          <p:nvPr/>
        </p:nvSpPr>
        <p:spPr>
          <a:xfrm>
            <a:off x="441600" y="439800"/>
            <a:ext cx="1392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iz</a:t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54"/>
          <p:cNvSpPr/>
          <p:nvPr/>
        </p:nvSpPr>
        <p:spPr>
          <a:xfrm rot="5400000">
            <a:off x="4331247" y="1727038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2" name="Google Shape;492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8" name="Google Shape;498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milar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04" name="Google Shape;504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nitid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10" name="Google Shape;510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opinión</a:t>
            </a:r>
            <a:endParaRPr sz="9600"/>
          </a:p>
        </p:txBody>
      </p:sp>
      <p:pic>
        <p:nvPicPr>
          <p:cNvPr id="516" name="Google Shape;516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2" name="Google Shape;522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pensar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8" name="Google Shape;528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autor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Ambos niños iban a quedar devastados.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6" name="Google Shape;546;p6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En la casa de Claudio la familia se reúne en la sala a conversar.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52" name="Google Shape;55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28" name="Google Shape;32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58" name="Google Shape;558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9" name="Google Shape;559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0" name="Google Shape;560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6" name="Google Shape;566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Ambos niños iban a quedar devastados.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72" name="Google Shape;572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73" name="Google Shape;573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84" name="Google Shape;584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2"/>
          <p:cNvSpPr txBox="1"/>
          <p:nvPr/>
        </p:nvSpPr>
        <p:spPr>
          <a:xfrm>
            <a:off x="3881457" y="2724916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rilla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2"/>
          <p:cNvSpPr txBox="1"/>
          <p:nvPr/>
        </p:nvSpPr>
        <p:spPr>
          <a:xfrm>
            <a:off x="3881450" y="3595415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coba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2"/>
          <p:cNvSpPr txBox="1"/>
          <p:nvPr/>
        </p:nvSpPr>
        <p:spPr>
          <a:xfrm>
            <a:off x="3881457" y="1854433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mpática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2"/>
          <p:cNvSpPr txBox="1"/>
          <p:nvPr/>
        </p:nvSpPr>
        <p:spPr>
          <a:xfrm>
            <a:off x="3881457" y="988851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3" name="Google Shape;593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94" name="Google Shape;594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5" name="Google Shape;595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7" name="Google Shape;597;p72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99" name="Google Shape;599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600" name="Google Shape;600;p72" title="426.png"/>
          <p:cNvPicPr preferRelativeResize="0"/>
          <p:nvPr/>
        </p:nvPicPr>
        <p:blipFill rotWithShape="1">
          <a:blip r:embed="rId5">
            <a:alphaModFix/>
          </a:blip>
          <a:srcRect b="8859" l="9555" r="9949" t="0"/>
          <a:stretch/>
        </p:blipFill>
        <p:spPr>
          <a:xfrm>
            <a:off x="6724425" y="1005226"/>
            <a:ext cx="796989" cy="10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72" title="427.png"/>
          <p:cNvPicPr preferRelativeResize="0"/>
          <p:nvPr/>
        </p:nvPicPr>
        <p:blipFill rotWithShape="1">
          <a:blip r:embed="rId6">
            <a:alphaModFix/>
          </a:blip>
          <a:srcRect b="11992" l="12288" r="11480" t="7200"/>
          <a:stretch/>
        </p:blipFill>
        <p:spPr>
          <a:xfrm>
            <a:off x="7566925" y="1637988"/>
            <a:ext cx="1080281" cy="130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72" title="428.png"/>
          <p:cNvPicPr preferRelativeResize="0"/>
          <p:nvPr/>
        </p:nvPicPr>
        <p:blipFill rotWithShape="1">
          <a:blip r:embed="rId7">
            <a:alphaModFix/>
          </a:blip>
          <a:srcRect b="14000" l="3973" r="10227" t="12002"/>
          <a:stretch/>
        </p:blipFill>
        <p:spPr>
          <a:xfrm>
            <a:off x="6110450" y="2872727"/>
            <a:ext cx="822898" cy="81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72" title="429.png"/>
          <p:cNvPicPr preferRelativeResize="0"/>
          <p:nvPr/>
        </p:nvPicPr>
        <p:blipFill rotWithShape="1">
          <a:blip r:embed="rId8">
            <a:alphaModFix/>
          </a:blip>
          <a:srcRect b="11798" l="31714" r="7026" t="6047"/>
          <a:stretch/>
        </p:blipFill>
        <p:spPr>
          <a:xfrm>
            <a:off x="6680650" y="3683865"/>
            <a:ext cx="672600" cy="1030905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72"/>
          <p:cNvSpPr/>
          <p:nvPr/>
        </p:nvSpPr>
        <p:spPr>
          <a:xfrm>
            <a:off x="1138256" y="218916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72"/>
          <p:cNvSpPr/>
          <p:nvPr/>
        </p:nvSpPr>
        <p:spPr>
          <a:xfrm>
            <a:off x="1716511" y="2189166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72"/>
          <p:cNvSpPr/>
          <p:nvPr/>
        </p:nvSpPr>
        <p:spPr>
          <a:xfrm rot="1319193">
            <a:off x="3151018" y="3839030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72"/>
          <p:cNvSpPr/>
          <p:nvPr/>
        </p:nvSpPr>
        <p:spPr>
          <a:xfrm rot="-1709">
            <a:off x="3151043" y="312738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72"/>
          <p:cNvSpPr/>
          <p:nvPr/>
        </p:nvSpPr>
        <p:spPr>
          <a:xfrm>
            <a:off x="1138256" y="2737079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72"/>
          <p:cNvSpPr/>
          <p:nvPr/>
        </p:nvSpPr>
        <p:spPr>
          <a:xfrm>
            <a:off x="1716511" y="273708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72"/>
          <p:cNvSpPr/>
          <p:nvPr/>
        </p:nvSpPr>
        <p:spPr>
          <a:xfrm rot="-1019631">
            <a:off x="3150932" y="1522569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72"/>
          <p:cNvSpPr/>
          <p:nvPr/>
        </p:nvSpPr>
        <p:spPr>
          <a:xfrm rot="-1709">
            <a:off x="3151043" y="2260775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72"/>
          <p:cNvSpPr/>
          <p:nvPr/>
        </p:nvSpPr>
        <p:spPr>
          <a:xfrm>
            <a:off x="562387" y="218916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72"/>
          <p:cNvSpPr/>
          <p:nvPr/>
        </p:nvSpPr>
        <p:spPr>
          <a:xfrm>
            <a:off x="562387" y="2737079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72"/>
          <p:cNvSpPr/>
          <p:nvPr/>
        </p:nvSpPr>
        <p:spPr>
          <a:xfrm>
            <a:off x="2297808" y="2189166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72"/>
          <p:cNvSpPr/>
          <p:nvPr/>
        </p:nvSpPr>
        <p:spPr>
          <a:xfrm>
            <a:off x="2297808" y="273708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iz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mordisco</a:t>
            </a:r>
            <a:endParaRPr sz="9600"/>
          </a:p>
        </p:txBody>
      </p:sp>
      <p:pic>
        <p:nvPicPr>
          <p:cNvPr id="622" name="Google Shape;622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esperando</a:t>
            </a:r>
            <a:endParaRPr sz="9600"/>
          </a:p>
        </p:txBody>
      </p:sp>
      <p:pic>
        <p:nvPicPr>
          <p:cNvPr id="628" name="Google Shape;628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sistema</a:t>
            </a:r>
            <a:endParaRPr sz="9600"/>
          </a:p>
        </p:txBody>
      </p:sp>
      <p:pic>
        <p:nvPicPr>
          <p:cNvPr id="634" name="Google Shape;634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acontece</a:t>
            </a:r>
            <a:endParaRPr sz="9600"/>
          </a:p>
        </p:txBody>
      </p:sp>
      <p:pic>
        <p:nvPicPr>
          <p:cNvPr id="640" name="Google Shape;64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 txBox="1"/>
          <p:nvPr/>
        </p:nvSpPr>
        <p:spPr>
          <a:xfrm>
            <a:off x="3881457" y="2724916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 txBox="1"/>
          <p:nvPr/>
        </p:nvSpPr>
        <p:spPr>
          <a:xfrm>
            <a:off x="3881450" y="3595415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 txBox="1"/>
          <p:nvPr/>
        </p:nvSpPr>
        <p:spPr>
          <a:xfrm>
            <a:off x="3881457" y="1854433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ncero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1"/>
          <p:cNvSpPr txBox="1"/>
          <p:nvPr/>
        </p:nvSpPr>
        <p:spPr>
          <a:xfrm>
            <a:off x="3881457" y="988851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1138256" y="218916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1716511" y="2189166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41"/>
          <p:cNvSpPr/>
          <p:nvPr/>
        </p:nvSpPr>
        <p:spPr>
          <a:xfrm rot="1319193">
            <a:off x="3151018" y="3839030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41"/>
          <p:cNvSpPr/>
          <p:nvPr/>
        </p:nvSpPr>
        <p:spPr>
          <a:xfrm rot="-1709">
            <a:off x="3151043" y="312738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41"/>
          <p:cNvSpPr/>
          <p:nvPr/>
        </p:nvSpPr>
        <p:spPr>
          <a:xfrm>
            <a:off x="1138256" y="2737079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41"/>
          <p:cNvSpPr/>
          <p:nvPr/>
        </p:nvSpPr>
        <p:spPr>
          <a:xfrm>
            <a:off x="1716511" y="273708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41"/>
          <p:cNvSpPr/>
          <p:nvPr/>
        </p:nvSpPr>
        <p:spPr>
          <a:xfrm rot="-1019631">
            <a:off x="3150932" y="1522569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41"/>
          <p:cNvSpPr/>
          <p:nvPr/>
        </p:nvSpPr>
        <p:spPr>
          <a:xfrm rot="-1709">
            <a:off x="3151043" y="2260775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7" name="Google Shape;347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8" name="Google Shape;348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1"/>
          <p:cNvSpPr/>
          <p:nvPr/>
        </p:nvSpPr>
        <p:spPr>
          <a:xfrm>
            <a:off x="562387" y="218916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41"/>
          <p:cNvSpPr/>
          <p:nvPr/>
        </p:nvSpPr>
        <p:spPr>
          <a:xfrm>
            <a:off x="562387" y="2737079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41"/>
          <p:cNvSpPr/>
          <p:nvPr/>
        </p:nvSpPr>
        <p:spPr>
          <a:xfrm>
            <a:off x="2297808" y="2189166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41"/>
          <p:cNvSpPr/>
          <p:nvPr/>
        </p:nvSpPr>
        <p:spPr>
          <a:xfrm>
            <a:off x="2297808" y="273708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iz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41" title="422.png"/>
          <p:cNvPicPr preferRelativeResize="0"/>
          <p:nvPr/>
        </p:nvPicPr>
        <p:blipFill rotWithShape="1">
          <a:blip r:embed="rId5">
            <a:alphaModFix/>
          </a:blip>
          <a:srcRect b="17560" l="0" r="0" t="11002"/>
          <a:stretch/>
        </p:blipFill>
        <p:spPr>
          <a:xfrm>
            <a:off x="6778200" y="833600"/>
            <a:ext cx="1196075" cy="97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1" title="423.png"/>
          <p:cNvPicPr preferRelativeResize="0"/>
          <p:nvPr/>
        </p:nvPicPr>
        <p:blipFill rotWithShape="1">
          <a:blip r:embed="rId6">
            <a:alphaModFix/>
          </a:blip>
          <a:srcRect b="42378" l="0" r="52329" t="8996"/>
          <a:stretch/>
        </p:blipFill>
        <p:spPr>
          <a:xfrm>
            <a:off x="6604925" y="1877875"/>
            <a:ext cx="726626" cy="84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1" title="424.png"/>
          <p:cNvPicPr preferRelativeResize="0"/>
          <p:nvPr/>
        </p:nvPicPr>
        <p:blipFill rotWithShape="1">
          <a:blip r:embed="rId7">
            <a:alphaModFix/>
          </a:blip>
          <a:srcRect b="9218" l="0" r="0" t="22602"/>
          <a:stretch/>
        </p:blipFill>
        <p:spPr>
          <a:xfrm>
            <a:off x="6995775" y="2792675"/>
            <a:ext cx="1218648" cy="94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1" title="425.png"/>
          <p:cNvPicPr preferRelativeResize="0"/>
          <p:nvPr/>
        </p:nvPicPr>
        <p:blipFill rotWithShape="1">
          <a:blip r:embed="rId8">
            <a:alphaModFix/>
          </a:blip>
          <a:srcRect b="19399" l="8871" r="8382" t="11021"/>
          <a:stretch/>
        </p:blipFill>
        <p:spPr>
          <a:xfrm>
            <a:off x="5884241" y="3595425"/>
            <a:ext cx="1154550" cy="110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aprendiz</a:t>
            </a:r>
            <a:endParaRPr sz="9600"/>
          </a:p>
        </p:txBody>
      </p:sp>
      <p:pic>
        <p:nvPicPr>
          <p:cNvPr id="646" name="Google Shape;64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semáforo</a:t>
            </a:r>
            <a:endParaRPr sz="9600"/>
          </a:p>
        </p:txBody>
      </p:sp>
      <p:pic>
        <p:nvPicPr>
          <p:cNvPr id="652" name="Google Shape;652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pianista</a:t>
            </a:r>
            <a:endParaRPr sz="9600"/>
          </a:p>
        </p:txBody>
      </p:sp>
      <p:pic>
        <p:nvPicPr>
          <p:cNvPr id="658" name="Google Shape;658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felicidad</a:t>
            </a:r>
            <a:endParaRPr sz="9600"/>
          </a:p>
        </p:txBody>
      </p:sp>
      <p:pic>
        <p:nvPicPr>
          <p:cNvPr id="664" name="Google Shape;66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6" name="Google Shape;676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mod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2" name="Google Shape;682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calera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8" name="Google Shape;688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cal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tín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0" name="Google Shape;700;p86"/>
          <p:cNvSpPr/>
          <p:nvPr/>
        </p:nvSpPr>
        <p:spPr>
          <a:xfrm>
            <a:off x="2770500" y="439800"/>
            <a:ext cx="36030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que/qué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6"/>
          <p:cNvSpPr/>
          <p:nvPr/>
        </p:nvSpPr>
        <p:spPr>
          <a:xfrm>
            <a:off x="1243575" y="1837950"/>
            <a:ext cx="66663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Dijo </a:t>
            </a:r>
            <a:r>
              <a:rPr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vendrá. </a:t>
            </a:r>
            <a:endParaRPr sz="45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2" name="Google Shape;702;p86"/>
          <p:cNvSpPr/>
          <p:nvPr/>
        </p:nvSpPr>
        <p:spPr>
          <a:xfrm>
            <a:off x="1243575" y="3127250"/>
            <a:ext cx="66663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Qué</a:t>
            </a:r>
            <a:r>
              <a:rPr lang="en" sz="45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quieres comer</a:t>
            </a:r>
            <a:r>
              <a:rPr lang="en" sz="45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lápiz</a:t>
            </a:r>
            <a:endParaRPr sz="9600"/>
          </a:p>
        </p:txBody>
      </p:sp>
      <p:pic>
        <p:nvPicPr>
          <p:cNvPr id="363" name="Google Shape;363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8" name="Google Shape;708;p87"/>
          <p:cNvSpPr/>
          <p:nvPr/>
        </p:nvSpPr>
        <p:spPr>
          <a:xfrm>
            <a:off x="1243575" y="1819225"/>
            <a:ext cx="66663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Quien</a:t>
            </a:r>
            <a:r>
              <a:rPr lang="en" sz="4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canta es mi amiga. </a:t>
            </a:r>
            <a:endParaRPr sz="40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9" name="Google Shape;709;p87"/>
          <p:cNvSpPr/>
          <p:nvPr/>
        </p:nvSpPr>
        <p:spPr>
          <a:xfrm>
            <a:off x="2147275" y="439800"/>
            <a:ext cx="49113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quien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/quién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87"/>
          <p:cNvSpPr/>
          <p:nvPr/>
        </p:nvSpPr>
        <p:spPr>
          <a:xfrm>
            <a:off x="1243575" y="3127256"/>
            <a:ext cx="66663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Quién</a:t>
            </a:r>
            <a:r>
              <a:rPr lang="en" sz="40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llegó primero</a:t>
            </a:r>
            <a:r>
              <a:rPr lang="en" sz="4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6" name="Google Shape;716;p88"/>
          <p:cNvSpPr/>
          <p:nvPr/>
        </p:nvSpPr>
        <p:spPr>
          <a:xfrm>
            <a:off x="1649425" y="439800"/>
            <a:ext cx="58221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donde/dónde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88"/>
          <p:cNvSpPr/>
          <p:nvPr/>
        </p:nvSpPr>
        <p:spPr>
          <a:xfrm>
            <a:off x="1249179" y="1837950"/>
            <a:ext cx="6660600" cy="9510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 </a:t>
            </a: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_____ está mi lápiz</a:t>
            </a: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5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8" name="Google Shape;718;p88"/>
          <p:cNvSpPr/>
          <p:nvPr/>
        </p:nvSpPr>
        <p:spPr>
          <a:xfrm>
            <a:off x="1243575" y="3127251"/>
            <a:ext cx="66606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500">
                <a:solidFill>
                  <a:srgbClr val="1F1F1F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Dónde</a:t>
            </a: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está mi lápiz</a:t>
            </a: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500">
              <a:solidFill>
                <a:srgbClr val="363535"/>
              </a:solidFill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4" name="Google Shape;724;p89"/>
          <p:cNvSpPr/>
          <p:nvPr/>
        </p:nvSpPr>
        <p:spPr>
          <a:xfrm>
            <a:off x="1243575" y="1837950"/>
            <a:ext cx="66663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 viene hoy</a:t>
            </a: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89"/>
          <p:cNvSpPr/>
          <p:nvPr/>
        </p:nvSpPr>
        <p:spPr>
          <a:xfrm>
            <a:off x="2002650" y="439800"/>
            <a:ext cx="51387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quien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/quién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89"/>
          <p:cNvSpPr/>
          <p:nvPr/>
        </p:nvSpPr>
        <p:spPr>
          <a:xfrm>
            <a:off x="1243575" y="3127250"/>
            <a:ext cx="66663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500">
                <a:solidFill>
                  <a:srgbClr val="1F1F1F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Quién</a:t>
            </a: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viene hoy</a:t>
            </a: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r>
              <a:rPr lang="en" sz="45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2" name="Google Shape;732;p90"/>
          <p:cNvSpPr/>
          <p:nvPr/>
        </p:nvSpPr>
        <p:spPr>
          <a:xfrm>
            <a:off x="2770500" y="439800"/>
            <a:ext cx="36030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e/qué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3" name="Google Shape;733;p90"/>
          <p:cNvSpPr/>
          <p:nvPr/>
        </p:nvSpPr>
        <p:spPr>
          <a:xfrm>
            <a:off x="1139637" y="1837950"/>
            <a:ext cx="6889800" cy="9510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F1F1F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Sé lo ___ estás pensando. 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4" name="Google Shape;734;p90"/>
          <p:cNvSpPr/>
          <p:nvPr/>
        </p:nvSpPr>
        <p:spPr>
          <a:xfrm>
            <a:off x="1114575" y="3127250"/>
            <a:ext cx="6889800" cy="9510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F1F1F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4000">
                <a:solidFill>
                  <a:srgbClr val="1F1F1F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é lo </a:t>
            </a:r>
            <a:r>
              <a:rPr lang="en" sz="4000">
                <a:solidFill>
                  <a:srgbClr val="1F1F1F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n" sz="4000">
                <a:solidFill>
                  <a:srgbClr val="1F1F1F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estás pensando.</a:t>
            </a:r>
            <a:endParaRPr sz="40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0" name="Google Shape;740;p91"/>
          <p:cNvSpPr/>
          <p:nvPr/>
        </p:nvSpPr>
        <p:spPr>
          <a:xfrm>
            <a:off x="1243575" y="1837950"/>
            <a:ext cx="66663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Allí es _______ vive María.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1" name="Google Shape;741;p91"/>
          <p:cNvSpPr/>
          <p:nvPr/>
        </p:nvSpPr>
        <p:spPr>
          <a:xfrm>
            <a:off x="1588500" y="439800"/>
            <a:ext cx="59670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donde/dónde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2" name="Google Shape;742;p91"/>
          <p:cNvSpPr/>
          <p:nvPr/>
        </p:nvSpPr>
        <p:spPr>
          <a:xfrm>
            <a:off x="1243579" y="3127250"/>
            <a:ext cx="66663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Allí es </a:t>
            </a:r>
            <a:r>
              <a:rPr lang="en" sz="4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donde</a:t>
            </a:r>
            <a:r>
              <a:rPr lang="en" sz="40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vive María.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48" name="Google Shape;748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4" name="Google Shape;754;p93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Claudio no lo puede creer.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0" name="Google Shape;760;p9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Claudio pasa toda la tarde jugando con Pluto.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6" name="Google Shape;766;p9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El papá de Clara se pone a pensar por un momento.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2" name="Google Shape;772;p96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Al día siguiente, Claudio llega muy temprano a la escuela.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conducir</a:t>
            </a:r>
            <a:endParaRPr sz="9600"/>
          </a:p>
        </p:txBody>
      </p:sp>
      <p:pic>
        <p:nvPicPr>
          <p:cNvPr id="369" name="Google Shape;369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78" name="Google Shape;778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79" name="Google Shape;779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asignatura</a:t>
            </a:r>
            <a:endParaRPr sz="9600"/>
          </a:p>
        </p:txBody>
      </p:sp>
      <p:pic>
        <p:nvPicPr>
          <p:cNvPr id="375" name="Google Shape;375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fluidez</a:t>
            </a:r>
            <a:endParaRPr sz="9600"/>
          </a:p>
        </p:txBody>
      </p:sp>
      <p:pic>
        <p:nvPicPr>
          <p:cNvPr id="381" name="Google Shape;38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señala</a:t>
            </a:r>
            <a:endParaRPr sz="9600"/>
          </a:p>
        </p:txBody>
      </p:sp>
      <p:pic>
        <p:nvPicPr>
          <p:cNvPr id="387" name="Google Shape;387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