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E4C433-7BBA-4E1E-A730-943E80DEC34E}">
  <a:tblStyle styleId="{82E4C433-7BBA-4E1E-A730-943E80DEC3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2903d11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2903d11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d80c06f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d80c06f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d80c06f8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d80c06f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d80c06f8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d80c06f8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d80c06f8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d80c06f8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d80c06f8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4d80c06f8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d80c06f8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d80c06f8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80c06f8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d80c06f8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d80c06f8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d80c06f8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d80c06f8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d80c06f8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d80c06f8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4d80c06f8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2903d11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2903d11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bla, /b/, /l/, /a/, bla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cle, /k/, /l/, /e/, cle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flo, /f/, /l/, /o/, flo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 /b/, /l/, /e/, ble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cla, /k/, /l/, /a/, cla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fli, /f/. /l/, /i/, fli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glo, /g/, /l/, /o/, glo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 /p/, /l/, /a/, pla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cli, /k/, /l/, /i/, cli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ple, /p/, /l/, /e/, ple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- ro, claro.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- mos, vamos.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ña, guiña.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f312f3f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f312f3f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 - ca, busca.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rras, porras.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ces, haces.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2903d115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2903d115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re - jas, orejas.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pró - xi - ma, próxima.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van - ta, levanta.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men - to, momento.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 - truc - ción, instrucción.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ño, pequeño.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37-40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be - de - 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obedece.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f312f3f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f312f3f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carcajadas.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2f312f3f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22f312f3f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van - ta - 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levantadas.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gui - ña, guiña.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gui - ña?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(gui - ña, guiña)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guiña, gui - ña.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guiña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(guiña, gui - ña)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chu - chan - 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achuchando.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42-44 una a la vez.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77be359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77be359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Blas, /b/, /l/, /a/,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77be359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77be359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claro, cla - ro, claro.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Claro, /k/, /l/, /a/,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77be359c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77be359c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ejemplo, e - jem - plo, ejemplo.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- jem - plo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/o/. Ejemplo, /e/, /j/, /e/, /m/, /p/, /l/,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37ceaf0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437ceaf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2f312f3f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22f312f3f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 - lo - si - nas, golosinas)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golosinas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(golosinas, go - lo - si - nas)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―Pablo, da la pata ―dijo mamá.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(1), da (2), la (3), pata (4), dijo (5), mamá (6).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2dae49675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2dae49675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42903d115f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42903d115f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42903d115f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42903d115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(car - ca - ja - das, carcajadas)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carcajadas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(carcajadas, car - ca - ja - das)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lan - te - ras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lan - te - ras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lan - te - ras, delanteras)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delanteras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(delanteras, de - lan - te - ras)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be - de - ce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be - de - ce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 - be - de - ce, obedece)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obedece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(obedece, o - be - de - ce)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/u/, blu.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{82E4C433-7BBA-4E1E-A730-943E80DEC34E}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19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4" name="Google Shape;114;p2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15" name="Google Shape;115;p2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16" name="Google Shape;11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2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937" y="1535650"/>
            <a:ext cx="1816126" cy="28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bla</a:t>
            </a:r>
            <a:endParaRPr sz="9600"/>
          </a:p>
        </p:txBody>
      </p:sp>
      <p:sp>
        <p:nvSpPr>
          <p:cNvPr id="206" name="Google Shape;206;p34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cle</a:t>
            </a:r>
            <a:endParaRPr sz="9600"/>
          </a:p>
        </p:txBody>
      </p:sp>
      <p:sp>
        <p:nvSpPr>
          <p:cNvPr id="213" name="Google Shape;213;p35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</a:t>
            </a:r>
            <a:endParaRPr sz="9600"/>
          </a:p>
        </p:txBody>
      </p:sp>
      <p:sp>
        <p:nvSpPr>
          <p:cNvPr id="220" name="Google Shape;220;p36"/>
          <p:cNvSpPr/>
          <p:nvPr/>
        </p:nvSpPr>
        <p:spPr>
          <a:xfrm>
            <a:off x="3859819" y="3110438"/>
            <a:ext cx="1497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ble</a:t>
            </a:r>
            <a:endParaRPr sz="9600"/>
          </a:p>
        </p:txBody>
      </p:sp>
      <p:sp>
        <p:nvSpPr>
          <p:cNvPr id="227" name="Google Shape;227;p37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</a:t>
            </a:r>
            <a:endParaRPr sz="9600"/>
          </a:p>
        </p:txBody>
      </p:sp>
      <p:sp>
        <p:nvSpPr>
          <p:cNvPr id="234" name="Google Shape;234;p38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idx="4294967295" type="body"/>
          </p:nvPr>
        </p:nvSpPr>
        <p:spPr>
          <a:xfrm>
            <a:off x="275125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fli</a:t>
            </a:r>
            <a:endParaRPr sz="9600"/>
          </a:p>
        </p:txBody>
      </p:sp>
      <p:sp>
        <p:nvSpPr>
          <p:cNvPr id="241" name="Google Shape;241;p39"/>
          <p:cNvSpPr/>
          <p:nvPr/>
        </p:nvSpPr>
        <p:spPr>
          <a:xfrm>
            <a:off x="4020100" y="3040413"/>
            <a:ext cx="1195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4294967295" type="body"/>
          </p:nvPr>
        </p:nvSpPr>
        <p:spPr>
          <a:xfrm>
            <a:off x="275125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</a:t>
            </a:r>
            <a:endParaRPr sz="9600"/>
          </a:p>
        </p:txBody>
      </p:sp>
      <p:sp>
        <p:nvSpPr>
          <p:cNvPr id="248" name="Google Shape;248;p40"/>
          <p:cNvSpPr/>
          <p:nvPr/>
        </p:nvSpPr>
        <p:spPr>
          <a:xfrm>
            <a:off x="3563325" y="3148538"/>
            <a:ext cx="20238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idx="4294967295" type="body"/>
          </p:nvPr>
        </p:nvSpPr>
        <p:spPr>
          <a:xfrm>
            <a:off x="311700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</a:t>
            </a:r>
            <a:endParaRPr sz="9600"/>
          </a:p>
        </p:txBody>
      </p:sp>
      <p:sp>
        <p:nvSpPr>
          <p:cNvPr id="255" name="Google Shape;255;p41"/>
          <p:cNvSpPr/>
          <p:nvPr/>
        </p:nvSpPr>
        <p:spPr>
          <a:xfrm>
            <a:off x="3695050" y="31485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idx="4294967295" type="body"/>
          </p:nvPr>
        </p:nvSpPr>
        <p:spPr>
          <a:xfrm>
            <a:off x="311700" y="165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cli</a:t>
            </a:r>
            <a:endParaRPr sz="9600"/>
          </a:p>
        </p:txBody>
      </p:sp>
      <p:sp>
        <p:nvSpPr>
          <p:cNvPr id="262" name="Google Shape;262;p42"/>
          <p:cNvSpPr/>
          <p:nvPr/>
        </p:nvSpPr>
        <p:spPr>
          <a:xfrm>
            <a:off x="3923675" y="3082425"/>
            <a:ext cx="1511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idx="4294967295" type="body"/>
          </p:nvPr>
        </p:nvSpPr>
        <p:spPr>
          <a:xfrm>
            <a:off x="311700" y="16149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ple</a:t>
            </a:r>
            <a:endParaRPr sz="9600"/>
          </a:p>
        </p:txBody>
      </p:sp>
      <p:sp>
        <p:nvSpPr>
          <p:cNvPr id="269" name="Google Shape;269;p43"/>
          <p:cNvSpPr/>
          <p:nvPr/>
        </p:nvSpPr>
        <p:spPr>
          <a:xfrm>
            <a:off x="3641900" y="3124450"/>
            <a:ext cx="1905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{82E4C433-7BBA-4E1E-A730-943E80DEC34E}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2" name="Google Shape;28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idx="4294967295" type="body"/>
          </p:nvPr>
        </p:nvSpPr>
        <p:spPr>
          <a:xfrm>
            <a:off x="2644275" y="15798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</a:t>
            </a:r>
            <a:endParaRPr sz="9600"/>
          </a:p>
        </p:txBody>
      </p:sp>
      <p:sp>
        <p:nvSpPr>
          <p:cNvPr id="294" name="Google Shape;294;p47"/>
          <p:cNvSpPr txBox="1"/>
          <p:nvPr/>
        </p:nvSpPr>
        <p:spPr>
          <a:xfrm>
            <a:off x="5102320" y="1579875"/>
            <a:ext cx="13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7"/>
          <p:cNvSpPr/>
          <p:nvPr/>
        </p:nvSpPr>
        <p:spPr>
          <a:xfrm>
            <a:off x="3334925" y="3070425"/>
            <a:ext cx="306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/>
          <p:nvPr>
            <p:ph idx="4294967295" type="body"/>
          </p:nvPr>
        </p:nvSpPr>
        <p:spPr>
          <a:xfrm>
            <a:off x="2129213" y="1606975"/>
            <a:ext cx="2047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02" name="Google Shape;302;p48"/>
          <p:cNvSpPr txBox="1"/>
          <p:nvPr/>
        </p:nvSpPr>
        <p:spPr>
          <a:xfrm>
            <a:off x="3990188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2706763" y="3043325"/>
            <a:ext cx="398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idx="4294967295" type="body"/>
          </p:nvPr>
        </p:nvSpPr>
        <p:spPr>
          <a:xfrm>
            <a:off x="2669275" y="1530775"/>
            <a:ext cx="208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10" name="Google Shape;310;p49"/>
          <p:cNvSpPr txBox="1"/>
          <p:nvPr/>
        </p:nvSpPr>
        <p:spPr>
          <a:xfrm>
            <a:off x="4237000" y="1530775"/>
            <a:ext cx="223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9"/>
          <p:cNvSpPr/>
          <p:nvPr/>
        </p:nvSpPr>
        <p:spPr>
          <a:xfrm>
            <a:off x="2793588" y="3119525"/>
            <a:ext cx="368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idx="4294967295" type="body"/>
          </p:nvPr>
        </p:nvSpPr>
        <p:spPr>
          <a:xfrm>
            <a:off x="2457563" y="1606975"/>
            <a:ext cx="2473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18" name="Google Shape;318;p50"/>
          <p:cNvSpPr txBox="1"/>
          <p:nvPr/>
        </p:nvSpPr>
        <p:spPr>
          <a:xfrm>
            <a:off x="4744538" y="1606975"/>
            <a:ext cx="194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787513" y="3043325"/>
            <a:ext cx="377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idx="4294967295" type="body"/>
          </p:nvPr>
        </p:nvSpPr>
        <p:spPr>
          <a:xfrm>
            <a:off x="2312913" y="1568875"/>
            <a:ext cx="207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26" name="Google Shape;326;p51"/>
          <p:cNvSpPr txBox="1"/>
          <p:nvPr/>
        </p:nvSpPr>
        <p:spPr>
          <a:xfrm>
            <a:off x="4194988" y="1568875"/>
            <a:ext cx="263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51"/>
          <p:cNvSpPr/>
          <p:nvPr/>
        </p:nvSpPr>
        <p:spPr>
          <a:xfrm>
            <a:off x="2734188" y="3081425"/>
            <a:ext cx="372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idx="4294967295" type="body"/>
          </p:nvPr>
        </p:nvSpPr>
        <p:spPr>
          <a:xfrm>
            <a:off x="2300511" y="1606975"/>
            <a:ext cx="214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334" name="Google Shape;334;p52"/>
          <p:cNvSpPr txBox="1"/>
          <p:nvPr/>
        </p:nvSpPr>
        <p:spPr>
          <a:xfrm>
            <a:off x="4261686" y="16069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2801513" y="3043325"/>
            <a:ext cx="359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2" name="Google Shape;3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idx="4294967295" type="body"/>
          </p:nvPr>
        </p:nvSpPr>
        <p:spPr>
          <a:xfrm>
            <a:off x="2634676" y="1568875"/>
            <a:ext cx="1072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348" name="Google Shape;348;p54"/>
          <p:cNvSpPr txBox="1"/>
          <p:nvPr/>
        </p:nvSpPr>
        <p:spPr>
          <a:xfrm>
            <a:off x="3382825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4558375" y="1568875"/>
            <a:ext cx="19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4"/>
          <p:cNvSpPr/>
          <p:nvPr/>
        </p:nvSpPr>
        <p:spPr>
          <a:xfrm>
            <a:off x="2691594" y="3081425"/>
            <a:ext cx="367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idx="4294967295" type="body"/>
          </p:nvPr>
        </p:nvSpPr>
        <p:spPr>
          <a:xfrm>
            <a:off x="1801838" y="1568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pró</a:t>
            </a:r>
            <a:endParaRPr sz="9600"/>
          </a:p>
        </p:txBody>
      </p:sp>
      <p:sp>
        <p:nvSpPr>
          <p:cNvPr id="357" name="Google Shape;357;p55"/>
          <p:cNvSpPr txBox="1"/>
          <p:nvPr/>
        </p:nvSpPr>
        <p:spPr>
          <a:xfrm>
            <a:off x="4300863" y="1568875"/>
            <a:ext cx="122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55"/>
          <p:cNvSpPr txBox="1"/>
          <p:nvPr/>
        </p:nvSpPr>
        <p:spPr>
          <a:xfrm>
            <a:off x="5112488" y="1568875"/>
            <a:ext cx="222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5"/>
          <p:cNvSpPr/>
          <p:nvPr/>
        </p:nvSpPr>
        <p:spPr>
          <a:xfrm>
            <a:off x="2359763" y="3081425"/>
            <a:ext cx="498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>
            <p:ph idx="4294967295" type="body"/>
          </p:nvPr>
        </p:nvSpPr>
        <p:spPr>
          <a:xfrm>
            <a:off x="1918772" y="1606975"/>
            <a:ext cx="1486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366" name="Google Shape;366;p56"/>
          <p:cNvSpPr txBox="1"/>
          <p:nvPr/>
        </p:nvSpPr>
        <p:spPr>
          <a:xfrm>
            <a:off x="3170027" y="1606975"/>
            <a:ext cx="252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6"/>
          <p:cNvSpPr txBox="1"/>
          <p:nvPr/>
        </p:nvSpPr>
        <p:spPr>
          <a:xfrm>
            <a:off x="5320841" y="1606975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6"/>
          <p:cNvSpPr/>
          <p:nvPr/>
        </p:nvSpPr>
        <p:spPr>
          <a:xfrm>
            <a:off x="2185900" y="3043300"/>
            <a:ext cx="457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>
            <p:ph idx="4294967295" type="body"/>
          </p:nvPr>
        </p:nvSpPr>
        <p:spPr>
          <a:xfrm>
            <a:off x="1256038" y="1624375"/>
            <a:ext cx="2542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375" name="Google Shape;375;p57"/>
          <p:cNvSpPr txBox="1"/>
          <p:nvPr/>
        </p:nvSpPr>
        <p:spPr>
          <a:xfrm>
            <a:off x="3630263" y="1624375"/>
            <a:ext cx="343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6301563" y="1630950"/>
            <a:ext cx="158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7"/>
          <p:cNvSpPr/>
          <p:nvPr/>
        </p:nvSpPr>
        <p:spPr>
          <a:xfrm>
            <a:off x="1627063" y="3025913"/>
            <a:ext cx="601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/>
          <p:cNvSpPr txBox="1"/>
          <p:nvPr>
            <p:ph idx="4294967295" type="body"/>
          </p:nvPr>
        </p:nvSpPr>
        <p:spPr>
          <a:xfrm>
            <a:off x="1081613" y="1606975"/>
            <a:ext cx="189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ins</a:t>
            </a:r>
            <a:endParaRPr sz="9600"/>
          </a:p>
        </p:txBody>
      </p:sp>
      <p:sp>
        <p:nvSpPr>
          <p:cNvPr id="384" name="Google Shape;384;p58"/>
          <p:cNvSpPr txBox="1"/>
          <p:nvPr/>
        </p:nvSpPr>
        <p:spPr>
          <a:xfrm>
            <a:off x="2731325" y="1606975"/>
            <a:ext cx="260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8"/>
          <p:cNvSpPr txBox="1"/>
          <p:nvPr/>
        </p:nvSpPr>
        <p:spPr>
          <a:xfrm>
            <a:off x="4944588" y="1606975"/>
            <a:ext cx="379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1407363" y="3043325"/>
            <a:ext cx="637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"/>
          <p:cNvSpPr txBox="1"/>
          <p:nvPr>
            <p:ph idx="4294967295" type="body"/>
          </p:nvPr>
        </p:nvSpPr>
        <p:spPr>
          <a:xfrm>
            <a:off x="1507338" y="1558363"/>
            <a:ext cx="225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93" name="Google Shape;393;p59"/>
          <p:cNvSpPr txBox="1"/>
          <p:nvPr/>
        </p:nvSpPr>
        <p:spPr>
          <a:xfrm>
            <a:off x="3545413" y="1558363"/>
            <a:ext cx="299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9"/>
          <p:cNvSpPr txBox="1"/>
          <p:nvPr/>
        </p:nvSpPr>
        <p:spPr>
          <a:xfrm>
            <a:off x="5221363" y="1558363"/>
            <a:ext cx="241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2157063" y="3091938"/>
            <a:ext cx="54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2" name="Google Shape;4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>
            <p:ph idx="4294967295" type="body"/>
          </p:nvPr>
        </p:nvSpPr>
        <p:spPr>
          <a:xfrm>
            <a:off x="1520738" y="1593750"/>
            <a:ext cx="1209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408" name="Google Shape;408;p61"/>
          <p:cNvSpPr txBox="1"/>
          <p:nvPr/>
        </p:nvSpPr>
        <p:spPr>
          <a:xfrm>
            <a:off x="2473188" y="1593750"/>
            <a:ext cx="295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4057013" y="162020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5667563" y="159375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1"/>
          <p:cNvSpPr/>
          <p:nvPr/>
        </p:nvSpPr>
        <p:spPr>
          <a:xfrm>
            <a:off x="1870488" y="3056550"/>
            <a:ext cx="568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2"/>
          <p:cNvSpPr txBox="1"/>
          <p:nvPr>
            <p:ph idx="4294967295" type="body"/>
          </p:nvPr>
        </p:nvSpPr>
        <p:spPr>
          <a:xfrm>
            <a:off x="881950" y="1606975"/>
            <a:ext cx="260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18" name="Google Shape;418;p62"/>
          <p:cNvSpPr txBox="1"/>
          <p:nvPr/>
        </p:nvSpPr>
        <p:spPr>
          <a:xfrm>
            <a:off x="3224625" y="1606975"/>
            <a:ext cx="182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2"/>
          <p:cNvSpPr txBox="1"/>
          <p:nvPr/>
        </p:nvSpPr>
        <p:spPr>
          <a:xfrm>
            <a:off x="4828750" y="1606975"/>
            <a:ext cx="156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5785950" y="16069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2"/>
          <p:cNvSpPr/>
          <p:nvPr/>
        </p:nvSpPr>
        <p:spPr>
          <a:xfrm>
            <a:off x="1416050" y="3043325"/>
            <a:ext cx="684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3"/>
          <p:cNvSpPr txBox="1"/>
          <p:nvPr>
            <p:ph idx="4294967295" type="body"/>
          </p:nvPr>
        </p:nvSpPr>
        <p:spPr>
          <a:xfrm>
            <a:off x="532982" y="1599963"/>
            <a:ext cx="2041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28" name="Google Shape;428;p63"/>
          <p:cNvSpPr txBox="1"/>
          <p:nvPr/>
        </p:nvSpPr>
        <p:spPr>
          <a:xfrm>
            <a:off x="2347327" y="1599963"/>
            <a:ext cx="332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3"/>
          <p:cNvSpPr txBox="1"/>
          <p:nvPr/>
        </p:nvSpPr>
        <p:spPr>
          <a:xfrm>
            <a:off x="4601500" y="1628013"/>
            <a:ext cx="165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5768825" y="1613988"/>
            <a:ext cx="284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3"/>
          <p:cNvSpPr/>
          <p:nvPr/>
        </p:nvSpPr>
        <p:spPr>
          <a:xfrm>
            <a:off x="1336025" y="3050338"/>
            <a:ext cx="69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459" y="1303888"/>
            <a:ext cx="4623424" cy="253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8"/>
          <p:cNvCxnSpPr/>
          <p:nvPr/>
        </p:nvCxnSpPr>
        <p:spPr>
          <a:xfrm>
            <a:off x="1755975" y="1498913"/>
            <a:ext cx="1489800" cy="874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9" name="Google Shape;169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>
            <p:ph idx="4294967295" type="body"/>
          </p:nvPr>
        </p:nvSpPr>
        <p:spPr>
          <a:xfrm>
            <a:off x="571300" y="1599950"/>
            <a:ext cx="109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38" name="Google Shape;438;p64"/>
          <p:cNvSpPr txBox="1"/>
          <p:nvPr/>
        </p:nvSpPr>
        <p:spPr>
          <a:xfrm>
            <a:off x="1393650" y="1599950"/>
            <a:ext cx="253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4"/>
          <p:cNvSpPr txBox="1"/>
          <p:nvPr/>
        </p:nvSpPr>
        <p:spPr>
          <a:xfrm>
            <a:off x="3615925" y="1628000"/>
            <a:ext cx="372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6645800" y="1628013"/>
            <a:ext cx="192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4"/>
          <p:cNvSpPr/>
          <p:nvPr/>
        </p:nvSpPr>
        <p:spPr>
          <a:xfrm>
            <a:off x="766525" y="3050325"/>
            <a:ext cx="761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2" name="Google Shape;44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48" name="Google Shape;44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" name="Google Shape;453;p66"/>
          <p:cNvGraphicFramePr/>
          <p:nvPr/>
        </p:nvGraphicFramePr>
        <p:xfrm>
          <a:off x="16764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{82E4C433-7BBA-4E1E-A730-943E80DEC34E}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54" name="Google Shape;45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" name="Google Shape;459;p67"/>
          <p:cNvGraphicFramePr/>
          <p:nvPr/>
        </p:nvGraphicFramePr>
        <p:xfrm>
          <a:off x="1555750" y="1789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{82E4C433-7BBA-4E1E-A730-943E80DEC34E}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156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0" name="Google Shape;46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Google Shape;465;p68"/>
          <p:cNvGraphicFramePr/>
          <p:nvPr/>
        </p:nvGraphicFramePr>
        <p:xfrm>
          <a:off x="952500" y="198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{82E4C433-7BBA-4E1E-A730-943E80DEC34E}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18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6" name="Google Shape;46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0"/>
          <p:cNvSpPr txBox="1"/>
          <p:nvPr>
            <p:ph idx="4294967295" type="body"/>
          </p:nvPr>
        </p:nvSpPr>
        <p:spPr>
          <a:xfrm>
            <a:off x="311700" y="608382"/>
            <a:ext cx="8520600" cy="38790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—Pablo, da la pata 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—dijo mamá.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478" name="Google Shape;47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9" name="Google Shape;479;p70"/>
          <p:cNvSpPr/>
          <p:nvPr/>
        </p:nvSpPr>
        <p:spPr>
          <a:xfrm>
            <a:off x="1074050" y="1532850"/>
            <a:ext cx="2370053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80" name="Google Shape;480;p70"/>
          <p:cNvSpPr/>
          <p:nvPr/>
        </p:nvSpPr>
        <p:spPr>
          <a:xfrm>
            <a:off x="3798100" y="1532850"/>
            <a:ext cx="383963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81" name="Google Shape;481;p70"/>
          <p:cNvSpPr/>
          <p:nvPr/>
        </p:nvSpPr>
        <p:spPr>
          <a:xfrm>
            <a:off x="1074050" y="3433575"/>
            <a:ext cx="415295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482" name="Google Shape;482;p70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949" y="3024805"/>
            <a:ext cx="425283" cy="4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 txBox="1"/>
          <p:nvPr>
            <p:ph idx="4294967295" type="body"/>
          </p:nvPr>
        </p:nvSpPr>
        <p:spPr>
          <a:xfrm>
            <a:off x="275125" y="585675"/>
            <a:ext cx="8520600" cy="3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Blas le guiña y le echa porras </a:t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a Pablo.</a:t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488" name="Google Shape;48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9" name="Google Shape;489;p71"/>
          <p:cNvSpPr/>
          <p:nvPr/>
        </p:nvSpPr>
        <p:spPr>
          <a:xfrm>
            <a:off x="4158875" y="1476500"/>
            <a:ext cx="451701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90" name="Google Shape;490;p71"/>
          <p:cNvSpPr/>
          <p:nvPr/>
        </p:nvSpPr>
        <p:spPr>
          <a:xfrm>
            <a:off x="411875" y="1476500"/>
            <a:ext cx="343084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491" name="Google Shape;491;p71"/>
          <p:cNvCxnSpPr/>
          <p:nvPr/>
        </p:nvCxnSpPr>
        <p:spPr>
          <a:xfrm rot="10800000">
            <a:off x="633152" y="2077603"/>
            <a:ext cx="77946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92" name="Google Shape;492;p71"/>
          <p:cNvSpPr/>
          <p:nvPr/>
        </p:nvSpPr>
        <p:spPr>
          <a:xfrm rot="5401353">
            <a:off x="106211" y="2255138"/>
            <a:ext cx="664305" cy="303326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93" name="Google Shape;493;p71"/>
          <p:cNvSpPr/>
          <p:nvPr/>
        </p:nvSpPr>
        <p:spPr>
          <a:xfrm rot="-5400000">
            <a:off x="8396522" y="1654314"/>
            <a:ext cx="549752" cy="271617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94" name="Google Shape;494;p71"/>
          <p:cNvSpPr/>
          <p:nvPr/>
        </p:nvSpPr>
        <p:spPr>
          <a:xfrm>
            <a:off x="411875" y="2700175"/>
            <a:ext cx="2457145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495" name="Google Shape;495;p71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024" y="2367368"/>
            <a:ext cx="425283" cy="4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2"/>
          <p:cNvSpPr txBox="1"/>
          <p:nvPr>
            <p:ph idx="4294967295" type="body"/>
          </p:nvPr>
        </p:nvSpPr>
        <p:spPr>
          <a:xfrm>
            <a:off x="623400" y="449650"/>
            <a:ext cx="8520600" cy="3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Pablo se tumba en su espalda 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y hace que todos estallen en 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carcajadas.</a:t>
            </a:r>
            <a:endParaRPr sz="4000"/>
          </a:p>
        </p:txBody>
      </p:sp>
      <p:pic>
        <p:nvPicPr>
          <p:cNvPr id="501" name="Google Shape;50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88" y="4174450"/>
            <a:ext cx="822900" cy="822900"/>
          </a:xfrm>
          <a:prstGeom prst="ellipse">
            <a:avLst/>
          </a:prstGeom>
          <a:noFill/>
        </p:spPr>
      </p:pic>
      <p:sp>
        <p:nvSpPr>
          <p:cNvPr id="502" name="Google Shape;502;p72"/>
          <p:cNvSpPr/>
          <p:nvPr/>
        </p:nvSpPr>
        <p:spPr>
          <a:xfrm>
            <a:off x="767100" y="1168525"/>
            <a:ext cx="7434465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3" name="Google Shape;503;p72"/>
          <p:cNvSpPr/>
          <p:nvPr/>
        </p:nvSpPr>
        <p:spPr>
          <a:xfrm>
            <a:off x="767100" y="2428225"/>
            <a:ext cx="4416061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4" name="Google Shape;504;p72"/>
          <p:cNvSpPr/>
          <p:nvPr/>
        </p:nvSpPr>
        <p:spPr>
          <a:xfrm>
            <a:off x="5299125" y="2428225"/>
            <a:ext cx="2640483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5" name="Google Shape;505;p72"/>
          <p:cNvSpPr/>
          <p:nvPr/>
        </p:nvSpPr>
        <p:spPr>
          <a:xfrm>
            <a:off x="767100" y="3676000"/>
            <a:ext cx="2814667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06" name="Google Shape;506;p72"/>
          <p:cNvCxnSpPr/>
          <p:nvPr/>
        </p:nvCxnSpPr>
        <p:spPr>
          <a:xfrm rot="10800000">
            <a:off x="678683" y="3024230"/>
            <a:ext cx="7159500" cy="270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07" name="Google Shape;507;p72"/>
          <p:cNvSpPr/>
          <p:nvPr/>
        </p:nvSpPr>
        <p:spPr>
          <a:xfrm rot="5401353">
            <a:off x="262002" y="3229927"/>
            <a:ext cx="664305" cy="25240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08" name="Google Shape;508;p72"/>
          <p:cNvSpPr/>
          <p:nvPr/>
        </p:nvSpPr>
        <p:spPr>
          <a:xfrm rot="-5400000">
            <a:off x="7766059" y="2626439"/>
            <a:ext cx="549752" cy="226020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09" name="Google Shape;509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524" y="3279505"/>
            <a:ext cx="425283" cy="4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5" name="Google Shape;51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284" y="812138"/>
            <a:ext cx="2356274" cy="351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4"/>
          <p:cNvSpPr txBox="1"/>
          <p:nvPr>
            <p:ph idx="4294967295" type="body"/>
          </p:nvPr>
        </p:nvSpPr>
        <p:spPr>
          <a:xfrm>
            <a:off x="335800" y="1816800"/>
            <a:ext cx="8431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_____________________.</a:t>
            </a:r>
            <a:endParaRPr sz="9600"/>
          </a:p>
        </p:txBody>
      </p:sp>
      <p:pic>
        <p:nvPicPr>
          <p:cNvPr id="521" name="Google Shape;52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5"/>
          <p:cNvSpPr txBox="1"/>
          <p:nvPr>
            <p:ph idx="4294967295" type="body"/>
          </p:nvPr>
        </p:nvSpPr>
        <p:spPr>
          <a:xfrm>
            <a:off x="311700" y="5976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—Pablo, da la pata —dijo mamá.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27" name="Google Shape;52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6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3" name="Google Shape;533;p76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4" name="Google Shape;53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825" y="737100"/>
            <a:ext cx="1916350" cy="3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163" y="705538"/>
            <a:ext cx="3433500" cy="3732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31"/>
          <p:cNvCxnSpPr/>
          <p:nvPr/>
        </p:nvCxnSpPr>
        <p:spPr>
          <a:xfrm flipH="1">
            <a:off x="4294238" y="2065788"/>
            <a:ext cx="2763600" cy="1403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8" name="Google Shape;188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237" y="957613"/>
            <a:ext cx="3075526" cy="322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</a:t>
            </a:r>
            <a:r>
              <a:rPr lang="en" sz="3500"/>
              <a:t>ílabas</a:t>
            </a:r>
            <a:endParaRPr sz="35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