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ACCA92-1085-44EB-8E88-6A8D98EE05B7}">
  <a:tblStyle styleId="{BBACCA92-1085-44EB-8E88-6A8D98EE05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CAB6F8-BD70-4678-8367-34262B6D400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e6315b6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e6315b6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e6315b6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e6315b6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e6315b6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e6315b6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e6315b64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e6315b64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e6315b6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e6315b6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/o/, /e/, oe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ea, /e/, /a/, ea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ae, /a/, /e/, ae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al,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 - ne,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 - la,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sos,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hí,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ahí.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e - dor, roedor.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 - re - a, área.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ne - ar, planear.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go - dón, algodón.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re - a, tarea.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can - sar, descansar.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sa - yu - no, desayuno.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te - ri - na - rio, veterinario.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cri - to - rio, escritorio.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te - a, corretea.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tu - vie - ra, estuviera.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33ed8da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333ed8da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da, carcajada.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415b9d2357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415b9d2357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repasar las palabras compuestas. Las palabras compuestas se forman al unir dos palabras.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Lee cada palabra separando sus partes, identifica sus significados y luego únelas para leer la palabra completa.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415b9d2357_3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415b9d2357_3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 - da, guarda.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 - que, bosque.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guarda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guardabosque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guardabosque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de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415b9d2357_3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415b9d2357_3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 - mor, humor.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malhumor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malhumor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de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415b9d2357_3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415b9d2357_3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li, peli.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 - jo, pelirrojo.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pelirrojo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pelirrojo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de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ro - e - dor, roedor.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ro - e - dor?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 - e - dor, roedor)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roedor, ro - e - dor.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(roedor, ro - e - dor)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415b9d2357_3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415b9d2357_3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lón, balón.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balón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 - to, cesto.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baloncesto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baloncesto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de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42-44 una a la vez.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leal, le - al, leal.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- 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/l/. Leal, /l/, /e/, /a/, /l/.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roedor, ro - re - dor, roedor.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 - re - 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/r/. Roedor, /rr/, /o/, /e/, /d/,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8b32fbf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8b32fbf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planear, pla - ne - ar, planear.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 - ne - 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/n/,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/r/. Planear, /p/, /l/, /a/, /n/, /e/,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Rodolfo.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15b9d235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15b9d235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 - la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(jau - la, jaula)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(jaula, jau - la)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Rodolfo es muy curioso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415b9d2357_3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415b9d2357_3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5b9d2357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5b9d2357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te - 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te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 - rre - te - a, corretea)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corretea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(corretea, co - rre - te - 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5b9d2357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15b9d2357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sa - yu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sa - yu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sa - yu - no, desayuno)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desayuno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(desayuno, de - sa - yu - no)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15b9d2357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15b9d2357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 - ca - ja - das, carcajadas)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carcajadas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(carcajadas, car - ca - ja - das)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e - dor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 1_#4_Rodolfo el roedor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600" y="1440150"/>
            <a:ext cx="1902524" cy="294065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{BBACCA92-1085-44EB-8E88-6A8D98EE05B7}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316835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506040" y="1664425"/>
            <a:ext cx="246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3229387" y="2985875"/>
            <a:ext cx="238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5606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0424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2952605" y="2985875"/>
            <a:ext cx="34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4366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1663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821338" y="3062075"/>
            <a:ext cx="335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163775" y="1588225"/>
            <a:ext cx="287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4439225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2434225" y="3062075"/>
            <a:ext cx="432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362600" y="1637788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3484000" y="1637788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392069" y="3012513"/>
            <a:ext cx="211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665264" y="1664425"/>
            <a:ext cx="231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163021" y="1664425"/>
            <a:ext cx="231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3031500" y="2985875"/>
            <a:ext cx="322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301212" y="161930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234375" y="161930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148791" y="1619300"/>
            <a:ext cx="269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436988" y="3031000"/>
            <a:ext cx="440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462312" y="162617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3547875" y="1626175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233689" y="1626175"/>
            <a:ext cx="244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885813" y="3024125"/>
            <a:ext cx="332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860012" y="164230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845296" y="1642300"/>
            <a:ext cx="346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637691" y="1642300"/>
            <a:ext cx="264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860013" y="3122769"/>
            <a:ext cx="501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77001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540063" y="16330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772912" y="163305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098788" y="3017250"/>
            <a:ext cx="527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135825" y="1807325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569063" y="1807325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4940678" y="1807325"/>
            <a:ext cx="267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593475" y="3253972"/>
            <a:ext cx="348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1251315" y="1633050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253212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57695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1634988" y="3017250"/>
            <a:ext cx="62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269388" y="15759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637213" y="157590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4033113" y="15759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1338163" y="3074400"/>
            <a:ext cx="636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5557113" y="15759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1144463" y="1599688"/>
            <a:ext cx="227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879863" y="1599688"/>
            <a:ext cx="295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4049638" y="1599688"/>
            <a:ext cx="30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523738" y="3050613"/>
            <a:ext cx="647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4665863" y="1599688"/>
            <a:ext cx="266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4"/>
          <p:cNvSpPr txBox="1"/>
          <p:nvPr/>
        </p:nvSpPr>
        <p:spPr>
          <a:xfrm>
            <a:off x="6252001" y="1599688"/>
            <a:ext cx="161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1" name="Google Shape;561;p75"/>
          <p:cNvSpPr txBox="1"/>
          <p:nvPr/>
        </p:nvSpPr>
        <p:spPr>
          <a:xfrm>
            <a:off x="1310738" y="1637788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27355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4065663" y="16377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 txBox="1"/>
          <p:nvPr/>
        </p:nvSpPr>
        <p:spPr>
          <a:xfrm>
            <a:off x="5313863" y="1637788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5"/>
          <p:cNvSpPr/>
          <p:nvPr/>
        </p:nvSpPr>
        <p:spPr>
          <a:xfrm>
            <a:off x="1804488" y="3012513"/>
            <a:ext cx="569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1" name="Google Shape;571;p76"/>
          <p:cNvSpPr txBox="1"/>
          <p:nvPr/>
        </p:nvSpPr>
        <p:spPr>
          <a:xfrm>
            <a:off x="1532975" y="1637788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2602275" y="1637788"/>
            <a:ext cx="323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4098525" y="1637788"/>
            <a:ext cx="29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/>
          <p:nvPr/>
        </p:nvSpPr>
        <p:spPr>
          <a:xfrm>
            <a:off x="1652300" y="3012513"/>
            <a:ext cx="560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6"/>
          <p:cNvSpPr txBox="1"/>
          <p:nvPr/>
        </p:nvSpPr>
        <p:spPr>
          <a:xfrm>
            <a:off x="5533236" y="1637788"/>
            <a:ext cx="207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1" name="Google Shape;581;p77"/>
          <p:cNvSpPr txBox="1"/>
          <p:nvPr/>
        </p:nvSpPr>
        <p:spPr>
          <a:xfrm>
            <a:off x="14778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2907813" y="1637788"/>
            <a:ext cx="17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3508813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55370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/>
          <p:nvPr/>
        </p:nvSpPr>
        <p:spPr>
          <a:xfrm>
            <a:off x="1681138" y="3012513"/>
            <a:ext cx="573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1" name="Google Shape;591;p78"/>
          <p:cNvSpPr txBox="1"/>
          <p:nvPr/>
        </p:nvSpPr>
        <p:spPr>
          <a:xfrm>
            <a:off x="1177063" y="1637788"/>
            <a:ext cx="238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242188" y="1637788"/>
            <a:ext cx="273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3995588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5795188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/>
          <p:nvPr/>
        </p:nvSpPr>
        <p:spPr>
          <a:xfrm>
            <a:off x="1327038" y="3012513"/>
            <a:ext cx="657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8"/>
          <p:cNvSpPr txBox="1"/>
          <p:nvPr/>
        </p:nvSpPr>
        <p:spPr>
          <a:xfrm>
            <a:off x="6699725" y="1588200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Palabras compuestas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/>
          <p:nvPr/>
        </p:nvSpPr>
        <p:spPr>
          <a:xfrm>
            <a:off x="3395100" y="1230200"/>
            <a:ext cx="2353800" cy="2305500"/>
          </a:xfrm>
          <a:prstGeom prst="ellipse">
            <a:avLst/>
          </a:prstGeom>
          <a:solidFill>
            <a:srgbClr val="C8F0FA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03" name="Google Shape;603;p79"/>
          <p:cNvGraphicFramePr/>
          <p:nvPr/>
        </p:nvGraphicFramePr>
        <p:xfrm>
          <a:off x="3551050" y="21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{BBACCA92-1085-44EB-8E88-6A8D98EE05B7}</a:tableStyleId>
              </a:tblPr>
              <a:tblGrid>
                <a:gridCol w="2076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lavamanos</a:t>
                      </a:r>
                      <a:endParaRPr sz="2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4" name="Google Shape;604;p79"/>
          <p:cNvSpPr/>
          <p:nvPr/>
        </p:nvSpPr>
        <p:spPr>
          <a:xfrm>
            <a:off x="4505475" y="2627550"/>
            <a:ext cx="252000" cy="252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0" name="Google Shape;610;p80"/>
          <p:cNvSpPr txBox="1"/>
          <p:nvPr/>
        </p:nvSpPr>
        <p:spPr>
          <a:xfrm>
            <a:off x="1150475" y="1754150"/>
            <a:ext cx="3664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guarda</a:t>
            </a:r>
            <a:endParaRPr sz="6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0"/>
          <p:cNvSpPr/>
          <p:nvPr/>
        </p:nvSpPr>
        <p:spPr>
          <a:xfrm>
            <a:off x="1447650" y="2896155"/>
            <a:ext cx="607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0"/>
          <p:cNvSpPr txBox="1"/>
          <p:nvPr/>
        </p:nvSpPr>
        <p:spPr>
          <a:xfrm>
            <a:off x="4344325" y="1754150"/>
            <a:ext cx="3649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bosque</a:t>
            </a:r>
            <a:endParaRPr sz="6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3" name="Google Shape;613;p80" title="Screenshot 2025-03-17 at 6.00.5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3250" y="284325"/>
            <a:ext cx="1112475" cy="28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1" title="Screenshot 2025-03-17 at 6.05.1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600" y="359300"/>
            <a:ext cx="1828875" cy="21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0" name="Google Shape;620;p81"/>
          <p:cNvSpPr txBox="1"/>
          <p:nvPr/>
        </p:nvSpPr>
        <p:spPr>
          <a:xfrm>
            <a:off x="1067250" y="1810434"/>
            <a:ext cx="310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1"/>
          <p:cNvSpPr txBox="1"/>
          <p:nvPr/>
        </p:nvSpPr>
        <p:spPr>
          <a:xfrm>
            <a:off x="3637050" y="1810434"/>
            <a:ext cx="443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81"/>
          <p:cNvSpPr/>
          <p:nvPr/>
        </p:nvSpPr>
        <p:spPr>
          <a:xfrm>
            <a:off x="1513625" y="3185159"/>
            <a:ext cx="605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2" title="Screenshot 2025-03-17 at 6.07.4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0797" y="309175"/>
            <a:ext cx="1980750" cy="37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9" name="Google Shape;629;p82"/>
          <p:cNvSpPr txBox="1"/>
          <p:nvPr/>
        </p:nvSpPr>
        <p:spPr>
          <a:xfrm>
            <a:off x="1945432" y="1599688"/>
            <a:ext cx="299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4400775" y="1599688"/>
            <a:ext cx="279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82"/>
          <p:cNvSpPr/>
          <p:nvPr/>
        </p:nvSpPr>
        <p:spPr>
          <a:xfrm>
            <a:off x="2391325" y="3050613"/>
            <a:ext cx="449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Rodolfo_cutout cop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950" y="926150"/>
            <a:ext cx="3976100" cy="3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7" name="Google Shape;637;p83"/>
          <p:cNvSpPr txBox="1"/>
          <p:nvPr/>
        </p:nvSpPr>
        <p:spPr>
          <a:xfrm>
            <a:off x="688350" y="1599700"/>
            <a:ext cx="384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83"/>
          <p:cNvSpPr/>
          <p:nvPr/>
        </p:nvSpPr>
        <p:spPr>
          <a:xfrm>
            <a:off x="936175" y="3050625"/>
            <a:ext cx="69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83"/>
          <p:cNvSpPr txBox="1"/>
          <p:nvPr/>
        </p:nvSpPr>
        <p:spPr>
          <a:xfrm>
            <a:off x="4239050" y="1599700"/>
            <a:ext cx="346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0" name="Google Shape;640;p83" title="Screenshot 2025-04-23 at 7.38.22 PM.png"/>
          <p:cNvPicPr preferRelativeResize="0"/>
          <p:nvPr/>
        </p:nvPicPr>
        <p:blipFill rotWithShape="1">
          <a:blip r:embed="rId4">
            <a:alphaModFix/>
          </a:blip>
          <a:srcRect b="0" l="3337" r="7176" t="0"/>
          <a:stretch/>
        </p:blipFill>
        <p:spPr>
          <a:xfrm>
            <a:off x="6984375" y="419575"/>
            <a:ext cx="1625849" cy="1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2" name="Google Shape;652;p85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{C8CAB6F8-BD70-4678-8367-34262B6D400A}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8" name="Google Shape;658;p86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{BBACCA92-1085-44EB-8E88-6A8D98EE05B7}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4" name="Google Shape;664;p87"/>
          <p:cNvGraphicFramePr/>
          <p:nvPr/>
        </p:nvGraphicFramePr>
        <p:xfrm>
          <a:off x="952475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{BBACCA92-1085-44EB-8E88-6A8D98EE05B7}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89"/>
          <p:cNvSpPr txBox="1"/>
          <p:nvPr/>
        </p:nvSpPr>
        <p:spPr>
          <a:xfrm>
            <a:off x="6165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Rodolfo es muy curioso.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90"/>
          <p:cNvSpPr txBox="1"/>
          <p:nvPr/>
        </p:nvSpPr>
        <p:spPr>
          <a:xfrm>
            <a:off x="311700" y="644125"/>
            <a:ext cx="85206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Félix siempre se lleva a Rodolfo con él cuando salen con mamá los fines de semana.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91"/>
          <p:cNvSpPr txBox="1"/>
          <p:nvPr/>
        </p:nvSpPr>
        <p:spPr>
          <a:xfrm>
            <a:off x="311700" y="720325"/>
            <a:ext cx="85206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Lo llevan al veterinario y el doctor les explica que Rodolfo está un poco cansado.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9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5.47.1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213" y="960738"/>
            <a:ext cx="3877575" cy="3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0" name="Google Shape;700;p93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4"/>
          <p:cNvSpPr txBox="1"/>
          <p:nvPr/>
        </p:nvSpPr>
        <p:spPr>
          <a:xfrm>
            <a:off x="3117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Rodolfo es muy curioso.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5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2" name="Google Shape;712;p95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713" name="Google Shape;713;p9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9" name="Google Shape;71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5.51.3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538" y="566675"/>
            <a:ext cx="4562936" cy="40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9 at 10.18.0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338" y="1162888"/>
            <a:ext cx="2979324" cy="281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5.55.3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075" y="588850"/>
            <a:ext cx="3591826" cy="39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