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5"/>
    <p:sldMasterId id="214748369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y="5143500" cx="9144000"/>
  <p:notesSz cx="6858000" cy="9144000"/>
  <p:embeddedFontLst>
    <p:embeddedFont>
      <p:font typeface="Comfortaa"/>
      <p:regular r:id="rId70"/>
      <p:bold r:id="rId71"/>
    </p:embeddedFont>
    <p:embeddedFont>
      <p:font typeface="Century Gothic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32931C-04D8-4C03-8D7A-B90C80AFFE46}">
  <a:tblStyle styleId="{2732931C-04D8-4C03-8D7A-B90C80AFFE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font" Target="fonts/CenturyGothic-bold.fntdata"/><Relationship Id="rId72" Type="http://schemas.openxmlformats.org/officeDocument/2006/relationships/font" Target="fonts/CenturyGothic-regular.fntdata"/><Relationship Id="rId31" Type="http://schemas.openxmlformats.org/officeDocument/2006/relationships/slide" Target="slides/slide24.xml"/><Relationship Id="rId75" Type="http://schemas.openxmlformats.org/officeDocument/2006/relationships/font" Target="fonts/CenturyGothic-boldItalic.fntdata"/><Relationship Id="rId30" Type="http://schemas.openxmlformats.org/officeDocument/2006/relationships/slide" Target="slides/slide23.xml"/><Relationship Id="rId74" Type="http://schemas.openxmlformats.org/officeDocument/2006/relationships/font" Target="fonts/CenturyGothic-italic.fntdata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Comfortaa-bold.fntdata"/><Relationship Id="rId70" Type="http://schemas.openxmlformats.org/officeDocument/2006/relationships/font" Target="fonts/Comfortaa-regular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35b2857cb7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35b2857cb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35b2857cb7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35b2857cb7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35b2857cb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35b2857cb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35b2857cb7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35b2857cb7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35b2857cb7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35b2857cb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35b2857cb7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35b2857cb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35b2857cb7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35b2857cb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35b2857cb7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35b2857cb7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35b2857cb7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35b2857cb7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35b2857cb7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35b2857cb7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35b2857cb7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35b2857cb7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35b2857cb7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35b2857cb7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35b2857cb7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35b2857cb7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35b2857cb7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35b2857cb7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35b2857cb7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35b2857cb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/ñ/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35b2857cb7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35b2857cb7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22be15a44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22be15a44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22be15a44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22be15a44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/l/, /e/, /s/, /i/, /rr/, /o/, /p/, /u/, /d/, /r/, /n/, /b/, /f/, /ñ/, /b/.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acepte cualquiera de las letras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07b75975f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07b75975f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mínimo contraste. Son palabras que son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 parecidas pero tienen un sonido diferente que cambia su significado, como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 muy importante que leas todas las partes de la palabra. ¿Listos?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29-34 una a la vez y diga cada palabra en voz alta junto con ellos.</a:t>
            </a:r>
            <a:endParaRPr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04a5ee84c5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04a5ee84c5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 - be, sabe.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330ceb8806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330ceb8806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04a5ee84c5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04a5ee84c5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 - bes, sabes.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04a5ee84c5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04a5ee84c5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do, lado.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04a5ee84c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04a5ee84c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dos, lados.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04a5ee84c5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04a5ee84c5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- ra, mira.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04a5ee84c5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04a5ee84c5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- ras, miras.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07b75975fb_2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07b75975fb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Algunas tienen 2 sílabas y otras tienen 3.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 - bo, rabo.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04a5ee84c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04a5ee84c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 - ta, manta.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149ed81189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149ed81189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 - te, viste.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149ed81189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149ed81189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 - de, tarde.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149ed8118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149ed8118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ba - ñar - se, bañarse. 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- ñar - se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- ñar - se,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bañarse)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las palabras en sílabas y después cada sílaba en fonemas.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bañarse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bañarse	 	bañarse, ba - ñar - se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ba			ba, /b/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ñar 			ñar, /ñ/ /a/ /r/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se			se, /s/ /e/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- ñar - se, bañarse.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van - ta, levanta.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07b75975fb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07b75975fb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43-44 una a la vez y repita lentamente si es necesario.</a:t>
            </a:r>
            <a:endParaRPr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04a5ee84c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04a5ee84c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va - de - ro, lavadero.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04a5ee84c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04a5ee84c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vo - ri - ta, favorita.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07b75975fb_2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07b75975fb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46-48 una a la vez.</a:t>
            </a:r>
            <a:endParaRPr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149ed81189_1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149ed81189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rabo, ra - bo, rabo.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 - b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/o/. Rabo, /rr/, /a/, /b/,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22be15a44c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22be15a44c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manta, man - ta, manta.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Manta, /m/, /a/, /n/, /t/,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330ceb8806_0_7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330ceb8806_0_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bañarse, ba - ñar - se, bañarse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- ñar - se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/ñ/,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Bañarse, /b/, /a/, /ñ/, /a/, /r/, /s/,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50-54 una a la vez y lea cada palabra junto con ellos.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50.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van - ta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van - 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(le - van - ta, levanta)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levanta	levanta, le - van - ta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		le, /l/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		van, /b/ /a/ 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		ta, /t/ /a/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149ed81189_1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149ed81189_1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dónde.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02b7b9b47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02b7b9b47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02b7b9b47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02b7b9b47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02b7b9b47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02b7b9b47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513f113f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513f113f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Sabes dónde está Fibi?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Sabes (1), dónde (2), está (3), Fibi (4). ¡Tiene cuatro palabras!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va - de - ro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va - de - 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va - de - ro,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lavadero)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lavadero	lavadero, la - va - de - ro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		la, /l/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		va, /b/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		de, /d/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		ro, /r/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vo - ri - ta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vo - ri - 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vo - ri - ta,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favorita)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favorita 	favorita, fa - vo - ri - ta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		fa, /f/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		vo, /b/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		ri, /r/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		ta, /t/ /a/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 - di - da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 - di - da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 - di - da,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bandida)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bandida	bandida, ban - di - da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		ban, /b/ /a/ 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		di, /d/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	 	da, /d/ /a/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22be15a4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22be15a4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10-25 una a la vez y diga cada sonido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{2732931C-04D8-4C03-8D7A-B90C80AFFE46}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0" name="Google Shape;140;p2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1" name="Google Shape;141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2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2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" name="Google Shape;154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5" name="Google Shape;15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8" name="Google Shape;158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9" name="Google Shape;15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3" name="Google Shape;16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6" name="Google Shape;166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7" name="Google Shape;16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0" name="Google Shape;170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1" name="Google Shape;17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4" name="Google Shape;174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5" name="Google Shape;17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0" name="Google Shape;180;p3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6" name="Google Shape;186;p3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2" name="Google Shape;192;p3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8" name="Google Shape;198;p3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9" name="Google Shape;199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4" name="Google Shape;204;p3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9" name="Google Shape;209;p3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0" name="Google Shape;210;p3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4" name="Google Shape;21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9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8" name="Google Shape;21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0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0" name="Google Shape;220;p40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3" name="Google Shape;223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1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5" name="Google Shape;225;p41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41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41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28" name="Google Shape;228;p41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29" name="Google Shape;229;p41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2" name="Google Shape;232;p42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{2732931C-04D8-4C03-8D7A-B90C80AFFE46}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233" name="Google Shape;23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4" name="Google Shape;234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4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4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4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4" name="Google Shape;244;p4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250" name="Google Shape;25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">
            <a:off x="3721585" y="1618483"/>
            <a:ext cx="1700829" cy="2615184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2340000" dist="66675">
              <a:srgbClr val="000000">
                <a:alpha val="26000"/>
              </a:srgbClr>
            </a:outerShdw>
          </a:effectLst>
        </p:spPr>
      </p:pic>
      <p:sp>
        <p:nvSpPr>
          <p:cNvPr id="251" name="Google Shape;251;p45"/>
          <p:cNvSpPr txBox="1"/>
          <p:nvPr/>
        </p:nvSpPr>
        <p:spPr>
          <a:xfrm>
            <a:off x="81661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304" name="Google Shape;304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310" name="Google Shape;31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316" name="Google Shape;316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322" name="Google Shape;322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328" name="Google Shape;328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334" name="Google Shape;334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pic>
        <p:nvPicPr>
          <p:cNvPr id="340" name="Google Shape;340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346" name="Google Shape;346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352" name="Google Shape;352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358" name="Google Shape;35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364" name="Google Shape;364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370" name="Google Shape;370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376" name="Google Shape;376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382" name="Google Shape;382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388" name="Google Shape;388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394" name="Google Shape;394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7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" name="Google Shape;405;p71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{2732931C-04D8-4C03-8D7A-B90C80AFFE46}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06" name="Google Shape;406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</a:t>
            </a:r>
            <a:r>
              <a:rPr lang="en" sz="3500"/>
              <a:t>alabras con mínimo contraste</a:t>
            </a:r>
            <a:endParaRPr sz="3500"/>
          </a:p>
        </p:txBody>
      </p:sp>
      <p:pic>
        <p:nvPicPr>
          <p:cNvPr id="412" name="Google Shape;41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3"/>
          <p:cNvSpPr txBox="1"/>
          <p:nvPr>
            <p:ph idx="4294967295" type="body"/>
          </p:nvPr>
        </p:nvSpPr>
        <p:spPr>
          <a:xfrm>
            <a:off x="2897588" y="1606975"/>
            <a:ext cx="1587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18" name="Google Shape;418;p73"/>
          <p:cNvSpPr txBox="1"/>
          <p:nvPr/>
        </p:nvSpPr>
        <p:spPr>
          <a:xfrm>
            <a:off x="4306613" y="1606975"/>
            <a:ext cx="193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73"/>
          <p:cNvSpPr/>
          <p:nvPr/>
        </p:nvSpPr>
        <p:spPr>
          <a:xfrm>
            <a:off x="3103813" y="3043325"/>
            <a:ext cx="302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262" name="Google Shape;262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4"/>
          <p:cNvSpPr txBox="1"/>
          <p:nvPr>
            <p:ph idx="4294967295" type="body"/>
          </p:nvPr>
        </p:nvSpPr>
        <p:spPr>
          <a:xfrm>
            <a:off x="2638675" y="1656275"/>
            <a:ext cx="1689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26" name="Google Shape;426;p74"/>
          <p:cNvSpPr txBox="1"/>
          <p:nvPr/>
        </p:nvSpPr>
        <p:spPr>
          <a:xfrm>
            <a:off x="4140125" y="1656275"/>
            <a:ext cx="236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74"/>
          <p:cNvSpPr/>
          <p:nvPr/>
        </p:nvSpPr>
        <p:spPr>
          <a:xfrm>
            <a:off x="2967800" y="3092625"/>
            <a:ext cx="339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8" name="Google Shape;428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5"/>
          <p:cNvSpPr txBox="1"/>
          <p:nvPr>
            <p:ph idx="4294967295" type="body"/>
          </p:nvPr>
        </p:nvSpPr>
        <p:spPr>
          <a:xfrm>
            <a:off x="2945813" y="1606975"/>
            <a:ext cx="1472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r>
              <a:rPr lang="en" sz="9600"/>
              <a:t>a</a:t>
            </a:r>
            <a:endParaRPr sz="9600"/>
          </a:p>
        </p:txBody>
      </p:sp>
      <p:sp>
        <p:nvSpPr>
          <p:cNvPr id="434" name="Google Shape;434;p75"/>
          <p:cNvSpPr txBox="1"/>
          <p:nvPr/>
        </p:nvSpPr>
        <p:spPr>
          <a:xfrm>
            <a:off x="4231988" y="1606975"/>
            <a:ext cx="196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75"/>
          <p:cNvSpPr/>
          <p:nvPr/>
        </p:nvSpPr>
        <p:spPr>
          <a:xfrm>
            <a:off x="3238438" y="3043325"/>
            <a:ext cx="282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6" name="Google Shape;436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6"/>
          <p:cNvSpPr txBox="1"/>
          <p:nvPr>
            <p:ph idx="4294967295" type="body"/>
          </p:nvPr>
        </p:nvSpPr>
        <p:spPr>
          <a:xfrm>
            <a:off x="2680813" y="1606975"/>
            <a:ext cx="1426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442" name="Google Shape;442;p76"/>
          <p:cNvSpPr txBox="1"/>
          <p:nvPr/>
        </p:nvSpPr>
        <p:spPr>
          <a:xfrm>
            <a:off x="3924888" y="1606975"/>
            <a:ext cx="253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76"/>
          <p:cNvSpPr/>
          <p:nvPr/>
        </p:nvSpPr>
        <p:spPr>
          <a:xfrm>
            <a:off x="2883825" y="3043325"/>
            <a:ext cx="339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4" name="Google Shape;444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7"/>
          <p:cNvSpPr txBox="1"/>
          <p:nvPr>
            <p:ph idx="4294967295" type="body"/>
          </p:nvPr>
        </p:nvSpPr>
        <p:spPr>
          <a:xfrm>
            <a:off x="3072350" y="1606975"/>
            <a:ext cx="1624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450" name="Google Shape;450;p77"/>
          <p:cNvSpPr txBox="1"/>
          <p:nvPr/>
        </p:nvSpPr>
        <p:spPr>
          <a:xfrm>
            <a:off x="4176850" y="1606975"/>
            <a:ext cx="189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77"/>
          <p:cNvSpPr/>
          <p:nvPr/>
        </p:nvSpPr>
        <p:spPr>
          <a:xfrm>
            <a:off x="3238375" y="3043325"/>
            <a:ext cx="261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2" name="Google Shape;452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8"/>
          <p:cNvSpPr txBox="1"/>
          <p:nvPr>
            <p:ph idx="4294967295" type="body"/>
          </p:nvPr>
        </p:nvSpPr>
        <p:spPr>
          <a:xfrm>
            <a:off x="1423688" y="1606975"/>
            <a:ext cx="3328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458" name="Google Shape;458;p78"/>
          <p:cNvSpPr txBox="1"/>
          <p:nvPr/>
        </p:nvSpPr>
        <p:spPr>
          <a:xfrm>
            <a:off x="4566113" y="1606975"/>
            <a:ext cx="315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78"/>
          <p:cNvSpPr/>
          <p:nvPr/>
        </p:nvSpPr>
        <p:spPr>
          <a:xfrm>
            <a:off x="3351088" y="3043325"/>
            <a:ext cx="302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0" name="Google Shape;46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P</a:t>
            </a:r>
            <a:r>
              <a:rPr lang="en" sz="3500"/>
              <a:t>alabras con 2 y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66" name="Google Shape;46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11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33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0"/>
          <p:cNvSpPr txBox="1"/>
          <p:nvPr>
            <p:ph idx="4294967295" type="body"/>
          </p:nvPr>
        </p:nvSpPr>
        <p:spPr>
          <a:xfrm>
            <a:off x="1804000" y="1606975"/>
            <a:ext cx="279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ra</a:t>
            </a:r>
            <a:endParaRPr sz="9600"/>
          </a:p>
        </p:txBody>
      </p:sp>
      <p:sp>
        <p:nvSpPr>
          <p:cNvPr id="473" name="Google Shape;473;p80"/>
          <p:cNvSpPr txBox="1"/>
          <p:nvPr/>
        </p:nvSpPr>
        <p:spPr>
          <a:xfrm>
            <a:off x="4418900" y="16069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80"/>
          <p:cNvSpPr/>
          <p:nvPr/>
        </p:nvSpPr>
        <p:spPr>
          <a:xfrm>
            <a:off x="3237375" y="3043325"/>
            <a:ext cx="299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5" name="Google Shape;475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1"/>
          <p:cNvSpPr txBox="1"/>
          <p:nvPr>
            <p:ph idx="4294967295" type="body"/>
          </p:nvPr>
        </p:nvSpPr>
        <p:spPr>
          <a:xfrm>
            <a:off x="2327150" y="1535825"/>
            <a:ext cx="3027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man</a:t>
            </a:r>
            <a:endParaRPr sz="9600"/>
          </a:p>
        </p:txBody>
      </p:sp>
      <p:sp>
        <p:nvSpPr>
          <p:cNvPr id="481" name="Google Shape;481;p81"/>
          <p:cNvSpPr txBox="1"/>
          <p:nvPr/>
        </p:nvSpPr>
        <p:spPr>
          <a:xfrm>
            <a:off x="5173750" y="1535825"/>
            <a:ext cx="164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81"/>
          <p:cNvSpPr/>
          <p:nvPr/>
        </p:nvSpPr>
        <p:spPr>
          <a:xfrm>
            <a:off x="2613900" y="2972175"/>
            <a:ext cx="391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3" name="Google Shape;483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2"/>
          <p:cNvSpPr txBox="1"/>
          <p:nvPr>
            <p:ph idx="4294967295" type="body"/>
          </p:nvPr>
        </p:nvSpPr>
        <p:spPr>
          <a:xfrm>
            <a:off x="3111475" y="1606975"/>
            <a:ext cx="164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vis</a:t>
            </a:r>
            <a:endParaRPr sz="9600"/>
          </a:p>
        </p:txBody>
      </p:sp>
      <p:sp>
        <p:nvSpPr>
          <p:cNvPr id="489" name="Google Shape;489;p82"/>
          <p:cNvSpPr txBox="1"/>
          <p:nvPr/>
        </p:nvSpPr>
        <p:spPr>
          <a:xfrm>
            <a:off x="4561625" y="1606975"/>
            <a:ext cx="147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82"/>
          <p:cNvSpPr/>
          <p:nvPr/>
        </p:nvSpPr>
        <p:spPr>
          <a:xfrm>
            <a:off x="3346825" y="3043325"/>
            <a:ext cx="260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1" name="Google Shape;491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3"/>
          <p:cNvSpPr txBox="1"/>
          <p:nvPr>
            <p:ph idx="4294967295" type="body"/>
          </p:nvPr>
        </p:nvSpPr>
        <p:spPr>
          <a:xfrm>
            <a:off x="2563275" y="1606975"/>
            <a:ext cx="2003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tar</a:t>
            </a:r>
            <a:endParaRPr sz="9600"/>
          </a:p>
        </p:txBody>
      </p:sp>
      <p:sp>
        <p:nvSpPr>
          <p:cNvPr id="497" name="Google Shape;497;p83"/>
          <p:cNvSpPr txBox="1"/>
          <p:nvPr/>
        </p:nvSpPr>
        <p:spPr>
          <a:xfrm>
            <a:off x="4385625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83"/>
          <p:cNvSpPr/>
          <p:nvPr/>
        </p:nvSpPr>
        <p:spPr>
          <a:xfrm>
            <a:off x="2972150" y="3043325"/>
            <a:ext cx="322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9" name="Google Shape;49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552" y="856588"/>
            <a:ext cx="3234901" cy="343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4"/>
          <p:cNvSpPr txBox="1"/>
          <p:nvPr>
            <p:ph idx="4294967295" type="body"/>
          </p:nvPr>
        </p:nvSpPr>
        <p:spPr>
          <a:xfrm>
            <a:off x="1072888" y="16069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</a:t>
            </a:r>
            <a:r>
              <a:rPr lang="en" sz="9600"/>
              <a:t>a</a:t>
            </a:r>
            <a:endParaRPr sz="9600"/>
          </a:p>
        </p:txBody>
      </p:sp>
      <p:sp>
        <p:nvSpPr>
          <p:cNvPr id="505" name="Google Shape;505;p84"/>
          <p:cNvSpPr txBox="1"/>
          <p:nvPr/>
        </p:nvSpPr>
        <p:spPr>
          <a:xfrm>
            <a:off x="3599888" y="1606975"/>
            <a:ext cx="233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84"/>
          <p:cNvSpPr txBox="1"/>
          <p:nvPr/>
        </p:nvSpPr>
        <p:spPr>
          <a:xfrm>
            <a:off x="5543313" y="1606975"/>
            <a:ext cx="252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84"/>
          <p:cNvSpPr/>
          <p:nvPr/>
        </p:nvSpPr>
        <p:spPr>
          <a:xfrm>
            <a:off x="2061363" y="3043325"/>
            <a:ext cx="490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8" name="Google Shape;508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5"/>
          <p:cNvSpPr txBox="1"/>
          <p:nvPr>
            <p:ph idx="4294967295" type="body"/>
          </p:nvPr>
        </p:nvSpPr>
        <p:spPr>
          <a:xfrm>
            <a:off x="1897932" y="1606975"/>
            <a:ext cx="1564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514" name="Google Shape;514;p85"/>
          <p:cNvSpPr txBox="1"/>
          <p:nvPr/>
        </p:nvSpPr>
        <p:spPr>
          <a:xfrm>
            <a:off x="3281075" y="1606975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85"/>
          <p:cNvSpPr txBox="1"/>
          <p:nvPr/>
        </p:nvSpPr>
        <p:spPr>
          <a:xfrm>
            <a:off x="5533960" y="1606975"/>
            <a:ext cx="171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85"/>
          <p:cNvSpPr/>
          <p:nvPr/>
        </p:nvSpPr>
        <p:spPr>
          <a:xfrm>
            <a:off x="2302513" y="3043325"/>
            <a:ext cx="458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7" name="Google Shape;517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6. P</a:t>
            </a:r>
            <a:r>
              <a:rPr lang="en" sz="3500"/>
              <a:t>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523" name="Google Shape;52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7"/>
          <p:cNvSpPr txBox="1"/>
          <p:nvPr>
            <p:ph idx="4294967295" type="body"/>
          </p:nvPr>
        </p:nvSpPr>
        <p:spPr>
          <a:xfrm>
            <a:off x="1687100" y="1606975"/>
            <a:ext cx="1363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529" name="Google Shape;529;p87"/>
          <p:cNvSpPr txBox="1"/>
          <p:nvPr/>
        </p:nvSpPr>
        <p:spPr>
          <a:xfrm>
            <a:off x="2867975" y="1606975"/>
            <a:ext cx="223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0" name="Google Shape;530;p87"/>
          <p:cNvSpPr txBox="1"/>
          <p:nvPr/>
        </p:nvSpPr>
        <p:spPr>
          <a:xfrm>
            <a:off x="4378725" y="1606975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87"/>
          <p:cNvSpPr txBox="1"/>
          <p:nvPr/>
        </p:nvSpPr>
        <p:spPr>
          <a:xfrm>
            <a:off x="6005200" y="1606975"/>
            <a:ext cx="145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87"/>
          <p:cNvSpPr/>
          <p:nvPr/>
        </p:nvSpPr>
        <p:spPr>
          <a:xfrm>
            <a:off x="1847850" y="3043325"/>
            <a:ext cx="547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3" name="Google Shape;533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8"/>
          <p:cNvSpPr txBox="1"/>
          <p:nvPr>
            <p:ph idx="4294967295" type="body"/>
          </p:nvPr>
        </p:nvSpPr>
        <p:spPr>
          <a:xfrm>
            <a:off x="2039663" y="1606975"/>
            <a:ext cx="158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fa</a:t>
            </a:r>
            <a:endParaRPr sz="9600"/>
          </a:p>
        </p:txBody>
      </p:sp>
      <p:sp>
        <p:nvSpPr>
          <p:cNvPr id="539" name="Google Shape;539;p88"/>
          <p:cNvSpPr txBox="1"/>
          <p:nvPr/>
        </p:nvSpPr>
        <p:spPr>
          <a:xfrm>
            <a:off x="3437713" y="1606975"/>
            <a:ext cx="187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88"/>
          <p:cNvSpPr txBox="1"/>
          <p:nvPr/>
        </p:nvSpPr>
        <p:spPr>
          <a:xfrm>
            <a:off x="4911413" y="1606975"/>
            <a:ext cx="14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88"/>
          <p:cNvSpPr txBox="1"/>
          <p:nvPr/>
        </p:nvSpPr>
        <p:spPr>
          <a:xfrm>
            <a:off x="5523338" y="1606975"/>
            <a:ext cx="158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88"/>
          <p:cNvSpPr/>
          <p:nvPr/>
        </p:nvSpPr>
        <p:spPr>
          <a:xfrm>
            <a:off x="2310588" y="3043325"/>
            <a:ext cx="462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3" name="Google Shape;543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7. </a:t>
            </a:r>
            <a:r>
              <a:rPr lang="en" sz="3500"/>
              <a:t>Dictado</a:t>
            </a:r>
            <a:endParaRPr sz="3500"/>
          </a:p>
        </p:txBody>
      </p:sp>
      <p:pic>
        <p:nvPicPr>
          <p:cNvPr id="549" name="Google Shape;549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4" name="Google Shape;554;p90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{2732931C-04D8-4C03-8D7A-B90C80AFFE46}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55" name="Google Shape;55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0" name="Google Shape;560;p91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{2732931C-04D8-4C03-8D7A-B90C80AFFE46}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61" name="Google Shape;561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graphicFrame>
        <p:nvGraphicFramePr>
          <p:cNvPr id="567" name="Google Shape;567;p92"/>
          <p:cNvGraphicFramePr/>
          <p:nvPr/>
        </p:nvGraphicFramePr>
        <p:xfrm>
          <a:off x="952475" y="183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{2732931C-04D8-4C03-8D7A-B90C80AFFE46}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46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8. R</a:t>
            </a:r>
            <a:r>
              <a:rPr lang="en" sz="3500"/>
              <a:t>epaso</a:t>
            </a:r>
            <a:endParaRPr sz="3500"/>
          </a:p>
        </p:txBody>
      </p:sp>
      <p:pic>
        <p:nvPicPr>
          <p:cNvPr id="573" name="Google Shape;573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8925" y="1188850"/>
            <a:ext cx="3493000" cy="27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4"/>
          <p:cNvSpPr txBox="1"/>
          <p:nvPr>
            <p:ph idx="4294967295" type="body"/>
          </p:nvPr>
        </p:nvSpPr>
        <p:spPr>
          <a:xfrm>
            <a:off x="3047675" y="156215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579" name="Google Shape;579;p94"/>
          <p:cNvSpPr txBox="1"/>
          <p:nvPr>
            <p:ph idx="4294967295" type="body"/>
          </p:nvPr>
        </p:nvSpPr>
        <p:spPr>
          <a:xfrm>
            <a:off x="3972175" y="1562150"/>
            <a:ext cx="2857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tá</a:t>
            </a:r>
            <a:endParaRPr sz="9600"/>
          </a:p>
        </p:txBody>
      </p:sp>
      <p:sp>
        <p:nvSpPr>
          <p:cNvPr id="580" name="Google Shape;580;p94"/>
          <p:cNvSpPr/>
          <p:nvPr/>
        </p:nvSpPr>
        <p:spPr>
          <a:xfrm>
            <a:off x="3548350" y="2948075"/>
            <a:ext cx="258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1" name="Google Shape;581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95"/>
          <p:cNvSpPr txBox="1"/>
          <p:nvPr>
            <p:ph idx="4294967295" type="body"/>
          </p:nvPr>
        </p:nvSpPr>
        <p:spPr>
          <a:xfrm>
            <a:off x="2349175" y="1645075"/>
            <a:ext cx="3155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dón</a:t>
            </a:r>
            <a:endParaRPr sz="9600"/>
          </a:p>
        </p:txBody>
      </p:sp>
      <p:sp>
        <p:nvSpPr>
          <p:cNvPr id="587" name="Google Shape;587;p95"/>
          <p:cNvSpPr txBox="1"/>
          <p:nvPr>
            <p:ph idx="4294967295" type="body"/>
          </p:nvPr>
        </p:nvSpPr>
        <p:spPr>
          <a:xfrm>
            <a:off x="4984325" y="1645075"/>
            <a:ext cx="181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588" name="Google Shape;588;p95"/>
          <p:cNvSpPr/>
          <p:nvPr/>
        </p:nvSpPr>
        <p:spPr>
          <a:xfrm>
            <a:off x="2801750" y="3005225"/>
            <a:ext cx="395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9" name="Google Shape;589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del</a:t>
            </a:r>
            <a:endParaRPr sz="9600"/>
          </a:p>
        </p:txBody>
      </p:sp>
      <p:sp>
        <p:nvSpPr>
          <p:cNvPr id="595" name="Google Shape;595;p96"/>
          <p:cNvSpPr/>
          <p:nvPr/>
        </p:nvSpPr>
        <p:spPr>
          <a:xfrm>
            <a:off x="3603350" y="3176950"/>
            <a:ext cx="203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6" name="Google Shape;596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9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602" name="Google Shape;602;p97"/>
          <p:cNvSpPr/>
          <p:nvPr/>
        </p:nvSpPr>
        <p:spPr>
          <a:xfrm>
            <a:off x="3927175" y="3176950"/>
            <a:ext cx="149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3" name="Google Shape;603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609" name="Google Shape;609;p98"/>
          <p:cNvSpPr/>
          <p:nvPr/>
        </p:nvSpPr>
        <p:spPr>
          <a:xfrm>
            <a:off x="4044600" y="3176950"/>
            <a:ext cx="120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0" name="Google Shape;610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9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0"/>
          <p:cNvSpPr txBox="1"/>
          <p:nvPr>
            <p:ph idx="4294967295" type="body"/>
          </p:nvPr>
        </p:nvSpPr>
        <p:spPr>
          <a:xfrm>
            <a:off x="616500" y="597600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¿</a:t>
            </a:r>
            <a:r>
              <a:rPr lang="en" sz="6000">
                <a:solidFill>
                  <a:srgbClr val="000000"/>
                </a:solidFill>
              </a:rPr>
              <a:t>Sabes dónde está</a:t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 </a:t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Fibi</a:t>
            </a:r>
            <a:r>
              <a:rPr lang="en" sz="6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9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2" name="Google Shape;622;p100"/>
          <p:cNvSpPr/>
          <p:nvPr/>
        </p:nvSpPr>
        <p:spPr>
          <a:xfrm>
            <a:off x="1970000" y="1635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100"/>
          <p:cNvSpPr/>
          <p:nvPr/>
        </p:nvSpPr>
        <p:spPr>
          <a:xfrm>
            <a:off x="4637000" y="1635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100"/>
          <p:cNvSpPr/>
          <p:nvPr/>
        </p:nvSpPr>
        <p:spPr>
          <a:xfrm>
            <a:off x="6694400" y="1635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100"/>
          <p:cNvSpPr/>
          <p:nvPr/>
        </p:nvSpPr>
        <p:spPr>
          <a:xfrm>
            <a:off x="1208000" y="33885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6" name="Google Shape;626;p10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01"/>
          <p:cNvSpPr txBox="1"/>
          <p:nvPr>
            <p:ph idx="4294967295" type="body"/>
          </p:nvPr>
        </p:nvSpPr>
        <p:spPr>
          <a:xfrm>
            <a:off x="732325" y="365750"/>
            <a:ext cx="8520600" cy="46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000000"/>
                </a:solidFill>
              </a:rPr>
              <a:t>—Debe bañarse  en   el </a:t>
            </a:r>
            <a:endParaRPr sz="4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000000"/>
                </a:solidFill>
              </a:rPr>
              <a:t>lavadero —señala </a:t>
            </a:r>
            <a:r>
              <a:rPr lang="en" sz="4300">
                <a:solidFill>
                  <a:srgbClr val="000000"/>
                </a:solidFill>
              </a:rPr>
              <a:t> </a:t>
            </a:r>
            <a:r>
              <a:rPr lang="en" sz="4300">
                <a:solidFill>
                  <a:srgbClr val="000000"/>
                </a:solidFill>
              </a:rPr>
              <a:t>Sami  a </a:t>
            </a:r>
            <a:endParaRPr sz="4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000000"/>
                </a:solidFill>
              </a:rPr>
              <a:t>mamá.</a:t>
            </a:r>
            <a:endParaRPr sz="43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700"/>
          </a:p>
        </p:txBody>
      </p:sp>
      <p:sp>
        <p:nvSpPr>
          <p:cNvPr id="632" name="Google Shape;632;p101"/>
          <p:cNvSpPr/>
          <p:nvPr/>
        </p:nvSpPr>
        <p:spPr>
          <a:xfrm>
            <a:off x="1970000" y="11025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101"/>
          <p:cNvSpPr/>
          <p:nvPr/>
        </p:nvSpPr>
        <p:spPr>
          <a:xfrm>
            <a:off x="3787400" y="11025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101"/>
          <p:cNvSpPr/>
          <p:nvPr/>
        </p:nvSpPr>
        <p:spPr>
          <a:xfrm>
            <a:off x="5679574" y="11025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101"/>
          <p:cNvSpPr/>
          <p:nvPr/>
        </p:nvSpPr>
        <p:spPr>
          <a:xfrm>
            <a:off x="6692255" y="11025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101"/>
          <p:cNvSpPr/>
          <p:nvPr/>
        </p:nvSpPr>
        <p:spPr>
          <a:xfrm>
            <a:off x="1792325" y="234540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101"/>
          <p:cNvSpPr/>
          <p:nvPr/>
        </p:nvSpPr>
        <p:spPr>
          <a:xfrm>
            <a:off x="4594325" y="24534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101"/>
          <p:cNvSpPr/>
          <p:nvPr/>
        </p:nvSpPr>
        <p:spPr>
          <a:xfrm>
            <a:off x="6522050" y="234540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101"/>
          <p:cNvSpPr/>
          <p:nvPr/>
        </p:nvSpPr>
        <p:spPr>
          <a:xfrm>
            <a:off x="7520125" y="234540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101"/>
          <p:cNvSpPr/>
          <p:nvPr/>
        </p:nvSpPr>
        <p:spPr>
          <a:xfrm>
            <a:off x="1554100" y="3709850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1" name="Google Shape;641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0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647" name="Google Shape;647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03"/>
          <p:cNvSpPr txBox="1"/>
          <p:nvPr>
            <p:ph idx="4294967295" type="body"/>
          </p:nvPr>
        </p:nvSpPr>
        <p:spPr>
          <a:xfrm>
            <a:off x="564400" y="1359600"/>
            <a:ext cx="84318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_____ _____ ___ ____.</a:t>
            </a:r>
            <a:endParaRPr sz="9600"/>
          </a:p>
        </p:txBody>
      </p:sp>
      <p:pic>
        <p:nvPicPr>
          <p:cNvPr id="653" name="Google Shape;653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4800" y="758300"/>
            <a:ext cx="3434401" cy="36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04"/>
          <p:cNvSpPr txBox="1"/>
          <p:nvPr>
            <p:ph idx="4294967295" type="body"/>
          </p:nvPr>
        </p:nvSpPr>
        <p:spPr>
          <a:xfrm>
            <a:off x="311700" y="2056050"/>
            <a:ext cx="8520600" cy="10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¿</a:t>
            </a:r>
            <a:r>
              <a:rPr lang="en" sz="5500">
                <a:solidFill>
                  <a:srgbClr val="000000"/>
                </a:solidFill>
              </a:rPr>
              <a:t>Sabes dónde está Fibi</a:t>
            </a:r>
            <a:r>
              <a:rPr lang="en" sz="5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91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59" name="Google Shape;659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05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65" name="Google Shape;665;p105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66" name="Google Shape;666;p10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10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10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10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10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10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2" name="Google Shape;672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525" y="8848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051" y="1211789"/>
            <a:ext cx="2719900" cy="271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213" y="649425"/>
            <a:ext cx="4163575" cy="384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5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98" name="Google Shape;29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